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9" r:id="rId3"/>
    <p:sldId id="256" r:id="rId4"/>
    <p:sldId id="258" r:id="rId5"/>
    <p:sldId id="257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57"/>
  </p:normalViewPr>
  <p:slideViewPr>
    <p:cSldViewPr snapToGrid="0" showGuides="1">
      <p:cViewPr>
        <p:scale>
          <a:sx n="142" d="100"/>
          <a:sy n="142" d="100"/>
        </p:scale>
        <p:origin x="-1128" y="-212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6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35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33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14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0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93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5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38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91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52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16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E0E5E-E79A-074F-B540-522FFE4FCCE9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0BAB-90EC-3B4D-98E7-9D52A5225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1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伊藤沙莉＆中島健人が織田裕二との初共演を語る「常に“大捜査線”にいらっしゃった方なので…」『シッコウ!!～犬と私と執行官～』 | TV LIFE web" hidden="1">
            <a:extLst>
              <a:ext uri="{FF2B5EF4-FFF2-40B4-BE49-F238E27FC236}">
                <a16:creationId xmlns:a16="http://schemas.microsoft.com/office/drawing/2014/main" id="{CF41C3F4-FDF9-C30B-9BE1-F789C9665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7143" r="18546"/>
          <a:stretch/>
        </p:blipFill>
        <p:spPr bwMode="auto">
          <a:xfrm>
            <a:off x="7209" y="1919155"/>
            <a:ext cx="9593991" cy="93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E7EEAE-2047-7071-E218-31B5A18E5BDF}"/>
              </a:ext>
            </a:extLst>
          </p:cNvPr>
          <p:cNvSpPr/>
          <p:nvPr/>
        </p:nvSpPr>
        <p:spPr>
          <a:xfrm>
            <a:off x="4682757" y="4695605"/>
            <a:ext cx="828314" cy="225671"/>
          </a:xfrm>
          <a:custGeom>
            <a:avLst/>
            <a:gdLst>
              <a:gd name="connsiteX0" fmla="*/ 368 w 828314"/>
              <a:gd name="connsiteY0" fmla="*/ 225645 h 225671"/>
              <a:gd name="connsiteX1" fmla="*/ 152768 w 828314"/>
              <a:gd name="connsiteY1" fmla="*/ 101820 h 225671"/>
              <a:gd name="connsiteX2" fmla="*/ 101968 w 828314"/>
              <a:gd name="connsiteY2" fmla="*/ 143095 h 225671"/>
              <a:gd name="connsiteX3" fmla="*/ 314693 w 828314"/>
              <a:gd name="connsiteY3" fmla="*/ 35145 h 225671"/>
              <a:gd name="connsiteX4" fmla="*/ 257543 w 828314"/>
              <a:gd name="connsiteY4" fmla="*/ 54195 h 225671"/>
              <a:gd name="connsiteX5" fmla="*/ 340093 w 828314"/>
              <a:gd name="connsiteY5" fmla="*/ 28795 h 225671"/>
              <a:gd name="connsiteX6" fmla="*/ 365493 w 828314"/>
              <a:gd name="connsiteY6" fmla="*/ 35145 h 225671"/>
              <a:gd name="connsiteX7" fmla="*/ 362318 w 828314"/>
              <a:gd name="connsiteY7" fmla="*/ 16095 h 225671"/>
              <a:gd name="connsiteX8" fmla="*/ 479793 w 828314"/>
              <a:gd name="connsiteY8" fmla="*/ 31970 h 225671"/>
              <a:gd name="connsiteX9" fmla="*/ 482968 w 828314"/>
              <a:gd name="connsiteY9" fmla="*/ 16095 h 225671"/>
              <a:gd name="connsiteX10" fmla="*/ 616318 w 828314"/>
              <a:gd name="connsiteY10" fmla="*/ 76420 h 225671"/>
              <a:gd name="connsiteX11" fmla="*/ 600443 w 828314"/>
              <a:gd name="connsiteY11" fmla="*/ 63720 h 225671"/>
              <a:gd name="connsiteX12" fmla="*/ 676643 w 828314"/>
              <a:gd name="connsiteY12" fmla="*/ 120870 h 225671"/>
              <a:gd name="connsiteX13" fmla="*/ 825868 w 828314"/>
              <a:gd name="connsiteY13" fmla="*/ 197070 h 225671"/>
              <a:gd name="connsiteX14" fmla="*/ 756018 w 828314"/>
              <a:gd name="connsiteY14" fmla="*/ 114520 h 225671"/>
              <a:gd name="connsiteX15" fmla="*/ 584568 w 828314"/>
              <a:gd name="connsiteY15" fmla="*/ 38320 h 225671"/>
              <a:gd name="connsiteX16" fmla="*/ 451218 w 828314"/>
              <a:gd name="connsiteY16" fmla="*/ 220 h 225671"/>
              <a:gd name="connsiteX17" fmla="*/ 244843 w 828314"/>
              <a:gd name="connsiteY17" fmla="*/ 54195 h 225671"/>
              <a:gd name="connsiteX18" fmla="*/ 333743 w 828314"/>
              <a:gd name="connsiteY18" fmla="*/ 22445 h 225671"/>
              <a:gd name="connsiteX19" fmla="*/ 270243 w 828314"/>
              <a:gd name="connsiteY19" fmla="*/ 31970 h 225671"/>
              <a:gd name="connsiteX20" fmla="*/ 114668 w 828314"/>
              <a:gd name="connsiteY20" fmla="*/ 89120 h 225671"/>
              <a:gd name="connsiteX21" fmla="*/ 368 w 828314"/>
              <a:gd name="connsiteY21" fmla="*/ 225645 h 22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8314" h="225671">
                <a:moveTo>
                  <a:pt x="368" y="225645"/>
                </a:moveTo>
                <a:cubicBezTo>
                  <a:pt x="6718" y="227762"/>
                  <a:pt x="152768" y="101820"/>
                  <a:pt x="152768" y="101820"/>
                </a:cubicBezTo>
                <a:cubicBezTo>
                  <a:pt x="169701" y="88062"/>
                  <a:pt x="74981" y="154207"/>
                  <a:pt x="101968" y="143095"/>
                </a:cubicBezTo>
                <a:cubicBezTo>
                  <a:pt x="128955" y="131983"/>
                  <a:pt x="288764" y="49962"/>
                  <a:pt x="314693" y="35145"/>
                </a:cubicBezTo>
                <a:cubicBezTo>
                  <a:pt x="340622" y="20328"/>
                  <a:pt x="253310" y="55253"/>
                  <a:pt x="257543" y="54195"/>
                </a:cubicBezTo>
                <a:cubicBezTo>
                  <a:pt x="261776" y="53137"/>
                  <a:pt x="322101" y="31970"/>
                  <a:pt x="340093" y="28795"/>
                </a:cubicBezTo>
                <a:cubicBezTo>
                  <a:pt x="358085" y="25620"/>
                  <a:pt x="365493" y="35145"/>
                  <a:pt x="365493" y="35145"/>
                </a:cubicBezTo>
                <a:cubicBezTo>
                  <a:pt x="369197" y="33028"/>
                  <a:pt x="343268" y="16624"/>
                  <a:pt x="362318" y="16095"/>
                </a:cubicBezTo>
                <a:cubicBezTo>
                  <a:pt x="381368" y="15566"/>
                  <a:pt x="479793" y="31970"/>
                  <a:pt x="479793" y="31970"/>
                </a:cubicBezTo>
                <a:cubicBezTo>
                  <a:pt x="499901" y="31970"/>
                  <a:pt x="460214" y="8687"/>
                  <a:pt x="482968" y="16095"/>
                </a:cubicBezTo>
                <a:cubicBezTo>
                  <a:pt x="505722" y="23503"/>
                  <a:pt x="616318" y="76420"/>
                  <a:pt x="616318" y="76420"/>
                </a:cubicBezTo>
                <a:cubicBezTo>
                  <a:pt x="635897" y="84358"/>
                  <a:pt x="590389" y="56312"/>
                  <a:pt x="600443" y="63720"/>
                </a:cubicBezTo>
                <a:cubicBezTo>
                  <a:pt x="610497" y="71128"/>
                  <a:pt x="639072" y="98645"/>
                  <a:pt x="676643" y="120870"/>
                </a:cubicBezTo>
                <a:cubicBezTo>
                  <a:pt x="714214" y="143095"/>
                  <a:pt x="812639" y="198128"/>
                  <a:pt x="825868" y="197070"/>
                </a:cubicBezTo>
                <a:cubicBezTo>
                  <a:pt x="839097" y="196012"/>
                  <a:pt x="796235" y="140978"/>
                  <a:pt x="756018" y="114520"/>
                </a:cubicBezTo>
                <a:cubicBezTo>
                  <a:pt x="715801" y="88062"/>
                  <a:pt x="635368" y="57370"/>
                  <a:pt x="584568" y="38320"/>
                </a:cubicBezTo>
                <a:cubicBezTo>
                  <a:pt x="533768" y="19270"/>
                  <a:pt x="507839" y="-2426"/>
                  <a:pt x="451218" y="220"/>
                </a:cubicBezTo>
                <a:cubicBezTo>
                  <a:pt x="394597" y="2866"/>
                  <a:pt x="264422" y="50491"/>
                  <a:pt x="244843" y="54195"/>
                </a:cubicBezTo>
                <a:cubicBezTo>
                  <a:pt x="225264" y="57899"/>
                  <a:pt x="329510" y="26149"/>
                  <a:pt x="333743" y="22445"/>
                </a:cubicBezTo>
                <a:cubicBezTo>
                  <a:pt x="337976" y="18741"/>
                  <a:pt x="306755" y="20858"/>
                  <a:pt x="270243" y="31970"/>
                </a:cubicBezTo>
                <a:cubicBezTo>
                  <a:pt x="233731" y="43082"/>
                  <a:pt x="158060" y="57370"/>
                  <a:pt x="114668" y="89120"/>
                </a:cubicBezTo>
                <a:cubicBezTo>
                  <a:pt x="71276" y="120870"/>
                  <a:pt x="-5982" y="223528"/>
                  <a:pt x="368" y="22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511FCEA-64E1-2D37-203F-59B07018873B}"/>
              </a:ext>
            </a:extLst>
          </p:cNvPr>
          <p:cNvSpPr/>
          <p:nvPr/>
        </p:nvSpPr>
        <p:spPr>
          <a:xfrm>
            <a:off x="4803261" y="4619425"/>
            <a:ext cx="670778" cy="162513"/>
          </a:xfrm>
          <a:custGeom>
            <a:avLst/>
            <a:gdLst>
              <a:gd name="connsiteX0" fmla="*/ 121164 w 670778"/>
              <a:gd name="connsiteY0" fmla="*/ 130375 h 162513"/>
              <a:gd name="connsiteX1" fmla="*/ 514 w 670778"/>
              <a:gd name="connsiteY1" fmla="*/ 143075 h 162513"/>
              <a:gd name="connsiteX2" fmla="*/ 171964 w 670778"/>
              <a:gd name="connsiteY2" fmla="*/ 98625 h 162513"/>
              <a:gd name="connsiteX3" fmla="*/ 111639 w 670778"/>
              <a:gd name="connsiteY3" fmla="*/ 66875 h 162513"/>
              <a:gd name="connsiteX4" fmla="*/ 229114 w 670778"/>
              <a:gd name="connsiteY4" fmla="*/ 85925 h 162513"/>
              <a:gd name="connsiteX5" fmla="*/ 232289 w 670778"/>
              <a:gd name="connsiteY5" fmla="*/ 12900 h 162513"/>
              <a:gd name="connsiteX6" fmla="*/ 248164 w 670778"/>
              <a:gd name="connsiteY6" fmla="*/ 79575 h 162513"/>
              <a:gd name="connsiteX7" fmla="*/ 333889 w 670778"/>
              <a:gd name="connsiteY7" fmla="*/ 31950 h 162513"/>
              <a:gd name="connsiteX8" fmla="*/ 324364 w 670778"/>
              <a:gd name="connsiteY8" fmla="*/ 70050 h 162513"/>
              <a:gd name="connsiteX9" fmla="*/ 356114 w 670778"/>
              <a:gd name="connsiteY9" fmla="*/ 76400 h 162513"/>
              <a:gd name="connsiteX10" fmla="*/ 394214 w 670778"/>
              <a:gd name="connsiteY10" fmla="*/ 200 h 162513"/>
              <a:gd name="connsiteX11" fmla="*/ 384689 w 670778"/>
              <a:gd name="connsiteY11" fmla="*/ 54175 h 162513"/>
              <a:gd name="connsiteX12" fmla="*/ 435489 w 670778"/>
              <a:gd name="connsiteY12" fmla="*/ 54175 h 162513"/>
              <a:gd name="connsiteX13" fmla="*/ 454539 w 670778"/>
              <a:gd name="connsiteY13" fmla="*/ 19250 h 162513"/>
              <a:gd name="connsiteX14" fmla="*/ 435489 w 670778"/>
              <a:gd name="connsiteY14" fmla="*/ 82750 h 162513"/>
              <a:gd name="connsiteX15" fmla="*/ 511689 w 670778"/>
              <a:gd name="connsiteY15" fmla="*/ 57350 h 162513"/>
              <a:gd name="connsiteX16" fmla="*/ 533914 w 670778"/>
              <a:gd name="connsiteY16" fmla="*/ 25600 h 162513"/>
              <a:gd name="connsiteX17" fmla="*/ 498989 w 670778"/>
              <a:gd name="connsiteY17" fmla="*/ 76400 h 162513"/>
              <a:gd name="connsiteX18" fmla="*/ 505339 w 670778"/>
              <a:gd name="connsiteY18" fmla="*/ 114500 h 162513"/>
              <a:gd name="connsiteX19" fmla="*/ 581539 w 670778"/>
              <a:gd name="connsiteY19" fmla="*/ 92275 h 162513"/>
              <a:gd name="connsiteX20" fmla="*/ 603764 w 670778"/>
              <a:gd name="connsiteY20" fmla="*/ 79575 h 162513"/>
              <a:gd name="connsiteX21" fmla="*/ 559314 w 670778"/>
              <a:gd name="connsiteY21" fmla="*/ 120850 h 162513"/>
              <a:gd name="connsiteX22" fmla="*/ 575189 w 670778"/>
              <a:gd name="connsiteY22" fmla="*/ 155775 h 162513"/>
              <a:gd name="connsiteX23" fmla="*/ 670439 w 670778"/>
              <a:gd name="connsiteY23" fmla="*/ 133550 h 162513"/>
              <a:gd name="connsiteX24" fmla="*/ 600589 w 670778"/>
              <a:gd name="connsiteY24" fmla="*/ 162125 h 162513"/>
              <a:gd name="connsiteX25" fmla="*/ 441839 w 670778"/>
              <a:gd name="connsiteY25" fmla="*/ 108150 h 162513"/>
              <a:gd name="connsiteX26" fmla="*/ 318014 w 670778"/>
              <a:gd name="connsiteY26" fmla="*/ 70050 h 162513"/>
              <a:gd name="connsiteX27" fmla="*/ 276739 w 670778"/>
              <a:gd name="connsiteY27" fmla="*/ 9725 h 162513"/>
              <a:gd name="connsiteX28" fmla="*/ 244989 w 670778"/>
              <a:gd name="connsiteY28" fmla="*/ 76400 h 162513"/>
              <a:gd name="connsiteX29" fmla="*/ 156089 w 670778"/>
              <a:gd name="connsiteY29" fmla="*/ 41475 h 162513"/>
              <a:gd name="connsiteX30" fmla="*/ 184664 w 670778"/>
              <a:gd name="connsiteY30" fmla="*/ 89100 h 162513"/>
              <a:gd name="connsiteX31" fmla="*/ 121164 w 670778"/>
              <a:gd name="connsiteY31" fmla="*/ 130375 h 16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0778" h="162513">
                <a:moveTo>
                  <a:pt x="121164" y="130375"/>
                </a:moveTo>
                <a:cubicBezTo>
                  <a:pt x="90472" y="139371"/>
                  <a:pt x="-7953" y="148367"/>
                  <a:pt x="514" y="143075"/>
                </a:cubicBezTo>
                <a:cubicBezTo>
                  <a:pt x="8981" y="137783"/>
                  <a:pt x="153443" y="111325"/>
                  <a:pt x="171964" y="98625"/>
                </a:cubicBezTo>
                <a:cubicBezTo>
                  <a:pt x="190485" y="85925"/>
                  <a:pt x="102114" y="68992"/>
                  <a:pt x="111639" y="66875"/>
                </a:cubicBezTo>
                <a:cubicBezTo>
                  <a:pt x="121164" y="64758"/>
                  <a:pt x="209006" y="94921"/>
                  <a:pt x="229114" y="85925"/>
                </a:cubicBezTo>
                <a:cubicBezTo>
                  <a:pt x="249222" y="76929"/>
                  <a:pt x="229114" y="13958"/>
                  <a:pt x="232289" y="12900"/>
                </a:cubicBezTo>
                <a:cubicBezTo>
                  <a:pt x="235464" y="11842"/>
                  <a:pt x="231231" y="76400"/>
                  <a:pt x="248164" y="79575"/>
                </a:cubicBezTo>
                <a:cubicBezTo>
                  <a:pt x="265097" y="82750"/>
                  <a:pt x="321189" y="33537"/>
                  <a:pt x="333889" y="31950"/>
                </a:cubicBezTo>
                <a:cubicBezTo>
                  <a:pt x="346589" y="30363"/>
                  <a:pt x="320660" y="62642"/>
                  <a:pt x="324364" y="70050"/>
                </a:cubicBezTo>
                <a:cubicBezTo>
                  <a:pt x="328068" y="77458"/>
                  <a:pt x="344472" y="88042"/>
                  <a:pt x="356114" y="76400"/>
                </a:cubicBezTo>
                <a:cubicBezTo>
                  <a:pt x="367756" y="64758"/>
                  <a:pt x="389452" y="3904"/>
                  <a:pt x="394214" y="200"/>
                </a:cubicBezTo>
                <a:cubicBezTo>
                  <a:pt x="398976" y="-3504"/>
                  <a:pt x="377810" y="45179"/>
                  <a:pt x="384689" y="54175"/>
                </a:cubicBezTo>
                <a:cubicBezTo>
                  <a:pt x="391568" y="63171"/>
                  <a:pt x="423847" y="59996"/>
                  <a:pt x="435489" y="54175"/>
                </a:cubicBezTo>
                <a:cubicBezTo>
                  <a:pt x="447131" y="48354"/>
                  <a:pt x="454539" y="14488"/>
                  <a:pt x="454539" y="19250"/>
                </a:cubicBezTo>
                <a:cubicBezTo>
                  <a:pt x="454539" y="24012"/>
                  <a:pt x="425964" y="76400"/>
                  <a:pt x="435489" y="82750"/>
                </a:cubicBezTo>
                <a:cubicBezTo>
                  <a:pt x="445014" y="89100"/>
                  <a:pt x="495285" y="66875"/>
                  <a:pt x="511689" y="57350"/>
                </a:cubicBezTo>
                <a:cubicBezTo>
                  <a:pt x="528093" y="47825"/>
                  <a:pt x="536031" y="22425"/>
                  <a:pt x="533914" y="25600"/>
                </a:cubicBezTo>
                <a:cubicBezTo>
                  <a:pt x="531797" y="28775"/>
                  <a:pt x="503752" y="61583"/>
                  <a:pt x="498989" y="76400"/>
                </a:cubicBezTo>
                <a:cubicBezTo>
                  <a:pt x="494226" y="91217"/>
                  <a:pt x="491581" y="111854"/>
                  <a:pt x="505339" y="114500"/>
                </a:cubicBezTo>
                <a:cubicBezTo>
                  <a:pt x="519097" y="117146"/>
                  <a:pt x="565135" y="98096"/>
                  <a:pt x="581539" y="92275"/>
                </a:cubicBezTo>
                <a:cubicBezTo>
                  <a:pt x="597943" y="86454"/>
                  <a:pt x="607468" y="74813"/>
                  <a:pt x="603764" y="79575"/>
                </a:cubicBezTo>
                <a:cubicBezTo>
                  <a:pt x="600060" y="84337"/>
                  <a:pt x="564077" y="108150"/>
                  <a:pt x="559314" y="120850"/>
                </a:cubicBezTo>
                <a:cubicBezTo>
                  <a:pt x="554551" y="133550"/>
                  <a:pt x="556668" y="153658"/>
                  <a:pt x="575189" y="155775"/>
                </a:cubicBezTo>
                <a:cubicBezTo>
                  <a:pt x="593710" y="157892"/>
                  <a:pt x="666206" y="132492"/>
                  <a:pt x="670439" y="133550"/>
                </a:cubicBezTo>
                <a:cubicBezTo>
                  <a:pt x="674672" y="134608"/>
                  <a:pt x="638689" y="166358"/>
                  <a:pt x="600589" y="162125"/>
                </a:cubicBezTo>
                <a:cubicBezTo>
                  <a:pt x="562489" y="157892"/>
                  <a:pt x="488935" y="123496"/>
                  <a:pt x="441839" y="108150"/>
                </a:cubicBezTo>
                <a:cubicBezTo>
                  <a:pt x="394743" y="92804"/>
                  <a:pt x="345531" y="86454"/>
                  <a:pt x="318014" y="70050"/>
                </a:cubicBezTo>
                <a:cubicBezTo>
                  <a:pt x="290497" y="53646"/>
                  <a:pt x="288910" y="8667"/>
                  <a:pt x="276739" y="9725"/>
                </a:cubicBezTo>
                <a:cubicBezTo>
                  <a:pt x="264568" y="10783"/>
                  <a:pt x="265097" y="71108"/>
                  <a:pt x="244989" y="76400"/>
                </a:cubicBezTo>
                <a:cubicBezTo>
                  <a:pt x="224881" y="81692"/>
                  <a:pt x="166143" y="39358"/>
                  <a:pt x="156089" y="41475"/>
                </a:cubicBezTo>
                <a:cubicBezTo>
                  <a:pt x="146035" y="43592"/>
                  <a:pt x="188368" y="81692"/>
                  <a:pt x="184664" y="89100"/>
                </a:cubicBezTo>
                <a:cubicBezTo>
                  <a:pt x="180960" y="96508"/>
                  <a:pt x="151856" y="121379"/>
                  <a:pt x="121164" y="130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B3ED6E9-7630-C299-F15E-8B452DF4EC6F}"/>
              </a:ext>
            </a:extLst>
          </p:cNvPr>
          <p:cNvSpPr/>
          <p:nvPr/>
        </p:nvSpPr>
        <p:spPr>
          <a:xfrm>
            <a:off x="4802006" y="4629099"/>
            <a:ext cx="404908" cy="125292"/>
          </a:xfrm>
          <a:custGeom>
            <a:avLst/>
            <a:gdLst>
              <a:gd name="connsiteX0" fmla="*/ 398644 w 404908"/>
              <a:gd name="connsiteY0" fmla="*/ 66726 h 125292"/>
              <a:gd name="connsiteX1" fmla="*/ 201794 w 404908"/>
              <a:gd name="connsiteY1" fmla="*/ 101651 h 125292"/>
              <a:gd name="connsiteX2" fmla="*/ 30344 w 404908"/>
              <a:gd name="connsiteY2" fmla="*/ 123876 h 125292"/>
              <a:gd name="connsiteX3" fmla="*/ 4944 w 404908"/>
              <a:gd name="connsiteY3" fmla="*/ 120701 h 125292"/>
              <a:gd name="connsiteX4" fmla="*/ 87494 w 404908"/>
              <a:gd name="connsiteY4" fmla="*/ 101651 h 125292"/>
              <a:gd name="connsiteX5" fmla="*/ 62094 w 404908"/>
              <a:gd name="connsiteY5" fmla="*/ 79426 h 125292"/>
              <a:gd name="connsiteX6" fmla="*/ 214494 w 404908"/>
              <a:gd name="connsiteY6" fmla="*/ 95301 h 125292"/>
              <a:gd name="connsiteX7" fmla="*/ 77969 w 404908"/>
              <a:gd name="connsiteY7" fmla="*/ 63551 h 125292"/>
              <a:gd name="connsiteX8" fmla="*/ 224019 w 404908"/>
              <a:gd name="connsiteY8" fmla="*/ 79426 h 125292"/>
              <a:gd name="connsiteX9" fmla="*/ 192269 w 404908"/>
              <a:gd name="connsiteY9" fmla="*/ 57201 h 125292"/>
              <a:gd name="connsiteX10" fmla="*/ 252594 w 404908"/>
              <a:gd name="connsiteY10" fmla="*/ 54026 h 125292"/>
              <a:gd name="connsiteX11" fmla="*/ 208144 w 404908"/>
              <a:gd name="connsiteY11" fmla="*/ 51 h 125292"/>
              <a:gd name="connsiteX12" fmla="*/ 255769 w 404908"/>
              <a:gd name="connsiteY12" fmla="*/ 44501 h 125292"/>
              <a:gd name="connsiteX13" fmla="*/ 347844 w 404908"/>
              <a:gd name="connsiteY13" fmla="*/ 63551 h 125292"/>
              <a:gd name="connsiteX14" fmla="*/ 398644 w 404908"/>
              <a:gd name="connsiteY14" fmla="*/ 66726 h 12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908" h="125292">
                <a:moveTo>
                  <a:pt x="398644" y="66726"/>
                </a:moveTo>
                <a:cubicBezTo>
                  <a:pt x="374302" y="73076"/>
                  <a:pt x="263177" y="92126"/>
                  <a:pt x="201794" y="101651"/>
                </a:cubicBezTo>
                <a:cubicBezTo>
                  <a:pt x="140411" y="111176"/>
                  <a:pt x="63152" y="120701"/>
                  <a:pt x="30344" y="123876"/>
                </a:cubicBezTo>
                <a:cubicBezTo>
                  <a:pt x="-2464" y="127051"/>
                  <a:pt x="-4581" y="124405"/>
                  <a:pt x="4944" y="120701"/>
                </a:cubicBezTo>
                <a:cubicBezTo>
                  <a:pt x="14469" y="116997"/>
                  <a:pt x="77969" y="108530"/>
                  <a:pt x="87494" y="101651"/>
                </a:cubicBezTo>
                <a:cubicBezTo>
                  <a:pt x="97019" y="94772"/>
                  <a:pt x="40927" y="80484"/>
                  <a:pt x="62094" y="79426"/>
                </a:cubicBezTo>
                <a:cubicBezTo>
                  <a:pt x="83261" y="78368"/>
                  <a:pt x="211848" y="97947"/>
                  <a:pt x="214494" y="95301"/>
                </a:cubicBezTo>
                <a:cubicBezTo>
                  <a:pt x="217140" y="92655"/>
                  <a:pt x="76381" y="66197"/>
                  <a:pt x="77969" y="63551"/>
                </a:cubicBezTo>
                <a:cubicBezTo>
                  <a:pt x="79556" y="60905"/>
                  <a:pt x="204969" y="80484"/>
                  <a:pt x="224019" y="79426"/>
                </a:cubicBezTo>
                <a:cubicBezTo>
                  <a:pt x="243069" y="78368"/>
                  <a:pt x="187507" y="61434"/>
                  <a:pt x="192269" y="57201"/>
                </a:cubicBezTo>
                <a:cubicBezTo>
                  <a:pt x="197031" y="52968"/>
                  <a:pt x="249948" y="63551"/>
                  <a:pt x="252594" y="54026"/>
                </a:cubicBezTo>
                <a:cubicBezTo>
                  <a:pt x="255240" y="44501"/>
                  <a:pt x="207615" y="1638"/>
                  <a:pt x="208144" y="51"/>
                </a:cubicBezTo>
                <a:cubicBezTo>
                  <a:pt x="208673" y="-1536"/>
                  <a:pt x="232486" y="33918"/>
                  <a:pt x="255769" y="44501"/>
                </a:cubicBezTo>
                <a:cubicBezTo>
                  <a:pt x="279052" y="55084"/>
                  <a:pt x="325619" y="59318"/>
                  <a:pt x="347844" y="63551"/>
                </a:cubicBezTo>
                <a:cubicBezTo>
                  <a:pt x="370069" y="67784"/>
                  <a:pt x="422986" y="60376"/>
                  <a:pt x="398644" y="66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CA37823-EDBF-0979-A7D0-B3B51CC92476}"/>
              </a:ext>
            </a:extLst>
          </p:cNvPr>
          <p:cNvSpPr/>
          <p:nvPr/>
        </p:nvSpPr>
        <p:spPr>
          <a:xfrm>
            <a:off x="5024518" y="4641627"/>
            <a:ext cx="448128" cy="173690"/>
          </a:xfrm>
          <a:custGeom>
            <a:avLst/>
            <a:gdLst>
              <a:gd name="connsiteX0" fmla="*/ 1507 w 448128"/>
              <a:gd name="connsiteY0" fmla="*/ 22448 h 173690"/>
              <a:gd name="connsiteX1" fmla="*/ 211057 w 448128"/>
              <a:gd name="connsiteY1" fmla="*/ 223 h 173690"/>
              <a:gd name="connsiteX2" fmla="*/ 277732 w 448128"/>
              <a:gd name="connsiteY2" fmla="*/ 38323 h 173690"/>
              <a:gd name="connsiteX3" fmla="*/ 217407 w 448128"/>
              <a:gd name="connsiteY3" fmla="*/ 35148 h 173690"/>
              <a:gd name="connsiteX4" fmla="*/ 299957 w 448128"/>
              <a:gd name="connsiteY4" fmla="*/ 44673 h 173690"/>
              <a:gd name="connsiteX5" fmla="*/ 442832 w 448128"/>
              <a:gd name="connsiteY5" fmla="*/ 171673 h 173690"/>
              <a:gd name="connsiteX6" fmla="*/ 404732 w 448128"/>
              <a:gd name="connsiteY6" fmla="*/ 117698 h 173690"/>
              <a:gd name="connsiteX7" fmla="*/ 284082 w 448128"/>
              <a:gd name="connsiteY7" fmla="*/ 51023 h 173690"/>
              <a:gd name="connsiteX8" fmla="*/ 252332 w 448128"/>
              <a:gd name="connsiteY8" fmla="*/ 31973 h 173690"/>
              <a:gd name="connsiteX9" fmla="*/ 122157 w 448128"/>
              <a:gd name="connsiteY9" fmla="*/ 19273 h 173690"/>
              <a:gd name="connsiteX10" fmla="*/ 1507 w 448128"/>
              <a:gd name="connsiteY10" fmla="*/ 22448 h 17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128" h="173690">
                <a:moveTo>
                  <a:pt x="1507" y="22448"/>
                </a:moveTo>
                <a:cubicBezTo>
                  <a:pt x="16324" y="19273"/>
                  <a:pt x="165020" y="-2423"/>
                  <a:pt x="211057" y="223"/>
                </a:cubicBezTo>
                <a:cubicBezTo>
                  <a:pt x="257094" y="2869"/>
                  <a:pt x="276674" y="32502"/>
                  <a:pt x="277732" y="38323"/>
                </a:cubicBezTo>
                <a:cubicBezTo>
                  <a:pt x="278790" y="44144"/>
                  <a:pt x="213703" y="34090"/>
                  <a:pt x="217407" y="35148"/>
                </a:cubicBezTo>
                <a:cubicBezTo>
                  <a:pt x="221111" y="36206"/>
                  <a:pt x="262386" y="21919"/>
                  <a:pt x="299957" y="44673"/>
                </a:cubicBezTo>
                <a:cubicBezTo>
                  <a:pt x="337528" y="67427"/>
                  <a:pt x="425370" y="159502"/>
                  <a:pt x="442832" y="171673"/>
                </a:cubicBezTo>
                <a:cubicBezTo>
                  <a:pt x="460294" y="183844"/>
                  <a:pt x="431190" y="137806"/>
                  <a:pt x="404732" y="117698"/>
                </a:cubicBezTo>
                <a:cubicBezTo>
                  <a:pt x="378274" y="97590"/>
                  <a:pt x="309482" y="65310"/>
                  <a:pt x="284082" y="51023"/>
                </a:cubicBezTo>
                <a:cubicBezTo>
                  <a:pt x="258682" y="36736"/>
                  <a:pt x="279320" y="37265"/>
                  <a:pt x="252332" y="31973"/>
                </a:cubicBezTo>
                <a:cubicBezTo>
                  <a:pt x="225345" y="26681"/>
                  <a:pt x="159199" y="20331"/>
                  <a:pt x="122157" y="19273"/>
                </a:cubicBezTo>
                <a:cubicBezTo>
                  <a:pt x="85115" y="18215"/>
                  <a:pt x="-13310" y="25623"/>
                  <a:pt x="1507" y="22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61A9292-42E5-C7A1-31B7-89D575479619}"/>
              </a:ext>
            </a:extLst>
          </p:cNvPr>
          <p:cNvSpPr/>
          <p:nvPr/>
        </p:nvSpPr>
        <p:spPr>
          <a:xfrm>
            <a:off x="4714811" y="4883012"/>
            <a:ext cx="461210" cy="39187"/>
          </a:xfrm>
          <a:custGeom>
            <a:avLst/>
            <a:gdLst>
              <a:gd name="connsiteX0" fmla="*/ 64 w 461210"/>
              <a:gd name="connsiteY0" fmla="*/ 138 h 39187"/>
              <a:gd name="connsiteX1" fmla="*/ 79439 w 461210"/>
              <a:gd name="connsiteY1" fmla="*/ 22363 h 39187"/>
              <a:gd name="connsiteX2" fmla="*/ 187389 w 461210"/>
              <a:gd name="connsiteY2" fmla="*/ 9663 h 39187"/>
              <a:gd name="connsiteX3" fmla="*/ 152464 w 461210"/>
              <a:gd name="connsiteY3" fmla="*/ 12838 h 39187"/>
              <a:gd name="connsiteX4" fmla="*/ 279464 w 461210"/>
              <a:gd name="connsiteY4" fmla="*/ 6488 h 39187"/>
              <a:gd name="connsiteX5" fmla="*/ 457264 w 461210"/>
              <a:gd name="connsiteY5" fmla="*/ 16013 h 39187"/>
              <a:gd name="connsiteX6" fmla="*/ 384239 w 461210"/>
              <a:gd name="connsiteY6" fmla="*/ 12838 h 39187"/>
              <a:gd name="connsiteX7" fmla="*/ 174689 w 461210"/>
              <a:gd name="connsiteY7" fmla="*/ 38238 h 39187"/>
              <a:gd name="connsiteX8" fmla="*/ 247714 w 461210"/>
              <a:gd name="connsiteY8" fmla="*/ 25538 h 39187"/>
              <a:gd name="connsiteX9" fmla="*/ 133414 w 461210"/>
              <a:gd name="connsiteY9" fmla="*/ 38238 h 39187"/>
              <a:gd name="connsiteX10" fmla="*/ 92139 w 461210"/>
              <a:gd name="connsiteY10" fmla="*/ 35063 h 39187"/>
              <a:gd name="connsiteX11" fmla="*/ 64 w 461210"/>
              <a:gd name="connsiteY11" fmla="*/ 138 h 3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210" h="39187">
                <a:moveTo>
                  <a:pt x="64" y="138"/>
                </a:moveTo>
                <a:cubicBezTo>
                  <a:pt x="-2053" y="-1979"/>
                  <a:pt x="48218" y="20776"/>
                  <a:pt x="79439" y="22363"/>
                </a:cubicBezTo>
                <a:cubicBezTo>
                  <a:pt x="110660" y="23950"/>
                  <a:pt x="175218" y="11250"/>
                  <a:pt x="187389" y="9663"/>
                </a:cubicBezTo>
                <a:cubicBezTo>
                  <a:pt x="199560" y="8076"/>
                  <a:pt x="137118" y="13367"/>
                  <a:pt x="152464" y="12838"/>
                </a:cubicBezTo>
                <a:cubicBezTo>
                  <a:pt x="167810" y="12309"/>
                  <a:pt x="228664" y="5959"/>
                  <a:pt x="279464" y="6488"/>
                </a:cubicBezTo>
                <a:cubicBezTo>
                  <a:pt x="330264" y="7017"/>
                  <a:pt x="439802" y="14955"/>
                  <a:pt x="457264" y="16013"/>
                </a:cubicBezTo>
                <a:cubicBezTo>
                  <a:pt x="474726" y="17071"/>
                  <a:pt x="431335" y="9134"/>
                  <a:pt x="384239" y="12838"/>
                </a:cubicBezTo>
                <a:cubicBezTo>
                  <a:pt x="337143" y="16542"/>
                  <a:pt x="197443" y="36121"/>
                  <a:pt x="174689" y="38238"/>
                </a:cubicBezTo>
                <a:cubicBezTo>
                  <a:pt x="151935" y="40355"/>
                  <a:pt x="254593" y="25538"/>
                  <a:pt x="247714" y="25538"/>
                </a:cubicBezTo>
                <a:cubicBezTo>
                  <a:pt x="240835" y="25538"/>
                  <a:pt x="159343" y="36651"/>
                  <a:pt x="133414" y="38238"/>
                </a:cubicBezTo>
                <a:cubicBezTo>
                  <a:pt x="107485" y="39826"/>
                  <a:pt x="112776" y="39825"/>
                  <a:pt x="92139" y="35063"/>
                </a:cubicBezTo>
                <a:cubicBezTo>
                  <a:pt x="71502" y="30301"/>
                  <a:pt x="2181" y="2255"/>
                  <a:pt x="64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2DF9D92-91C4-1BB5-BC66-91C7E49443DD}"/>
              </a:ext>
            </a:extLst>
          </p:cNvPr>
          <p:cNvSpPr/>
          <p:nvPr/>
        </p:nvSpPr>
        <p:spPr>
          <a:xfrm>
            <a:off x="4679864" y="4756091"/>
            <a:ext cx="225740" cy="209868"/>
          </a:xfrm>
          <a:custGeom>
            <a:avLst/>
            <a:gdLst>
              <a:gd name="connsiteX0" fmla="*/ 225511 w 225740"/>
              <a:gd name="connsiteY0" fmla="*/ 59 h 209868"/>
              <a:gd name="connsiteX1" fmla="*/ 114386 w 225740"/>
              <a:gd name="connsiteY1" fmla="*/ 76259 h 209868"/>
              <a:gd name="connsiteX2" fmla="*/ 54061 w 225740"/>
              <a:gd name="connsiteY2" fmla="*/ 142934 h 209868"/>
              <a:gd name="connsiteX3" fmla="*/ 86 w 225740"/>
              <a:gd name="connsiteY3" fmla="*/ 209609 h 209868"/>
              <a:gd name="connsiteX4" fmla="*/ 66761 w 225740"/>
              <a:gd name="connsiteY4" fmla="*/ 117534 h 209868"/>
              <a:gd name="connsiteX5" fmla="*/ 82636 w 225740"/>
              <a:gd name="connsiteY5" fmla="*/ 88959 h 209868"/>
              <a:gd name="connsiteX6" fmla="*/ 225511 w 225740"/>
              <a:gd name="connsiteY6" fmla="*/ 59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40" h="209868">
                <a:moveTo>
                  <a:pt x="225511" y="59"/>
                </a:moveTo>
                <a:cubicBezTo>
                  <a:pt x="230803" y="-2058"/>
                  <a:pt x="142961" y="52447"/>
                  <a:pt x="114386" y="76259"/>
                </a:cubicBezTo>
                <a:cubicBezTo>
                  <a:pt x="85811" y="100071"/>
                  <a:pt x="73111" y="120709"/>
                  <a:pt x="54061" y="142934"/>
                </a:cubicBezTo>
                <a:cubicBezTo>
                  <a:pt x="35011" y="165159"/>
                  <a:pt x="-2031" y="213842"/>
                  <a:pt x="86" y="209609"/>
                </a:cubicBezTo>
                <a:cubicBezTo>
                  <a:pt x="2203" y="205376"/>
                  <a:pt x="53003" y="137642"/>
                  <a:pt x="66761" y="117534"/>
                </a:cubicBezTo>
                <a:cubicBezTo>
                  <a:pt x="80519" y="97426"/>
                  <a:pt x="57765" y="107480"/>
                  <a:pt x="82636" y="88959"/>
                </a:cubicBezTo>
                <a:cubicBezTo>
                  <a:pt x="107507" y="70438"/>
                  <a:pt x="220219" y="2176"/>
                  <a:pt x="22551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903BA45-C5C3-D749-209E-AFFB49DC368D}"/>
              </a:ext>
            </a:extLst>
          </p:cNvPr>
          <p:cNvSpPr/>
          <p:nvPr/>
        </p:nvSpPr>
        <p:spPr>
          <a:xfrm>
            <a:off x="5167826" y="4730737"/>
            <a:ext cx="325650" cy="200184"/>
          </a:xfrm>
          <a:custGeom>
            <a:avLst/>
            <a:gdLst>
              <a:gd name="connsiteX0" fmla="*/ 1074 w 325650"/>
              <a:gd name="connsiteY0" fmla="*/ 13 h 200184"/>
              <a:gd name="connsiteX1" fmla="*/ 89974 w 325650"/>
              <a:gd name="connsiteY1" fmla="*/ 31763 h 200184"/>
              <a:gd name="connsiteX2" fmla="*/ 175699 w 325650"/>
              <a:gd name="connsiteY2" fmla="*/ 101613 h 200184"/>
              <a:gd name="connsiteX3" fmla="*/ 153474 w 325650"/>
              <a:gd name="connsiteY3" fmla="*/ 79388 h 200184"/>
              <a:gd name="connsiteX4" fmla="*/ 223324 w 325650"/>
              <a:gd name="connsiteY4" fmla="*/ 127013 h 200184"/>
              <a:gd name="connsiteX5" fmla="*/ 204274 w 325650"/>
              <a:gd name="connsiteY5" fmla="*/ 111138 h 200184"/>
              <a:gd name="connsiteX6" fmla="*/ 264599 w 325650"/>
              <a:gd name="connsiteY6" fmla="*/ 136538 h 200184"/>
              <a:gd name="connsiteX7" fmla="*/ 324924 w 325650"/>
              <a:gd name="connsiteY7" fmla="*/ 200038 h 200184"/>
              <a:gd name="connsiteX8" fmla="*/ 293174 w 325650"/>
              <a:gd name="connsiteY8" fmla="*/ 152413 h 200184"/>
              <a:gd name="connsiteX9" fmla="*/ 223324 w 325650"/>
              <a:gd name="connsiteY9" fmla="*/ 101613 h 200184"/>
              <a:gd name="connsiteX10" fmla="*/ 153474 w 325650"/>
              <a:gd name="connsiteY10" fmla="*/ 34938 h 200184"/>
              <a:gd name="connsiteX11" fmla="*/ 1074 w 325650"/>
              <a:gd name="connsiteY11" fmla="*/ 13 h 2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650" h="200184">
                <a:moveTo>
                  <a:pt x="1074" y="13"/>
                </a:moveTo>
                <a:cubicBezTo>
                  <a:pt x="-9509" y="-516"/>
                  <a:pt x="60870" y="14830"/>
                  <a:pt x="89974" y="31763"/>
                </a:cubicBezTo>
                <a:cubicBezTo>
                  <a:pt x="119078" y="48696"/>
                  <a:pt x="165116" y="93676"/>
                  <a:pt x="175699" y="101613"/>
                </a:cubicBezTo>
                <a:cubicBezTo>
                  <a:pt x="186282" y="109550"/>
                  <a:pt x="145537" y="75155"/>
                  <a:pt x="153474" y="79388"/>
                </a:cubicBezTo>
                <a:cubicBezTo>
                  <a:pt x="161411" y="83621"/>
                  <a:pt x="223324" y="127013"/>
                  <a:pt x="223324" y="127013"/>
                </a:cubicBezTo>
                <a:cubicBezTo>
                  <a:pt x="231791" y="132305"/>
                  <a:pt x="197395" y="109551"/>
                  <a:pt x="204274" y="111138"/>
                </a:cubicBezTo>
                <a:cubicBezTo>
                  <a:pt x="211153" y="112725"/>
                  <a:pt x="244491" y="121721"/>
                  <a:pt x="264599" y="136538"/>
                </a:cubicBezTo>
                <a:cubicBezTo>
                  <a:pt x="284707" y="151355"/>
                  <a:pt x="320162" y="197392"/>
                  <a:pt x="324924" y="200038"/>
                </a:cubicBezTo>
                <a:cubicBezTo>
                  <a:pt x="329686" y="202684"/>
                  <a:pt x="310107" y="168817"/>
                  <a:pt x="293174" y="152413"/>
                </a:cubicBezTo>
                <a:cubicBezTo>
                  <a:pt x="276241" y="136009"/>
                  <a:pt x="246607" y="121192"/>
                  <a:pt x="223324" y="101613"/>
                </a:cubicBezTo>
                <a:cubicBezTo>
                  <a:pt x="200041" y="82034"/>
                  <a:pt x="187870" y="51871"/>
                  <a:pt x="153474" y="34938"/>
                </a:cubicBezTo>
                <a:cubicBezTo>
                  <a:pt x="119078" y="18005"/>
                  <a:pt x="11657" y="542"/>
                  <a:pt x="107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1E3887C-B59C-2ABE-0468-17C5451E3308}"/>
              </a:ext>
            </a:extLst>
          </p:cNvPr>
          <p:cNvSpPr/>
          <p:nvPr/>
        </p:nvSpPr>
        <p:spPr>
          <a:xfrm>
            <a:off x="5073650" y="4829164"/>
            <a:ext cx="325089" cy="69861"/>
          </a:xfrm>
          <a:custGeom>
            <a:avLst/>
            <a:gdLst>
              <a:gd name="connsiteX0" fmla="*/ 0 w 325089"/>
              <a:gd name="connsiteY0" fmla="*/ 69861 h 69861"/>
              <a:gd name="connsiteX1" fmla="*/ 187325 w 325089"/>
              <a:gd name="connsiteY1" fmla="*/ 28586 h 69861"/>
              <a:gd name="connsiteX2" fmla="*/ 323850 w 325089"/>
              <a:gd name="connsiteY2" fmla="*/ 11 h 69861"/>
              <a:gd name="connsiteX3" fmla="*/ 247650 w 325089"/>
              <a:gd name="connsiteY3" fmla="*/ 31761 h 69861"/>
              <a:gd name="connsiteX4" fmla="*/ 127000 w 325089"/>
              <a:gd name="connsiteY4" fmla="*/ 53986 h 69861"/>
              <a:gd name="connsiteX5" fmla="*/ 0 w 325089"/>
              <a:gd name="connsiteY5" fmla="*/ 69861 h 6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89" h="69861">
                <a:moveTo>
                  <a:pt x="0" y="69861"/>
                </a:moveTo>
                <a:lnTo>
                  <a:pt x="187325" y="28586"/>
                </a:lnTo>
                <a:cubicBezTo>
                  <a:pt x="241300" y="16944"/>
                  <a:pt x="313796" y="-518"/>
                  <a:pt x="323850" y="11"/>
                </a:cubicBezTo>
                <a:cubicBezTo>
                  <a:pt x="333904" y="540"/>
                  <a:pt x="280458" y="22765"/>
                  <a:pt x="247650" y="31761"/>
                </a:cubicBezTo>
                <a:cubicBezTo>
                  <a:pt x="214842" y="40757"/>
                  <a:pt x="127000" y="53986"/>
                  <a:pt x="127000" y="53986"/>
                </a:cubicBezTo>
                <a:lnTo>
                  <a:pt x="0" y="698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DEB9848-26C2-F0A6-5C43-A26443DCBCCA}"/>
              </a:ext>
            </a:extLst>
          </p:cNvPr>
          <p:cNvSpPr/>
          <p:nvPr/>
        </p:nvSpPr>
        <p:spPr>
          <a:xfrm>
            <a:off x="4670413" y="4898677"/>
            <a:ext cx="397498" cy="50192"/>
          </a:xfrm>
          <a:custGeom>
            <a:avLst/>
            <a:gdLst>
              <a:gd name="connsiteX0" fmla="*/ 12 w 397498"/>
              <a:gd name="connsiteY0" fmla="*/ 41623 h 50192"/>
              <a:gd name="connsiteX1" fmla="*/ 187337 w 397498"/>
              <a:gd name="connsiteY1" fmla="*/ 35273 h 50192"/>
              <a:gd name="connsiteX2" fmla="*/ 263537 w 397498"/>
              <a:gd name="connsiteY2" fmla="*/ 41623 h 50192"/>
              <a:gd name="connsiteX3" fmla="*/ 200037 w 397498"/>
              <a:gd name="connsiteY3" fmla="*/ 47973 h 50192"/>
              <a:gd name="connsiteX4" fmla="*/ 396887 w 397498"/>
              <a:gd name="connsiteY4" fmla="*/ 348 h 50192"/>
              <a:gd name="connsiteX5" fmla="*/ 257187 w 397498"/>
              <a:gd name="connsiteY5" fmla="*/ 25748 h 50192"/>
              <a:gd name="connsiteX6" fmla="*/ 127012 w 397498"/>
              <a:gd name="connsiteY6" fmla="*/ 13048 h 50192"/>
              <a:gd name="connsiteX7" fmla="*/ 177812 w 397498"/>
              <a:gd name="connsiteY7" fmla="*/ 16223 h 50192"/>
              <a:gd name="connsiteX8" fmla="*/ 12 w 397498"/>
              <a:gd name="connsiteY8" fmla="*/ 41623 h 5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98" h="50192">
                <a:moveTo>
                  <a:pt x="12" y="41623"/>
                </a:moveTo>
                <a:cubicBezTo>
                  <a:pt x="1599" y="44798"/>
                  <a:pt x="143416" y="35273"/>
                  <a:pt x="187337" y="35273"/>
                </a:cubicBezTo>
                <a:cubicBezTo>
                  <a:pt x="231258" y="35273"/>
                  <a:pt x="261420" y="39506"/>
                  <a:pt x="263537" y="41623"/>
                </a:cubicBezTo>
                <a:cubicBezTo>
                  <a:pt x="265654" y="43740"/>
                  <a:pt x="177812" y="54852"/>
                  <a:pt x="200037" y="47973"/>
                </a:cubicBezTo>
                <a:cubicBezTo>
                  <a:pt x="222262" y="41094"/>
                  <a:pt x="387362" y="4052"/>
                  <a:pt x="396887" y="348"/>
                </a:cubicBezTo>
                <a:cubicBezTo>
                  <a:pt x="406412" y="-3356"/>
                  <a:pt x="302166" y="23631"/>
                  <a:pt x="257187" y="25748"/>
                </a:cubicBezTo>
                <a:cubicBezTo>
                  <a:pt x="212208" y="27865"/>
                  <a:pt x="140241" y="14635"/>
                  <a:pt x="127012" y="13048"/>
                </a:cubicBezTo>
                <a:cubicBezTo>
                  <a:pt x="113783" y="11461"/>
                  <a:pt x="203212" y="9873"/>
                  <a:pt x="177812" y="16223"/>
                </a:cubicBezTo>
                <a:cubicBezTo>
                  <a:pt x="152412" y="22573"/>
                  <a:pt x="-1575" y="38448"/>
                  <a:pt x="12" y="4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2C21733-820A-BA33-553B-FFEB75EB05DF}"/>
              </a:ext>
            </a:extLst>
          </p:cNvPr>
          <p:cNvSpPr/>
          <p:nvPr/>
        </p:nvSpPr>
        <p:spPr>
          <a:xfrm>
            <a:off x="5057541" y="4838733"/>
            <a:ext cx="534347" cy="151987"/>
          </a:xfrm>
          <a:custGeom>
            <a:avLst/>
            <a:gdLst>
              <a:gd name="connsiteX0" fmla="*/ 234 w 534347"/>
              <a:gd name="connsiteY0" fmla="*/ 76167 h 151987"/>
              <a:gd name="connsiteX1" fmla="*/ 279634 w 534347"/>
              <a:gd name="connsiteY1" fmla="*/ 63467 h 151987"/>
              <a:gd name="connsiteX2" fmla="*/ 260584 w 534347"/>
              <a:gd name="connsiteY2" fmla="*/ 38067 h 151987"/>
              <a:gd name="connsiteX3" fmla="*/ 390759 w 534347"/>
              <a:gd name="connsiteY3" fmla="*/ 76167 h 151987"/>
              <a:gd name="connsiteX4" fmla="*/ 352659 w 534347"/>
              <a:gd name="connsiteY4" fmla="*/ 50767 h 151987"/>
              <a:gd name="connsiteX5" fmla="*/ 530459 w 534347"/>
              <a:gd name="connsiteY5" fmla="*/ 149192 h 151987"/>
              <a:gd name="connsiteX6" fmla="*/ 463784 w 534347"/>
              <a:gd name="connsiteY6" fmla="*/ 114267 h 151987"/>
              <a:gd name="connsiteX7" fmla="*/ 330434 w 534347"/>
              <a:gd name="connsiteY7" fmla="*/ 3142 h 151987"/>
              <a:gd name="connsiteX8" fmla="*/ 365359 w 534347"/>
              <a:gd name="connsiteY8" fmla="*/ 31717 h 151987"/>
              <a:gd name="connsiteX9" fmla="*/ 285984 w 534347"/>
              <a:gd name="connsiteY9" fmla="*/ 44417 h 151987"/>
              <a:gd name="connsiteX10" fmla="*/ 232009 w 534347"/>
              <a:gd name="connsiteY10" fmla="*/ 47592 h 151987"/>
              <a:gd name="connsiteX11" fmla="*/ 234 w 534347"/>
              <a:gd name="connsiteY11" fmla="*/ 76167 h 1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347" h="151987">
                <a:moveTo>
                  <a:pt x="234" y="76167"/>
                </a:moveTo>
                <a:cubicBezTo>
                  <a:pt x="8171" y="78813"/>
                  <a:pt x="236242" y="69817"/>
                  <a:pt x="279634" y="63467"/>
                </a:cubicBezTo>
                <a:cubicBezTo>
                  <a:pt x="323026" y="57117"/>
                  <a:pt x="242063" y="35950"/>
                  <a:pt x="260584" y="38067"/>
                </a:cubicBezTo>
                <a:cubicBezTo>
                  <a:pt x="279105" y="40184"/>
                  <a:pt x="375413" y="74050"/>
                  <a:pt x="390759" y="76167"/>
                </a:cubicBezTo>
                <a:cubicBezTo>
                  <a:pt x="406105" y="78284"/>
                  <a:pt x="329376" y="38596"/>
                  <a:pt x="352659" y="50767"/>
                </a:cubicBezTo>
                <a:cubicBezTo>
                  <a:pt x="375942" y="62938"/>
                  <a:pt x="511938" y="138609"/>
                  <a:pt x="530459" y="149192"/>
                </a:cubicBezTo>
                <a:cubicBezTo>
                  <a:pt x="548980" y="159775"/>
                  <a:pt x="497122" y="138609"/>
                  <a:pt x="463784" y="114267"/>
                </a:cubicBezTo>
                <a:cubicBezTo>
                  <a:pt x="430446" y="89925"/>
                  <a:pt x="346838" y="16900"/>
                  <a:pt x="330434" y="3142"/>
                </a:cubicBezTo>
                <a:cubicBezTo>
                  <a:pt x="314030" y="-10616"/>
                  <a:pt x="372767" y="24838"/>
                  <a:pt x="365359" y="31717"/>
                </a:cubicBezTo>
                <a:cubicBezTo>
                  <a:pt x="357951" y="38596"/>
                  <a:pt x="308209" y="41771"/>
                  <a:pt x="285984" y="44417"/>
                </a:cubicBezTo>
                <a:cubicBezTo>
                  <a:pt x="263759" y="47063"/>
                  <a:pt x="275401" y="43359"/>
                  <a:pt x="232009" y="47592"/>
                </a:cubicBezTo>
                <a:cubicBezTo>
                  <a:pt x="188617" y="51825"/>
                  <a:pt x="-7703" y="73521"/>
                  <a:pt x="234" y="7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A9063FC-5872-21DE-D3CF-91356B07CB64}"/>
              </a:ext>
            </a:extLst>
          </p:cNvPr>
          <p:cNvSpPr/>
          <p:nvPr/>
        </p:nvSpPr>
        <p:spPr>
          <a:xfrm>
            <a:off x="4892396" y="4696443"/>
            <a:ext cx="354832" cy="212202"/>
          </a:xfrm>
          <a:custGeom>
            <a:avLst/>
            <a:gdLst>
              <a:gd name="connsiteX0" fmla="*/ 349529 w 354832"/>
              <a:gd name="connsiteY0" fmla="*/ 15257 h 212202"/>
              <a:gd name="connsiteX1" fmla="*/ 298729 w 354832"/>
              <a:gd name="connsiteY1" fmla="*/ 62882 h 212202"/>
              <a:gd name="connsiteX2" fmla="*/ 317779 w 354832"/>
              <a:gd name="connsiteY2" fmla="*/ 126382 h 212202"/>
              <a:gd name="connsiteX3" fmla="*/ 301904 w 354832"/>
              <a:gd name="connsiteY3" fmla="*/ 177182 h 212202"/>
              <a:gd name="connsiteX4" fmla="*/ 225704 w 354832"/>
              <a:gd name="connsiteY4" fmla="*/ 199407 h 212202"/>
              <a:gd name="connsiteX5" fmla="*/ 95529 w 354832"/>
              <a:gd name="connsiteY5" fmla="*/ 212107 h 212202"/>
              <a:gd name="connsiteX6" fmla="*/ 25679 w 354832"/>
              <a:gd name="connsiteY6" fmla="*/ 193057 h 212202"/>
              <a:gd name="connsiteX7" fmla="*/ 279 w 354832"/>
              <a:gd name="connsiteY7" fmla="*/ 142257 h 212202"/>
              <a:gd name="connsiteX8" fmla="*/ 22504 w 354832"/>
              <a:gd name="connsiteY8" fmla="*/ 59707 h 212202"/>
              <a:gd name="connsiteX9" fmla="*/ 149504 w 354832"/>
              <a:gd name="connsiteY9" fmla="*/ 2557 h 212202"/>
              <a:gd name="connsiteX10" fmla="*/ 349529 w 354832"/>
              <a:gd name="connsiteY10" fmla="*/ 15257 h 2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832" h="212202">
                <a:moveTo>
                  <a:pt x="349529" y="15257"/>
                </a:moveTo>
                <a:cubicBezTo>
                  <a:pt x="374400" y="25311"/>
                  <a:pt x="304021" y="44361"/>
                  <a:pt x="298729" y="62882"/>
                </a:cubicBezTo>
                <a:cubicBezTo>
                  <a:pt x="293437" y="81403"/>
                  <a:pt x="317250" y="107332"/>
                  <a:pt x="317779" y="126382"/>
                </a:cubicBezTo>
                <a:cubicBezTo>
                  <a:pt x="318308" y="145432"/>
                  <a:pt x="317250" y="165011"/>
                  <a:pt x="301904" y="177182"/>
                </a:cubicBezTo>
                <a:cubicBezTo>
                  <a:pt x="286558" y="189353"/>
                  <a:pt x="260100" y="193586"/>
                  <a:pt x="225704" y="199407"/>
                </a:cubicBezTo>
                <a:cubicBezTo>
                  <a:pt x="191308" y="205228"/>
                  <a:pt x="128866" y="213165"/>
                  <a:pt x="95529" y="212107"/>
                </a:cubicBezTo>
                <a:cubicBezTo>
                  <a:pt x="62192" y="211049"/>
                  <a:pt x="41554" y="204699"/>
                  <a:pt x="25679" y="193057"/>
                </a:cubicBezTo>
                <a:cubicBezTo>
                  <a:pt x="9804" y="181415"/>
                  <a:pt x="808" y="164482"/>
                  <a:pt x="279" y="142257"/>
                </a:cubicBezTo>
                <a:cubicBezTo>
                  <a:pt x="-250" y="120032"/>
                  <a:pt x="-2367" y="82990"/>
                  <a:pt x="22504" y="59707"/>
                </a:cubicBezTo>
                <a:cubicBezTo>
                  <a:pt x="47375" y="36424"/>
                  <a:pt x="101350" y="9965"/>
                  <a:pt x="149504" y="2557"/>
                </a:cubicBezTo>
                <a:cubicBezTo>
                  <a:pt x="197658" y="-4851"/>
                  <a:pt x="324658" y="5203"/>
                  <a:pt x="349529" y="15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6B44BA4C-3868-B591-7850-A557007E0E64}"/>
              </a:ext>
            </a:extLst>
          </p:cNvPr>
          <p:cNvSpPr/>
          <p:nvPr/>
        </p:nvSpPr>
        <p:spPr>
          <a:xfrm>
            <a:off x="4997424" y="479684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月 16">
            <a:extLst>
              <a:ext uri="{FF2B5EF4-FFF2-40B4-BE49-F238E27FC236}">
                <a16:creationId xmlns:a16="http://schemas.microsoft.com/office/drawing/2014/main" id="{A34D266B-589E-7BAB-3711-6F34E2CF7C40}"/>
              </a:ext>
            </a:extLst>
          </p:cNvPr>
          <p:cNvSpPr/>
          <p:nvPr/>
        </p:nvSpPr>
        <p:spPr>
          <a:xfrm rot="2077976">
            <a:off x="5066386" y="4765301"/>
            <a:ext cx="71730" cy="9871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050C562-3357-A989-B8FE-825B6103A87F}"/>
              </a:ext>
            </a:extLst>
          </p:cNvPr>
          <p:cNvSpPr/>
          <p:nvPr/>
        </p:nvSpPr>
        <p:spPr>
          <a:xfrm>
            <a:off x="5026018" y="4905375"/>
            <a:ext cx="480552" cy="73231"/>
          </a:xfrm>
          <a:custGeom>
            <a:avLst/>
            <a:gdLst>
              <a:gd name="connsiteX0" fmla="*/ 7 w 480552"/>
              <a:gd name="connsiteY0" fmla="*/ 6350 h 73231"/>
              <a:gd name="connsiteX1" fmla="*/ 292107 w 480552"/>
              <a:gd name="connsiteY1" fmla="*/ 9525 h 73231"/>
              <a:gd name="connsiteX2" fmla="*/ 212732 w 480552"/>
              <a:gd name="connsiteY2" fmla="*/ 31750 h 73231"/>
              <a:gd name="connsiteX3" fmla="*/ 314332 w 480552"/>
              <a:gd name="connsiteY3" fmla="*/ 34925 h 73231"/>
              <a:gd name="connsiteX4" fmla="*/ 263532 w 480552"/>
              <a:gd name="connsiteY4" fmla="*/ 73025 h 73231"/>
              <a:gd name="connsiteX5" fmla="*/ 479432 w 480552"/>
              <a:gd name="connsiteY5" fmla="*/ 15875 h 73231"/>
              <a:gd name="connsiteX6" fmla="*/ 346082 w 480552"/>
              <a:gd name="connsiteY6" fmla="*/ 53975 h 73231"/>
              <a:gd name="connsiteX7" fmla="*/ 298457 w 480552"/>
              <a:gd name="connsiteY7" fmla="*/ 34925 h 73231"/>
              <a:gd name="connsiteX8" fmla="*/ 301632 w 480552"/>
              <a:gd name="connsiteY8" fmla="*/ 0 h 73231"/>
              <a:gd name="connsiteX9" fmla="*/ 7 w 480552"/>
              <a:gd name="connsiteY9" fmla="*/ 6350 h 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552" h="73231">
                <a:moveTo>
                  <a:pt x="7" y="6350"/>
                </a:moveTo>
                <a:cubicBezTo>
                  <a:pt x="-1580" y="7937"/>
                  <a:pt x="256653" y="5292"/>
                  <a:pt x="292107" y="9525"/>
                </a:cubicBezTo>
                <a:cubicBezTo>
                  <a:pt x="327561" y="13758"/>
                  <a:pt x="209028" y="27517"/>
                  <a:pt x="212732" y="31750"/>
                </a:cubicBezTo>
                <a:cubicBezTo>
                  <a:pt x="216436" y="35983"/>
                  <a:pt x="305865" y="28046"/>
                  <a:pt x="314332" y="34925"/>
                </a:cubicBezTo>
                <a:cubicBezTo>
                  <a:pt x="322799" y="41804"/>
                  <a:pt x="236015" y="76200"/>
                  <a:pt x="263532" y="73025"/>
                </a:cubicBezTo>
                <a:cubicBezTo>
                  <a:pt x="291049" y="69850"/>
                  <a:pt x="465674" y="19050"/>
                  <a:pt x="479432" y="15875"/>
                </a:cubicBezTo>
                <a:cubicBezTo>
                  <a:pt x="493190" y="12700"/>
                  <a:pt x="376245" y="50800"/>
                  <a:pt x="346082" y="53975"/>
                </a:cubicBezTo>
                <a:cubicBezTo>
                  <a:pt x="315919" y="57150"/>
                  <a:pt x="305865" y="43921"/>
                  <a:pt x="298457" y="34925"/>
                </a:cubicBezTo>
                <a:cubicBezTo>
                  <a:pt x="291049" y="25929"/>
                  <a:pt x="349786" y="1058"/>
                  <a:pt x="301632" y="0"/>
                </a:cubicBezTo>
                <a:lnTo>
                  <a:pt x="7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57E07AE-46B4-BD71-8088-09A1E0B7242F}"/>
              </a:ext>
            </a:extLst>
          </p:cNvPr>
          <p:cNvSpPr/>
          <p:nvPr/>
        </p:nvSpPr>
        <p:spPr>
          <a:xfrm>
            <a:off x="4736082" y="4939860"/>
            <a:ext cx="506036" cy="41978"/>
          </a:xfrm>
          <a:custGeom>
            <a:avLst/>
            <a:gdLst>
              <a:gd name="connsiteX0" fmla="*/ 1018 w 506036"/>
              <a:gd name="connsiteY0" fmla="*/ 41715 h 41978"/>
              <a:gd name="connsiteX1" fmla="*/ 302643 w 506036"/>
              <a:gd name="connsiteY1" fmla="*/ 13140 h 41978"/>
              <a:gd name="connsiteX2" fmla="*/ 505843 w 506036"/>
              <a:gd name="connsiteY2" fmla="*/ 9965 h 41978"/>
              <a:gd name="connsiteX3" fmla="*/ 334393 w 506036"/>
              <a:gd name="connsiteY3" fmla="*/ 440 h 41978"/>
              <a:gd name="connsiteX4" fmla="*/ 70868 w 506036"/>
              <a:gd name="connsiteY4" fmla="*/ 25840 h 41978"/>
              <a:gd name="connsiteX5" fmla="*/ 201043 w 506036"/>
              <a:gd name="connsiteY5" fmla="*/ 25840 h 41978"/>
              <a:gd name="connsiteX6" fmla="*/ 1018 w 506036"/>
              <a:gd name="connsiteY6" fmla="*/ 41715 h 4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036" h="41978">
                <a:moveTo>
                  <a:pt x="1018" y="41715"/>
                </a:moveTo>
                <a:cubicBezTo>
                  <a:pt x="17951" y="39598"/>
                  <a:pt x="218506" y="18432"/>
                  <a:pt x="302643" y="13140"/>
                </a:cubicBezTo>
                <a:cubicBezTo>
                  <a:pt x="386781" y="7848"/>
                  <a:pt x="500551" y="12082"/>
                  <a:pt x="505843" y="9965"/>
                </a:cubicBezTo>
                <a:cubicBezTo>
                  <a:pt x="511135" y="7848"/>
                  <a:pt x="406889" y="-2206"/>
                  <a:pt x="334393" y="440"/>
                </a:cubicBezTo>
                <a:cubicBezTo>
                  <a:pt x="261897" y="3086"/>
                  <a:pt x="93093" y="21607"/>
                  <a:pt x="70868" y="25840"/>
                </a:cubicBezTo>
                <a:cubicBezTo>
                  <a:pt x="48643" y="30073"/>
                  <a:pt x="218505" y="18961"/>
                  <a:pt x="201043" y="25840"/>
                </a:cubicBezTo>
                <a:cubicBezTo>
                  <a:pt x="183581" y="32719"/>
                  <a:pt x="-15915" y="43832"/>
                  <a:pt x="1018" y="41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8458AAB-D612-92BC-096C-25007F0602D9}"/>
              </a:ext>
            </a:extLst>
          </p:cNvPr>
          <p:cNvSpPr/>
          <p:nvPr/>
        </p:nvSpPr>
        <p:spPr>
          <a:xfrm>
            <a:off x="5381253" y="4933945"/>
            <a:ext cx="224990" cy="69917"/>
          </a:xfrm>
          <a:custGeom>
            <a:avLst/>
            <a:gdLst>
              <a:gd name="connsiteX0" fmla="*/ 372 w 224990"/>
              <a:gd name="connsiteY0" fmla="*/ 5 h 69917"/>
              <a:gd name="connsiteX1" fmla="*/ 114672 w 224990"/>
              <a:gd name="connsiteY1" fmla="*/ 44455 h 69917"/>
              <a:gd name="connsiteX2" fmla="*/ 51172 w 224990"/>
              <a:gd name="connsiteY2" fmla="*/ 53980 h 69917"/>
              <a:gd name="connsiteX3" fmla="*/ 222622 w 224990"/>
              <a:gd name="connsiteY3" fmla="*/ 69855 h 69917"/>
              <a:gd name="connsiteX4" fmla="*/ 146422 w 224990"/>
              <a:gd name="connsiteY4" fmla="*/ 47630 h 69917"/>
              <a:gd name="connsiteX5" fmla="*/ 79747 w 224990"/>
              <a:gd name="connsiteY5" fmla="*/ 47630 h 69917"/>
              <a:gd name="connsiteX6" fmla="*/ 372 w 224990"/>
              <a:gd name="connsiteY6" fmla="*/ 5 h 6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90" h="69917">
                <a:moveTo>
                  <a:pt x="372" y="5"/>
                </a:moveTo>
                <a:cubicBezTo>
                  <a:pt x="6193" y="-524"/>
                  <a:pt x="106205" y="35459"/>
                  <a:pt x="114672" y="44455"/>
                </a:cubicBezTo>
                <a:cubicBezTo>
                  <a:pt x="123139" y="53451"/>
                  <a:pt x="33180" y="49747"/>
                  <a:pt x="51172" y="53980"/>
                </a:cubicBezTo>
                <a:cubicBezTo>
                  <a:pt x="69164" y="58213"/>
                  <a:pt x="206747" y="70913"/>
                  <a:pt x="222622" y="69855"/>
                </a:cubicBezTo>
                <a:cubicBezTo>
                  <a:pt x="238497" y="68797"/>
                  <a:pt x="170235" y="51334"/>
                  <a:pt x="146422" y="47630"/>
                </a:cubicBezTo>
                <a:cubicBezTo>
                  <a:pt x="122610" y="43926"/>
                  <a:pt x="100914" y="55568"/>
                  <a:pt x="79747" y="47630"/>
                </a:cubicBezTo>
                <a:cubicBezTo>
                  <a:pt x="58580" y="39693"/>
                  <a:pt x="-5449" y="534"/>
                  <a:pt x="37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55E44BF-7783-D19C-78C2-11A346D61F56}"/>
              </a:ext>
            </a:extLst>
          </p:cNvPr>
          <p:cNvSpPr/>
          <p:nvPr/>
        </p:nvSpPr>
        <p:spPr>
          <a:xfrm>
            <a:off x="4692650" y="4359273"/>
            <a:ext cx="241399" cy="130411"/>
          </a:xfrm>
          <a:custGeom>
            <a:avLst/>
            <a:gdLst>
              <a:gd name="connsiteX0" fmla="*/ 0 w 241399"/>
              <a:gd name="connsiteY0" fmla="*/ 12702 h 130411"/>
              <a:gd name="connsiteX1" fmla="*/ 114300 w 241399"/>
              <a:gd name="connsiteY1" fmla="*/ 98427 h 130411"/>
              <a:gd name="connsiteX2" fmla="*/ 104775 w 241399"/>
              <a:gd name="connsiteY2" fmla="*/ 60327 h 130411"/>
              <a:gd name="connsiteX3" fmla="*/ 187325 w 241399"/>
              <a:gd name="connsiteY3" fmla="*/ 130177 h 130411"/>
              <a:gd name="connsiteX4" fmla="*/ 161925 w 241399"/>
              <a:gd name="connsiteY4" fmla="*/ 31752 h 130411"/>
              <a:gd name="connsiteX5" fmla="*/ 241300 w 241399"/>
              <a:gd name="connsiteY5" fmla="*/ 114302 h 130411"/>
              <a:gd name="connsiteX6" fmla="*/ 142875 w 241399"/>
              <a:gd name="connsiteY6" fmla="*/ 2 h 130411"/>
              <a:gd name="connsiteX7" fmla="*/ 165100 w 241399"/>
              <a:gd name="connsiteY7" fmla="*/ 111127 h 130411"/>
              <a:gd name="connsiteX8" fmla="*/ 114300 w 241399"/>
              <a:gd name="connsiteY8" fmla="*/ 79377 h 130411"/>
              <a:gd name="connsiteX9" fmla="*/ 0 w 241399"/>
              <a:gd name="connsiteY9" fmla="*/ 12702 h 13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399" h="130411">
                <a:moveTo>
                  <a:pt x="0" y="12702"/>
                </a:moveTo>
                <a:cubicBezTo>
                  <a:pt x="0" y="15877"/>
                  <a:pt x="96838" y="90490"/>
                  <a:pt x="114300" y="98427"/>
                </a:cubicBezTo>
                <a:cubicBezTo>
                  <a:pt x="131762" y="106364"/>
                  <a:pt x="92604" y="55035"/>
                  <a:pt x="104775" y="60327"/>
                </a:cubicBezTo>
                <a:cubicBezTo>
                  <a:pt x="116946" y="65619"/>
                  <a:pt x="177800" y="134940"/>
                  <a:pt x="187325" y="130177"/>
                </a:cubicBezTo>
                <a:cubicBezTo>
                  <a:pt x="196850" y="125414"/>
                  <a:pt x="152929" y="34398"/>
                  <a:pt x="161925" y="31752"/>
                </a:cubicBezTo>
                <a:cubicBezTo>
                  <a:pt x="170921" y="29106"/>
                  <a:pt x="244475" y="119594"/>
                  <a:pt x="241300" y="114302"/>
                </a:cubicBezTo>
                <a:cubicBezTo>
                  <a:pt x="238125" y="109010"/>
                  <a:pt x="155575" y="531"/>
                  <a:pt x="142875" y="2"/>
                </a:cubicBezTo>
                <a:cubicBezTo>
                  <a:pt x="130175" y="-527"/>
                  <a:pt x="169862" y="97898"/>
                  <a:pt x="165100" y="111127"/>
                </a:cubicBezTo>
                <a:cubicBezTo>
                  <a:pt x="160338" y="124356"/>
                  <a:pt x="138112" y="92606"/>
                  <a:pt x="114300" y="79377"/>
                </a:cubicBezTo>
                <a:cubicBezTo>
                  <a:pt x="90488" y="66148"/>
                  <a:pt x="0" y="9527"/>
                  <a:pt x="0" y="1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7AC6AC3-6373-DD1E-84EB-C7A118B96569}"/>
              </a:ext>
            </a:extLst>
          </p:cNvPr>
          <p:cNvSpPr/>
          <p:nvPr/>
        </p:nvSpPr>
        <p:spPr>
          <a:xfrm>
            <a:off x="4803655" y="4247932"/>
            <a:ext cx="260619" cy="108194"/>
          </a:xfrm>
          <a:custGeom>
            <a:avLst/>
            <a:gdLst>
              <a:gd name="connsiteX0" fmla="*/ 120 w 260619"/>
              <a:gd name="connsiteY0" fmla="*/ 108168 h 108194"/>
              <a:gd name="connsiteX1" fmla="*/ 92195 w 260619"/>
              <a:gd name="connsiteY1" fmla="*/ 31968 h 108194"/>
              <a:gd name="connsiteX2" fmla="*/ 76320 w 260619"/>
              <a:gd name="connsiteY2" fmla="*/ 66893 h 108194"/>
              <a:gd name="connsiteX3" fmla="*/ 171570 w 260619"/>
              <a:gd name="connsiteY3" fmla="*/ 57368 h 108194"/>
              <a:gd name="connsiteX4" fmla="*/ 260470 w 260619"/>
              <a:gd name="connsiteY4" fmla="*/ 218 h 108194"/>
              <a:gd name="connsiteX5" fmla="*/ 190620 w 260619"/>
              <a:gd name="connsiteY5" fmla="*/ 38318 h 108194"/>
              <a:gd name="connsiteX6" fmla="*/ 111245 w 260619"/>
              <a:gd name="connsiteY6" fmla="*/ 54193 h 108194"/>
              <a:gd name="connsiteX7" fmla="*/ 127120 w 260619"/>
              <a:gd name="connsiteY7" fmla="*/ 6568 h 108194"/>
              <a:gd name="connsiteX8" fmla="*/ 19170 w 260619"/>
              <a:gd name="connsiteY8" fmla="*/ 12918 h 108194"/>
              <a:gd name="connsiteX9" fmla="*/ 114420 w 260619"/>
              <a:gd name="connsiteY9" fmla="*/ 22443 h 108194"/>
              <a:gd name="connsiteX10" fmla="*/ 120 w 260619"/>
              <a:gd name="connsiteY10" fmla="*/ 108168 h 1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19" h="108194">
                <a:moveTo>
                  <a:pt x="120" y="108168"/>
                </a:moveTo>
                <a:cubicBezTo>
                  <a:pt x="-3584" y="109755"/>
                  <a:pt x="79495" y="38847"/>
                  <a:pt x="92195" y="31968"/>
                </a:cubicBezTo>
                <a:cubicBezTo>
                  <a:pt x="104895" y="25089"/>
                  <a:pt x="63091" y="62660"/>
                  <a:pt x="76320" y="66893"/>
                </a:cubicBezTo>
                <a:cubicBezTo>
                  <a:pt x="89549" y="71126"/>
                  <a:pt x="140878" y="68480"/>
                  <a:pt x="171570" y="57368"/>
                </a:cubicBezTo>
                <a:cubicBezTo>
                  <a:pt x="202262" y="46255"/>
                  <a:pt x="257295" y="3393"/>
                  <a:pt x="260470" y="218"/>
                </a:cubicBezTo>
                <a:cubicBezTo>
                  <a:pt x="263645" y="-2957"/>
                  <a:pt x="215491" y="29322"/>
                  <a:pt x="190620" y="38318"/>
                </a:cubicBezTo>
                <a:cubicBezTo>
                  <a:pt x="165749" y="47314"/>
                  <a:pt x="121828" y="59485"/>
                  <a:pt x="111245" y="54193"/>
                </a:cubicBezTo>
                <a:cubicBezTo>
                  <a:pt x="100662" y="48901"/>
                  <a:pt x="142466" y="13447"/>
                  <a:pt x="127120" y="6568"/>
                </a:cubicBezTo>
                <a:cubicBezTo>
                  <a:pt x="111774" y="-311"/>
                  <a:pt x="21287" y="10272"/>
                  <a:pt x="19170" y="12918"/>
                </a:cubicBezTo>
                <a:cubicBezTo>
                  <a:pt x="17053" y="15564"/>
                  <a:pt x="116007" y="8685"/>
                  <a:pt x="114420" y="22443"/>
                </a:cubicBezTo>
                <a:cubicBezTo>
                  <a:pt x="112833" y="36201"/>
                  <a:pt x="3824" y="106581"/>
                  <a:pt x="120" y="108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588A76C-37A3-10CF-9E26-E8DA005B6637}"/>
              </a:ext>
            </a:extLst>
          </p:cNvPr>
          <p:cNvSpPr/>
          <p:nvPr/>
        </p:nvSpPr>
        <p:spPr>
          <a:xfrm>
            <a:off x="4907498" y="4295772"/>
            <a:ext cx="442556" cy="168547"/>
          </a:xfrm>
          <a:custGeom>
            <a:avLst/>
            <a:gdLst>
              <a:gd name="connsiteX0" fmla="*/ 1052 w 442556"/>
              <a:gd name="connsiteY0" fmla="*/ 168278 h 168547"/>
              <a:gd name="connsiteX1" fmla="*/ 128052 w 442556"/>
              <a:gd name="connsiteY1" fmla="*/ 98428 h 168547"/>
              <a:gd name="connsiteX2" fmla="*/ 115352 w 442556"/>
              <a:gd name="connsiteY2" fmla="*/ 22228 h 168547"/>
              <a:gd name="connsiteX3" fmla="*/ 182027 w 442556"/>
              <a:gd name="connsiteY3" fmla="*/ 88903 h 168547"/>
              <a:gd name="connsiteX4" fmla="*/ 204252 w 442556"/>
              <a:gd name="connsiteY4" fmla="*/ 63503 h 168547"/>
              <a:gd name="connsiteX5" fmla="*/ 293152 w 442556"/>
              <a:gd name="connsiteY5" fmla="*/ 53978 h 168547"/>
              <a:gd name="connsiteX6" fmla="*/ 185202 w 442556"/>
              <a:gd name="connsiteY6" fmla="*/ 111128 h 168547"/>
              <a:gd name="connsiteX7" fmla="*/ 267752 w 442556"/>
              <a:gd name="connsiteY7" fmla="*/ 38103 h 168547"/>
              <a:gd name="connsiteX8" fmla="*/ 442377 w 442556"/>
              <a:gd name="connsiteY8" fmla="*/ 38103 h 168547"/>
              <a:gd name="connsiteX9" fmla="*/ 232827 w 442556"/>
              <a:gd name="connsiteY9" fmla="*/ 50803 h 168547"/>
              <a:gd name="connsiteX10" fmla="*/ 188377 w 442556"/>
              <a:gd name="connsiteY10" fmla="*/ 66678 h 168547"/>
              <a:gd name="connsiteX11" fmla="*/ 131227 w 442556"/>
              <a:gd name="connsiteY11" fmla="*/ 3 h 168547"/>
              <a:gd name="connsiteX12" fmla="*/ 128052 w 442556"/>
              <a:gd name="connsiteY12" fmla="*/ 69853 h 168547"/>
              <a:gd name="connsiteX13" fmla="*/ 70902 w 442556"/>
              <a:gd name="connsiteY13" fmla="*/ 120653 h 168547"/>
              <a:gd name="connsiteX14" fmla="*/ 1052 w 442556"/>
              <a:gd name="connsiteY14" fmla="*/ 168278 h 16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556" h="168547">
                <a:moveTo>
                  <a:pt x="1052" y="168278"/>
                </a:moveTo>
                <a:cubicBezTo>
                  <a:pt x="10577" y="164574"/>
                  <a:pt x="109002" y="122770"/>
                  <a:pt x="128052" y="98428"/>
                </a:cubicBezTo>
                <a:cubicBezTo>
                  <a:pt x="147102" y="74086"/>
                  <a:pt x="106356" y="23815"/>
                  <a:pt x="115352" y="22228"/>
                </a:cubicBezTo>
                <a:cubicBezTo>
                  <a:pt x="124348" y="20641"/>
                  <a:pt x="167210" y="82024"/>
                  <a:pt x="182027" y="88903"/>
                </a:cubicBezTo>
                <a:cubicBezTo>
                  <a:pt x="196844" y="95782"/>
                  <a:pt x="185731" y="69324"/>
                  <a:pt x="204252" y="63503"/>
                </a:cubicBezTo>
                <a:cubicBezTo>
                  <a:pt x="222773" y="57682"/>
                  <a:pt x="296327" y="46040"/>
                  <a:pt x="293152" y="53978"/>
                </a:cubicBezTo>
                <a:cubicBezTo>
                  <a:pt x="289977" y="61916"/>
                  <a:pt x="189435" y="113774"/>
                  <a:pt x="185202" y="111128"/>
                </a:cubicBezTo>
                <a:cubicBezTo>
                  <a:pt x="180969" y="108482"/>
                  <a:pt x="224890" y="50274"/>
                  <a:pt x="267752" y="38103"/>
                </a:cubicBezTo>
                <a:cubicBezTo>
                  <a:pt x="310614" y="25932"/>
                  <a:pt x="448198" y="35986"/>
                  <a:pt x="442377" y="38103"/>
                </a:cubicBezTo>
                <a:cubicBezTo>
                  <a:pt x="436556" y="40220"/>
                  <a:pt x="275160" y="46041"/>
                  <a:pt x="232827" y="50803"/>
                </a:cubicBezTo>
                <a:cubicBezTo>
                  <a:pt x="190494" y="55565"/>
                  <a:pt x="205310" y="75145"/>
                  <a:pt x="188377" y="66678"/>
                </a:cubicBezTo>
                <a:cubicBezTo>
                  <a:pt x="171444" y="58211"/>
                  <a:pt x="141281" y="-526"/>
                  <a:pt x="131227" y="3"/>
                </a:cubicBezTo>
                <a:cubicBezTo>
                  <a:pt x="121173" y="532"/>
                  <a:pt x="138106" y="49745"/>
                  <a:pt x="128052" y="69853"/>
                </a:cubicBezTo>
                <a:cubicBezTo>
                  <a:pt x="117998" y="89961"/>
                  <a:pt x="92598" y="104778"/>
                  <a:pt x="70902" y="120653"/>
                </a:cubicBezTo>
                <a:cubicBezTo>
                  <a:pt x="49206" y="136528"/>
                  <a:pt x="-8473" y="171982"/>
                  <a:pt x="1052" y="168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620D453-F866-4069-A26C-5AD7C6EBA586}"/>
              </a:ext>
            </a:extLst>
          </p:cNvPr>
          <p:cNvSpPr/>
          <p:nvPr/>
        </p:nvSpPr>
        <p:spPr>
          <a:xfrm>
            <a:off x="5035255" y="4244721"/>
            <a:ext cx="362039" cy="77888"/>
          </a:xfrm>
          <a:custGeom>
            <a:avLst/>
            <a:gdLst>
              <a:gd name="connsiteX0" fmla="*/ 295 w 362039"/>
              <a:gd name="connsiteY0" fmla="*/ 254 h 77888"/>
              <a:gd name="connsiteX1" fmla="*/ 152695 w 362039"/>
              <a:gd name="connsiteY1" fmla="*/ 44704 h 77888"/>
              <a:gd name="connsiteX2" fmla="*/ 133645 w 362039"/>
              <a:gd name="connsiteY2" fmla="*/ 12954 h 77888"/>
              <a:gd name="connsiteX3" fmla="*/ 355895 w 362039"/>
              <a:gd name="connsiteY3" fmla="*/ 76454 h 77888"/>
              <a:gd name="connsiteX4" fmla="*/ 286045 w 362039"/>
              <a:gd name="connsiteY4" fmla="*/ 54229 h 77888"/>
              <a:gd name="connsiteX5" fmla="*/ 139995 w 362039"/>
              <a:gd name="connsiteY5" fmla="*/ 19304 h 77888"/>
              <a:gd name="connsiteX6" fmla="*/ 114595 w 362039"/>
              <a:gd name="connsiteY6" fmla="*/ 25654 h 77888"/>
              <a:gd name="connsiteX7" fmla="*/ 295 w 362039"/>
              <a:gd name="connsiteY7" fmla="*/ 254 h 7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039" h="77888">
                <a:moveTo>
                  <a:pt x="295" y="254"/>
                </a:moveTo>
                <a:cubicBezTo>
                  <a:pt x="6645" y="3429"/>
                  <a:pt x="130470" y="42587"/>
                  <a:pt x="152695" y="44704"/>
                </a:cubicBezTo>
                <a:cubicBezTo>
                  <a:pt x="174920" y="46821"/>
                  <a:pt x="99778" y="7662"/>
                  <a:pt x="133645" y="12954"/>
                </a:cubicBezTo>
                <a:cubicBezTo>
                  <a:pt x="167512" y="18246"/>
                  <a:pt x="330495" y="69575"/>
                  <a:pt x="355895" y="76454"/>
                </a:cubicBezTo>
                <a:cubicBezTo>
                  <a:pt x="381295" y="83333"/>
                  <a:pt x="322028" y="63754"/>
                  <a:pt x="286045" y="54229"/>
                </a:cubicBezTo>
                <a:cubicBezTo>
                  <a:pt x="250062" y="44704"/>
                  <a:pt x="168570" y="24066"/>
                  <a:pt x="139995" y="19304"/>
                </a:cubicBezTo>
                <a:cubicBezTo>
                  <a:pt x="111420" y="14542"/>
                  <a:pt x="137349" y="26712"/>
                  <a:pt x="114595" y="25654"/>
                </a:cubicBezTo>
                <a:cubicBezTo>
                  <a:pt x="91841" y="24596"/>
                  <a:pt x="-6055" y="-2921"/>
                  <a:pt x="29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FED560A-F64A-B406-7DD9-6601E89E508A}"/>
              </a:ext>
            </a:extLst>
          </p:cNvPr>
          <p:cNvSpPr/>
          <p:nvPr/>
        </p:nvSpPr>
        <p:spPr>
          <a:xfrm>
            <a:off x="3501938" y="4796589"/>
            <a:ext cx="273341" cy="216882"/>
          </a:xfrm>
          <a:custGeom>
            <a:avLst/>
            <a:gdLst>
              <a:gd name="connsiteX0" fmla="*/ 87 w 273341"/>
              <a:gd name="connsiteY0" fmla="*/ 836 h 216882"/>
              <a:gd name="connsiteX1" fmla="*/ 111212 w 273341"/>
              <a:gd name="connsiteY1" fmla="*/ 7186 h 216882"/>
              <a:gd name="connsiteX2" fmla="*/ 181062 w 273341"/>
              <a:gd name="connsiteY2" fmla="*/ 64336 h 216882"/>
              <a:gd name="connsiteX3" fmla="*/ 174712 w 273341"/>
              <a:gd name="connsiteY3" fmla="*/ 51636 h 216882"/>
              <a:gd name="connsiteX4" fmla="*/ 244562 w 273341"/>
              <a:gd name="connsiteY4" fmla="*/ 140536 h 216882"/>
              <a:gd name="connsiteX5" fmla="*/ 231862 w 273341"/>
              <a:gd name="connsiteY5" fmla="*/ 96086 h 216882"/>
              <a:gd name="connsiteX6" fmla="*/ 263612 w 273341"/>
              <a:gd name="connsiteY6" fmla="*/ 150061 h 216882"/>
              <a:gd name="connsiteX7" fmla="*/ 273137 w 273341"/>
              <a:gd name="connsiteY7" fmla="*/ 216736 h 216882"/>
              <a:gd name="connsiteX8" fmla="*/ 266787 w 273341"/>
              <a:gd name="connsiteY8" fmla="*/ 165936 h 216882"/>
              <a:gd name="connsiteX9" fmla="*/ 231862 w 273341"/>
              <a:gd name="connsiteY9" fmla="*/ 99261 h 216882"/>
              <a:gd name="connsiteX10" fmla="*/ 149312 w 273341"/>
              <a:gd name="connsiteY10" fmla="*/ 19886 h 216882"/>
              <a:gd name="connsiteX11" fmla="*/ 181062 w 273341"/>
              <a:gd name="connsiteY11" fmla="*/ 48461 h 216882"/>
              <a:gd name="connsiteX12" fmla="*/ 130262 w 273341"/>
              <a:gd name="connsiteY12" fmla="*/ 7186 h 216882"/>
              <a:gd name="connsiteX13" fmla="*/ 87 w 273341"/>
              <a:gd name="connsiteY13" fmla="*/ 836 h 21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341" h="216882">
                <a:moveTo>
                  <a:pt x="87" y="836"/>
                </a:moveTo>
                <a:cubicBezTo>
                  <a:pt x="-3088" y="836"/>
                  <a:pt x="81050" y="-3397"/>
                  <a:pt x="111212" y="7186"/>
                </a:cubicBezTo>
                <a:cubicBezTo>
                  <a:pt x="141375" y="17769"/>
                  <a:pt x="181062" y="64336"/>
                  <a:pt x="181062" y="64336"/>
                </a:cubicBezTo>
                <a:cubicBezTo>
                  <a:pt x="191645" y="71744"/>
                  <a:pt x="164129" y="38936"/>
                  <a:pt x="174712" y="51636"/>
                </a:cubicBezTo>
                <a:cubicBezTo>
                  <a:pt x="185295" y="64336"/>
                  <a:pt x="235037" y="133128"/>
                  <a:pt x="244562" y="140536"/>
                </a:cubicBezTo>
                <a:cubicBezTo>
                  <a:pt x="254087" y="147944"/>
                  <a:pt x="228687" y="94499"/>
                  <a:pt x="231862" y="96086"/>
                </a:cubicBezTo>
                <a:cubicBezTo>
                  <a:pt x="235037" y="97673"/>
                  <a:pt x="256733" y="129953"/>
                  <a:pt x="263612" y="150061"/>
                </a:cubicBezTo>
                <a:cubicBezTo>
                  <a:pt x="270491" y="170169"/>
                  <a:pt x="272608" y="214090"/>
                  <a:pt x="273137" y="216736"/>
                </a:cubicBezTo>
                <a:cubicBezTo>
                  <a:pt x="273666" y="219382"/>
                  <a:pt x="273666" y="185515"/>
                  <a:pt x="266787" y="165936"/>
                </a:cubicBezTo>
                <a:cubicBezTo>
                  <a:pt x="259908" y="146357"/>
                  <a:pt x="251441" y="123603"/>
                  <a:pt x="231862" y="99261"/>
                </a:cubicBezTo>
                <a:cubicBezTo>
                  <a:pt x="212283" y="74919"/>
                  <a:pt x="157779" y="28353"/>
                  <a:pt x="149312" y="19886"/>
                </a:cubicBezTo>
                <a:cubicBezTo>
                  <a:pt x="140845" y="11419"/>
                  <a:pt x="184237" y="50578"/>
                  <a:pt x="181062" y="48461"/>
                </a:cubicBezTo>
                <a:cubicBezTo>
                  <a:pt x="177887" y="46344"/>
                  <a:pt x="157250" y="15653"/>
                  <a:pt x="130262" y="7186"/>
                </a:cubicBezTo>
                <a:cubicBezTo>
                  <a:pt x="103274" y="-1281"/>
                  <a:pt x="3262" y="836"/>
                  <a:pt x="87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BDCF649-5681-DD65-9C64-294219411A2D}"/>
              </a:ext>
            </a:extLst>
          </p:cNvPr>
          <p:cNvSpPr/>
          <p:nvPr/>
        </p:nvSpPr>
        <p:spPr>
          <a:xfrm>
            <a:off x="3466740" y="4755947"/>
            <a:ext cx="254711" cy="163115"/>
          </a:xfrm>
          <a:custGeom>
            <a:avLst/>
            <a:gdLst>
              <a:gd name="connsiteX0" fmla="*/ 360 w 254711"/>
              <a:gd name="connsiteY0" fmla="*/ 44653 h 163115"/>
              <a:gd name="connsiteX1" fmla="*/ 133710 w 254711"/>
              <a:gd name="connsiteY1" fmla="*/ 79578 h 163115"/>
              <a:gd name="connsiteX2" fmla="*/ 251185 w 254711"/>
              <a:gd name="connsiteY2" fmla="*/ 162128 h 163115"/>
              <a:gd name="connsiteX3" fmla="*/ 216260 w 254711"/>
              <a:gd name="connsiteY3" fmla="*/ 120853 h 163115"/>
              <a:gd name="connsiteX4" fmla="*/ 136885 w 254711"/>
              <a:gd name="connsiteY4" fmla="*/ 57353 h 163115"/>
              <a:gd name="connsiteX5" fmla="*/ 54335 w 254711"/>
              <a:gd name="connsiteY5" fmla="*/ 203 h 163115"/>
              <a:gd name="connsiteX6" fmla="*/ 92435 w 254711"/>
              <a:gd name="connsiteY6" fmla="*/ 38303 h 163115"/>
              <a:gd name="connsiteX7" fmla="*/ 360 w 254711"/>
              <a:gd name="connsiteY7" fmla="*/ 44653 h 16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11" h="163115">
                <a:moveTo>
                  <a:pt x="360" y="44653"/>
                </a:moveTo>
                <a:cubicBezTo>
                  <a:pt x="7239" y="51532"/>
                  <a:pt x="91906" y="59999"/>
                  <a:pt x="133710" y="79578"/>
                </a:cubicBezTo>
                <a:cubicBezTo>
                  <a:pt x="175514" y="99157"/>
                  <a:pt x="237427" y="155249"/>
                  <a:pt x="251185" y="162128"/>
                </a:cubicBezTo>
                <a:cubicBezTo>
                  <a:pt x="264943" y="169007"/>
                  <a:pt x="235310" y="138315"/>
                  <a:pt x="216260" y="120853"/>
                </a:cubicBezTo>
                <a:cubicBezTo>
                  <a:pt x="197210" y="103391"/>
                  <a:pt x="163873" y="77461"/>
                  <a:pt x="136885" y="57353"/>
                </a:cubicBezTo>
                <a:cubicBezTo>
                  <a:pt x="109898" y="37245"/>
                  <a:pt x="61743" y="3378"/>
                  <a:pt x="54335" y="203"/>
                </a:cubicBezTo>
                <a:cubicBezTo>
                  <a:pt x="46927" y="-2972"/>
                  <a:pt x="97727" y="31953"/>
                  <a:pt x="92435" y="38303"/>
                </a:cubicBezTo>
                <a:cubicBezTo>
                  <a:pt x="87143" y="44653"/>
                  <a:pt x="-6519" y="37774"/>
                  <a:pt x="360" y="44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42E7FA9-4CEA-12D2-FF1E-6D9B8780B5C0}"/>
              </a:ext>
            </a:extLst>
          </p:cNvPr>
          <p:cNvSpPr/>
          <p:nvPr/>
        </p:nvSpPr>
        <p:spPr>
          <a:xfrm>
            <a:off x="3076548" y="4746600"/>
            <a:ext cx="461529" cy="187352"/>
          </a:xfrm>
          <a:custGeom>
            <a:avLst/>
            <a:gdLst>
              <a:gd name="connsiteX0" fmla="*/ 27 w 461529"/>
              <a:gd name="connsiteY0" fmla="*/ 187350 h 187352"/>
              <a:gd name="connsiteX1" fmla="*/ 158777 w 461529"/>
              <a:gd name="connsiteY1" fmla="*/ 79400 h 187352"/>
              <a:gd name="connsiteX2" fmla="*/ 381027 w 461529"/>
              <a:gd name="connsiteY2" fmla="*/ 50825 h 187352"/>
              <a:gd name="connsiteX3" fmla="*/ 323877 w 461529"/>
              <a:gd name="connsiteY3" fmla="*/ 41300 h 187352"/>
              <a:gd name="connsiteX4" fmla="*/ 425477 w 461529"/>
              <a:gd name="connsiteY4" fmla="*/ 38125 h 187352"/>
              <a:gd name="connsiteX5" fmla="*/ 415952 w 461529"/>
              <a:gd name="connsiteY5" fmla="*/ 25 h 187352"/>
              <a:gd name="connsiteX6" fmla="*/ 460402 w 461529"/>
              <a:gd name="connsiteY6" fmla="*/ 44475 h 187352"/>
              <a:gd name="connsiteX7" fmla="*/ 361977 w 461529"/>
              <a:gd name="connsiteY7" fmla="*/ 47650 h 187352"/>
              <a:gd name="connsiteX8" fmla="*/ 184177 w 461529"/>
              <a:gd name="connsiteY8" fmla="*/ 47650 h 187352"/>
              <a:gd name="connsiteX9" fmla="*/ 136552 w 461529"/>
              <a:gd name="connsiteY9" fmla="*/ 114325 h 187352"/>
              <a:gd name="connsiteX10" fmla="*/ 127027 w 461529"/>
              <a:gd name="connsiteY10" fmla="*/ 104800 h 187352"/>
              <a:gd name="connsiteX11" fmla="*/ 146077 w 461529"/>
              <a:gd name="connsiteY11" fmla="*/ 76225 h 187352"/>
              <a:gd name="connsiteX12" fmla="*/ 27 w 461529"/>
              <a:gd name="connsiteY12" fmla="*/ 187350 h 18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1529" h="187352">
                <a:moveTo>
                  <a:pt x="27" y="187350"/>
                </a:moveTo>
                <a:cubicBezTo>
                  <a:pt x="2144" y="187879"/>
                  <a:pt x="95277" y="102154"/>
                  <a:pt x="158777" y="79400"/>
                </a:cubicBezTo>
                <a:cubicBezTo>
                  <a:pt x="222277" y="56646"/>
                  <a:pt x="353510" y="57175"/>
                  <a:pt x="381027" y="50825"/>
                </a:cubicBezTo>
                <a:cubicBezTo>
                  <a:pt x="408544" y="44475"/>
                  <a:pt x="316469" y="43417"/>
                  <a:pt x="323877" y="41300"/>
                </a:cubicBezTo>
                <a:cubicBezTo>
                  <a:pt x="331285" y="39183"/>
                  <a:pt x="410131" y="45004"/>
                  <a:pt x="425477" y="38125"/>
                </a:cubicBezTo>
                <a:cubicBezTo>
                  <a:pt x="440823" y="31246"/>
                  <a:pt x="410131" y="-1033"/>
                  <a:pt x="415952" y="25"/>
                </a:cubicBezTo>
                <a:cubicBezTo>
                  <a:pt x="421773" y="1083"/>
                  <a:pt x="469398" y="36537"/>
                  <a:pt x="460402" y="44475"/>
                </a:cubicBezTo>
                <a:cubicBezTo>
                  <a:pt x="451406" y="52412"/>
                  <a:pt x="408014" y="47121"/>
                  <a:pt x="361977" y="47650"/>
                </a:cubicBezTo>
                <a:cubicBezTo>
                  <a:pt x="315940" y="48179"/>
                  <a:pt x="221748" y="36537"/>
                  <a:pt x="184177" y="47650"/>
                </a:cubicBezTo>
                <a:cubicBezTo>
                  <a:pt x="146606" y="58762"/>
                  <a:pt x="146077" y="104800"/>
                  <a:pt x="136552" y="114325"/>
                </a:cubicBezTo>
                <a:cubicBezTo>
                  <a:pt x="127027" y="123850"/>
                  <a:pt x="125440" y="111150"/>
                  <a:pt x="127027" y="104800"/>
                </a:cubicBezTo>
                <a:cubicBezTo>
                  <a:pt x="128615" y="98450"/>
                  <a:pt x="172006" y="61938"/>
                  <a:pt x="146077" y="76225"/>
                </a:cubicBezTo>
                <a:cubicBezTo>
                  <a:pt x="120148" y="90512"/>
                  <a:pt x="-2090" y="186821"/>
                  <a:pt x="27" y="187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84A0612-5602-108E-1B95-7BD4CDB4B273}"/>
              </a:ext>
            </a:extLst>
          </p:cNvPr>
          <p:cNvSpPr/>
          <p:nvPr/>
        </p:nvSpPr>
        <p:spPr>
          <a:xfrm>
            <a:off x="2981612" y="4768844"/>
            <a:ext cx="307968" cy="256366"/>
          </a:xfrm>
          <a:custGeom>
            <a:avLst/>
            <a:gdLst>
              <a:gd name="connsiteX0" fmla="*/ 304513 w 307968"/>
              <a:gd name="connsiteY0" fmla="*/ 38106 h 256366"/>
              <a:gd name="connsiteX1" fmla="*/ 126713 w 307968"/>
              <a:gd name="connsiteY1" fmla="*/ 120656 h 256366"/>
              <a:gd name="connsiteX2" fmla="*/ 2888 w 307968"/>
              <a:gd name="connsiteY2" fmla="*/ 254006 h 256366"/>
              <a:gd name="connsiteX3" fmla="*/ 40988 w 307968"/>
              <a:gd name="connsiteY3" fmla="*/ 203206 h 256366"/>
              <a:gd name="connsiteX4" fmla="*/ 60038 w 307968"/>
              <a:gd name="connsiteY4" fmla="*/ 168281 h 256366"/>
              <a:gd name="connsiteX5" fmla="*/ 6063 w 307968"/>
              <a:gd name="connsiteY5" fmla="*/ 136531 h 256366"/>
              <a:gd name="connsiteX6" fmla="*/ 69563 w 307968"/>
              <a:gd name="connsiteY6" fmla="*/ 136531 h 256366"/>
              <a:gd name="connsiteX7" fmla="*/ 88613 w 307968"/>
              <a:gd name="connsiteY7" fmla="*/ 133356 h 256366"/>
              <a:gd name="connsiteX8" fmla="*/ 15588 w 307968"/>
              <a:gd name="connsiteY8" fmla="*/ 69856 h 256366"/>
              <a:gd name="connsiteX9" fmla="*/ 79088 w 307968"/>
              <a:gd name="connsiteY9" fmla="*/ 104781 h 256366"/>
              <a:gd name="connsiteX10" fmla="*/ 167988 w 307968"/>
              <a:gd name="connsiteY10" fmla="*/ 98431 h 256366"/>
              <a:gd name="connsiteX11" fmla="*/ 123538 w 307968"/>
              <a:gd name="connsiteY11" fmla="*/ 69856 h 256366"/>
              <a:gd name="connsiteX12" fmla="*/ 69563 w 307968"/>
              <a:gd name="connsiteY12" fmla="*/ 6 h 256366"/>
              <a:gd name="connsiteX13" fmla="*/ 139413 w 307968"/>
              <a:gd name="connsiteY13" fmla="*/ 66681 h 256366"/>
              <a:gd name="connsiteX14" fmla="*/ 225138 w 307968"/>
              <a:gd name="connsiteY14" fmla="*/ 69856 h 256366"/>
              <a:gd name="connsiteX15" fmla="*/ 212438 w 307968"/>
              <a:gd name="connsiteY15" fmla="*/ 41281 h 256366"/>
              <a:gd name="connsiteX16" fmla="*/ 142588 w 307968"/>
              <a:gd name="connsiteY16" fmla="*/ 6 h 256366"/>
              <a:gd name="connsiteX17" fmla="*/ 202913 w 307968"/>
              <a:gd name="connsiteY17" fmla="*/ 38106 h 256366"/>
              <a:gd name="connsiteX18" fmla="*/ 250538 w 307968"/>
              <a:gd name="connsiteY18" fmla="*/ 38106 h 256366"/>
              <a:gd name="connsiteX19" fmla="*/ 247363 w 307968"/>
              <a:gd name="connsiteY19" fmla="*/ 15881 h 256366"/>
              <a:gd name="connsiteX20" fmla="*/ 304513 w 307968"/>
              <a:gd name="connsiteY20" fmla="*/ 38106 h 25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968" h="256366">
                <a:moveTo>
                  <a:pt x="304513" y="38106"/>
                </a:moveTo>
                <a:cubicBezTo>
                  <a:pt x="284405" y="55568"/>
                  <a:pt x="176984" y="84673"/>
                  <a:pt x="126713" y="120656"/>
                </a:cubicBezTo>
                <a:cubicBezTo>
                  <a:pt x="76442" y="156639"/>
                  <a:pt x="17176" y="240248"/>
                  <a:pt x="2888" y="254006"/>
                </a:cubicBezTo>
                <a:cubicBezTo>
                  <a:pt x="-11400" y="267764"/>
                  <a:pt x="31463" y="217493"/>
                  <a:pt x="40988" y="203206"/>
                </a:cubicBezTo>
                <a:cubicBezTo>
                  <a:pt x="50513" y="188919"/>
                  <a:pt x="65859" y="179393"/>
                  <a:pt x="60038" y="168281"/>
                </a:cubicBezTo>
                <a:cubicBezTo>
                  <a:pt x="54217" y="157169"/>
                  <a:pt x="4476" y="141823"/>
                  <a:pt x="6063" y="136531"/>
                </a:cubicBezTo>
                <a:cubicBezTo>
                  <a:pt x="7650" y="131239"/>
                  <a:pt x="55805" y="137060"/>
                  <a:pt x="69563" y="136531"/>
                </a:cubicBezTo>
                <a:cubicBezTo>
                  <a:pt x="83321" y="136002"/>
                  <a:pt x="97609" y="144468"/>
                  <a:pt x="88613" y="133356"/>
                </a:cubicBezTo>
                <a:cubicBezTo>
                  <a:pt x="79617" y="122244"/>
                  <a:pt x="17175" y="74618"/>
                  <a:pt x="15588" y="69856"/>
                </a:cubicBezTo>
                <a:cubicBezTo>
                  <a:pt x="14001" y="65094"/>
                  <a:pt x="53688" y="100019"/>
                  <a:pt x="79088" y="104781"/>
                </a:cubicBezTo>
                <a:cubicBezTo>
                  <a:pt x="104488" y="109543"/>
                  <a:pt x="160580" y="104252"/>
                  <a:pt x="167988" y="98431"/>
                </a:cubicBezTo>
                <a:cubicBezTo>
                  <a:pt x="175396" y="92610"/>
                  <a:pt x="139942" y="86260"/>
                  <a:pt x="123538" y="69856"/>
                </a:cubicBezTo>
                <a:cubicBezTo>
                  <a:pt x="107134" y="53452"/>
                  <a:pt x="66917" y="535"/>
                  <a:pt x="69563" y="6"/>
                </a:cubicBezTo>
                <a:cubicBezTo>
                  <a:pt x="72209" y="-523"/>
                  <a:pt x="113484" y="55039"/>
                  <a:pt x="139413" y="66681"/>
                </a:cubicBezTo>
                <a:cubicBezTo>
                  <a:pt x="165342" y="78323"/>
                  <a:pt x="212967" y="74089"/>
                  <a:pt x="225138" y="69856"/>
                </a:cubicBezTo>
                <a:cubicBezTo>
                  <a:pt x="237309" y="65623"/>
                  <a:pt x="226196" y="52923"/>
                  <a:pt x="212438" y="41281"/>
                </a:cubicBezTo>
                <a:cubicBezTo>
                  <a:pt x="198680" y="29639"/>
                  <a:pt x="144175" y="535"/>
                  <a:pt x="142588" y="6"/>
                </a:cubicBezTo>
                <a:cubicBezTo>
                  <a:pt x="141001" y="-523"/>
                  <a:pt x="184921" y="31756"/>
                  <a:pt x="202913" y="38106"/>
                </a:cubicBezTo>
                <a:cubicBezTo>
                  <a:pt x="220905" y="44456"/>
                  <a:pt x="243130" y="41810"/>
                  <a:pt x="250538" y="38106"/>
                </a:cubicBezTo>
                <a:cubicBezTo>
                  <a:pt x="257946" y="34402"/>
                  <a:pt x="244188" y="17468"/>
                  <a:pt x="247363" y="15881"/>
                </a:cubicBezTo>
                <a:cubicBezTo>
                  <a:pt x="250538" y="14294"/>
                  <a:pt x="324621" y="20644"/>
                  <a:pt x="304513" y="38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3EA064B-9D47-0101-631D-37591416BD6D}"/>
              </a:ext>
            </a:extLst>
          </p:cNvPr>
          <p:cNvSpPr/>
          <p:nvPr/>
        </p:nvSpPr>
        <p:spPr>
          <a:xfrm>
            <a:off x="3212973" y="4670422"/>
            <a:ext cx="309988" cy="111844"/>
          </a:xfrm>
          <a:custGeom>
            <a:avLst/>
            <a:gdLst>
              <a:gd name="connsiteX0" fmla="*/ 308102 w 309988"/>
              <a:gd name="connsiteY0" fmla="*/ 111128 h 111844"/>
              <a:gd name="connsiteX1" fmla="*/ 174752 w 309988"/>
              <a:gd name="connsiteY1" fmla="*/ 79378 h 111844"/>
              <a:gd name="connsiteX2" fmla="*/ 35052 w 309988"/>
              <a:gd name="connsiteY2" fmla="*/ 111128 h 111844"/>
              <a:gd name="connsiteX3" fmla="*/ 28702 w 309988"/>
              <a:gd name="connsiteY3" fmla="*/ 69853 h 111844"/>
              <a:gd name="connsiteX4" fmla="*/ 127 w 309988"/>
              <a:gd name="connsiteY4" fmla="*/ 3 h 111844"/>
              <a:gd name="connsiteX5" fmla="*/ 41402 w 309988"/>
              <a:gd name="connsiteY5" fmla="*/ 66678 h 111844"/>
              <a:gd name="connsiteX6" fmla="*/ 111252 w 309988"/>
              <a:gd name="connsiteY6" fmla="*/ 76203 h 111844"/>
              <a:gd name="connsiteX7" fmla="*/ 95377 w 309988"/>
              <a:gd name="connsiteY7" fmla="*/ 22228 h 111844"/>
              <a:gd name="connsiteX8" fmla="*/ 152527 w 309988"/>
              <a:gd name="connsiteY8" fmla="*/ 104778 h 111844"/>
              <a:gd name="connsiteX9" fmla="*/ 165227 w 309988"/>
              <a:gd name="connsiteY9" fmla="*/ 22228 h 111844"/>
              <a:gd name="connsiteX10" fmla="*/ 196977 w 309988"/>
              <a:gd name="connsiteY10" fmla="*/ 111128 h 111844"/>
              <a:gd name="connsiteX11" fmla="*/ 212852 w 309988"/>
              <a:gd name="connsiteY11" fmla="*/ 15878 h 111844"/>
              <a:gd name="connsiteX12" fmla="*/ 212852 w 309988"/>
              <a:gd name="connsiteY12" fmla="*/ 73028 h 111844"/>
              <a:gd name="connsiteX13" fmla="*/ 250952 w 309988"/>
              <a:gd name="connsiteY13" fmla="*/ 98428 h 111844"/>
              <a:gd name="connsiteX14" fmla="*/ 308102 w 309988"/>
              <a:gd name="connsiteY14" fmla="*/ 111128 h 11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988" h="111844">
                <a:moveTo>
                  <a:pt x="308102" y="111128"/>
                </a:moveTo>
                <a:cubicBezTo>
                  <a:pt x="295402" y="107953"/>
                  <a:pt x="220260" y="79378"/>
                  <a:pt x="174752" y="79378"/>
                </a:cubicBezTo>
                <a:cubicBezTo>
                  <a:pt x="129244" y="79378"/>
                  <a:pt x="59394" y="112716"/>
                  <a:pt x="35052" y="111128"/>
                </a:cubicBezTo>
                <a:cubicBezTo>
                  <a:pt x="10710" y="109540"/>
                  <a:pt x="34523" y="88374"/>
                  <a:pt x="28702" y="69853"/>
                </a:cubicBezTo>
                <a:cubicBezTo>
                  <a:pt x="22881" y="51332"/>
                  <a:pt x="-1990" y="532"/>
                  <a:pt x="127" y="3"/>
                </a:cubicBezTo>
                <a:cubicBezTo>
                  <a:pt x="2244" y="-526"/>
                  <a:pt x="22881" y="53978"/>
                  <a:pt x="41402" y="66678"/>
                </a:cubicBezTo>
                <a:cubicBezTo>
                  <a:pt x="59923" y="79378"/>
                  <a:pt x="102256" y="83611"/>
                  <a:pt x="111252" y="76203"/>
                </a:cubicBezTo>
                <a:cubicBezTo>
                  <a:pt x="120248" y="68795"/>
                  <a:pt x="88498" y="17466"/>
                  <a:pt x="95377" y="22228"/>
                </a:cubicBezTo>
                <a:cubicBezTo>
                  <a:pt x="102256" y="26990"/>
                  <a:pt x="140885" y="104778"/>
                  <a:pt x="152527" y="104778"/>
                </a:cubicBezTo>
                <a:cubicBezTo>
                  <a:pt x="164169" y="104778"/>
                  <a:pt x="157819" y="21170"/>
                  <a:pt x="165227" y="22228"/>
                </a:cubicBezTo>
                <a:cubicBezTo>
                  <a:pt x="172635" y="23286"/>
                  <a:pt x="189040" y="112186"/>
                  <a:pt x="196977" y="111128"/>
                </a:cubicBezTo>
                <a:cubicBezTo>
                  <a:pt x="204914" y="110070"/>
                  <a:pt x="210206" y="22228"/>
                  <a:pt x="212852" y="15878"/>
                </a:cubicBezTo>
                <a:cubicBezTo>
                  <a:pt x="215498" y="9528"/>
                  <a:pt x="206502" y="59270"/>
                  <a:pt x="212852" y="73028"/>
                </a:cubicBezTo>
                <a:cubicBezTo>
                  <a:pt x="219202" y="86786"/>
                  <a:pt x="236135" y="90490"/>
                  <a:pt x="250952" y="98428"/>
                </a:cubicBezTo>
                <a:cubicBezTo>
                  <a:pt x="265769" y="106365"/>
                  <a:pt x="320802" y="114303"/>
                  <a:pt x="308102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BAFB9BB-D7AC-7A55-A3F9-87EE2B05835F}"/>
              </a:ext>
            </a:extLst>
          </p:cNvPr>
          <p:cNvSpPr/>
          <p:nvPr/>
        </p:nvSpPr>
        <p:spPr>
          <a:xfrm>
            <a:off x="3001017" y="4790402"/>
            <a:ext cx="346570" cy="185850"/>
          </a:xfrm>
          <a:custGeom>
            <a:avLst/>
            <a:gdLst>
              <a:gd name="connsiteX0" fmla="*/ 345433 w 346570"/>
              <a:gd name="connsiteY0" fmla="*/ 673 h 185850"/>
              <a:gd name="connsiteX1" fmla="*/ 199383 w 346570"/>
              <a:gd name="connsiteY1" fmla="*/ 95923 h 185850"/>
              <a:gd name="connsiteX2" fmla="*/ 129533 w 346570"/>
              <a:gd name="connsiteY2" fmla="*/ 127673 h 185850"/>
              <a:gd name="connsiteX3" fmla="*/ 212083 w 346570"/>
              <a:gd name="connsiteY3" fmla="*/ 70523 h 185850"/>
              <a:gd name="connsiteX4" fmla="*/ 120008 w 346570"/>
              <a:gd name="connsiteY4" fmla="*/ 127673 h 185850"/>
              <a:gd name="connsiteX5" fmla="*/ 2533 w 346570"/>
              <a:gd name="connsiteY5" fmla="*/ 184823 h 185850"/>
              <a:gd name="connsiteX6" fmla="*/ 53333 w 346570"/>
              <a:gd name="connsiteY6" fmla="*/ 156248 h 185850"/>
              <a:gd name="connsiteX7" fmla="*/ 212083 w 346570"/>
              <a:gd name="connsiteY7" fmla="*/ 57823 h 185850"/>
              <a:gd name="connsiteX8" fmla="*/ 110483 w 346570"/>
              <a:gd name="connsiteY8" fmla="*/ 92748 h 185850"/>
              <a:gd name="connsiteX9" fmla="*/ 224783 w 346570"/>
              <a:gd name="connsiteY9" fmla="*/ 32423 h 185850"/>
              <a:gd name="connsiteX10" fmla="*/ 113658 w 346570"/>
              <a:gd name="connsiteY10" fmla="*/ 51473 h 185850"/>
              <a:gd name="connsiteX11" fmla="*/ 345433 w 346570"/>
              <a:gd name="connsiteY11" fmla="*/ 673 h 1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570" h="185850">
                <a:moveTo>
                  <a:pt x="345433" y="673"/>
                </a:moveTo>
                <a:cubicBezTo>
                  <a:pt x="359720" y="8081"/>
                  <a:pt x="235366" y="74756"/>
                  <a:pt x="199383" y="95923"/>
                </a:cubicBezTo>
                <a:cubicBezTo>
                  <a:pt x="163400" y="117090"/>
                  <a:pt x="127416" y="131906"/>
                  <a:pt x="129533" y="127673"/>
                </a:cubicBezTo>
                <a:cubicBezTo>
                  <a:pt x="131650" y="123440"/>
                  <a:pt x="213670" y="70523"/>
                  <a:pt x="212083" y="70523"/>
                </a:cubicBezTo>
                <a:cubicBezTo>
                  <a:pt x="210496" y="70523"/>
                  <a:pt x="154933" y="108623"/>
                  <a:pt x="120008" y="127673"/>
                </a:cubicBezTo>
                <a:cubicBezTo>
                  <a:pt x="85083" y="146723"/>
                  <a:pt x="13645" y="180061"/>
                  <a:pt x="2533" y="184823"/>
                </a:cubicBezTo>
                <a:cubicBezTo>
                  <a:pt x="-8579" y="189585"/>
                  <a:pt x="18408" y="177415"/>
                  <a:pt x="53333" y="156248"/>
                </a:cubicBezTo>
                <a:cubicBezTo>
                  <a:pt x="88258" y="135081"/>
                  <a:pt x="202558" y="68406"/>
                  <a:pt x="212083" y="57823"/>
                </a:cubicBezTo>
                <a:cubicBezTo>
                  <a:pt x="221608" y="47240"/>
                  <a:pt x="108366" y="96981"/>
                  <a:pt x="110483" y="92748"/>
                </a:cubicBezTo>
                <a:cubicBezTo>
                  <a:pt x="112600" y="88515"/>
                  <a:pt x="224254" y="39302"/>
                  <a:pt x="224783" y="32423"/>
                </a:cubicBezTo>
                <a:cubicBezTo>
                  <a:pt x="225312" y="25544"/>
                  <a:pt x="98312" y="53590"/>
                  <a:pt x="113658" y="51473"/>
                </a:cubicBezTo>
                <a:cubicBezTo>
                  <a:pt x="129004" y="49356"/>
                  <a:pt x="331146" y="-6735"/>
                  <a:pt x="34543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C249791-C1CE-A3BC-6AD1-E064CCD18D13}"/>
              </a:ext>
            </a:extLst>
          </p:cNvPr>
          <p:cNvSpPr/>
          <p:nvPr/>
        </p:nvSpPr>
        <p:spPr>
          <a:xfrm>
            <a:off x="3268714" y="4746620"/>
            <a:ext cx="234424" cy="50849"/>
          </a:xfrm>
          <a:custGeom>
            <a:avLst/>
            <a:gdLst>
              <a:gd name="connsiteX0" fmla="*/ 128536 w 234424"/>
              <a:gd name="connsiteY0" fmla="*/ 47630 h 50849"/>
              <a:gd name="connsiteX1" fmla="*/ 1536 w 234424"/>
              <a:gd name="connsiteY1" fmla="*/ 5 h 50849"/>
              <a:gd name="connsiteX2" fmla="*/ 220611 w 234424"/>
              <a:gd name="connsiteY2" fmla="*/ 50805 h 50849"/>
              <a:gd name="connsiteX3" fmla="*/ 166636 w 234424"/>
              <a:gd name="connsiteY3" fmla="*/ 9530 h 50849"/>
              <a:gd name="connsiteX4" fmla="*/ 233311 w 234424"/>
              <a:gd name="connsiteY4" fmla="*/ 41280 h 50849"/>
              <a:gd name="connsiteX5" fmla="*/ 128536 w 234424"/>
              <a:gd name="connsiteY5" fmla="*/ 47630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24" h="50849">
                <a:moveTo>
                  <a:pt x="128536" y="47630"/>
                </a:moveTo>
                <a:cubicBezTo>
                  <a:pt x="89907" y="40751"/>
                  <a:pt x="-13810" y="-524"/>
                  <a:pt x="1536" y="5"/>
                </a:cubicBezTo>
                <a:cubicBezTo>
                  <a:pt x="16882" y="534"/>
                  <a:pt x="193094" y="49218"/>
                  <a:pt x="220611" y="50805"/>
                </a:cubicBezTo>
                <a:cubicBezTo>
                  <a:pt x="248128" y="52392"/>
                  <a:pt x="164519" y="11118"/>
                  <a:pt x="166636" y="9530"/>
                </a:cubicBezTo>
                <a:cubicBezTo>
                  <a:pt x="168753" y="7942"/>
                  <a:pt x="244424" y="35988"/>
                  <a:pt x="233311" y="41280"/>
                </a:cubicBezTo>
                <a:cubicBezTo>
                  <a:pt x="222199" y="46572"/>
                  <a:pt x="167165" y="54509"/>
                  <a:pt x="128536" y="47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D38DEE6-66A9-E996-1D14-2EAE84FA1B95}"/>
              </a:ext>
            </a:extLst>
          </p:cNvPr>
          <p:cNvSpPr/>
          <p:nvPr/>
        </p:nvSpPr>
        <p:spPr>
          <a:xfrm>
            <a:off x="3502025" y="4800600"/>
            <a:ext cx="212865" cy="127537"/>
          </a:xfrm>
          <a:custGeom>
            <a:avLst/>
            <a:gdLst>
              <a:gd name="connsiteX0" fmla="*/ 0 w 212865"/>
              <a:gd name="connsiteY0" fmla="*/ 0 h 127537"/>
              <a:gd name="connsiteX1" fmla="*/ 120650 w 212865"/>
              <a:gd name="connsiteY1" fmla="*/ 69850 h 127537"/>
              <a:gd name="connsiteX2" fmla="*/ 120650 w 212865"/>
              <a:gd name="connsiteY2" fmla="*/ 60325 h 127537"/>
              <a:gd name="connsiteX3" fmla="*/ 193675 w 212865"/>
              <a:gd name="connsiteY3" fmla="*/ 111125 h 127537"/>
              <a:gd name="connsiteX4" fmla="*/ 212725 w 212865"/>
              <a:gd name="connsiteY4" fmla="*/ 127000 h 127537"/>
              <a:gd name="connsiteX5" fmla="*/ 187325 w 212865"/>
              <a:gd name="connsiteY5" fmla="*/ 95250 h 127537"/>
              <a:gd name="connsiteX6" fmla="*/ 117475 w 212865"/>
              <a:gd name="connsiteY6" fmla="*/ 60325 h 127537"/>
              <a:gd name="connsiteX7" fmla="*/ 0 w 212865"/>
              <a:gd name="connsiteY7" fmla="*/ 0 h 1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865" h="127537">
                <a:moveTo>
                  <a:pt x="0" y="0"/>
                </a:moveTo>
                <a:lnTo>
                  <a:pt x="120650" y="69850"/>
                </a:lnTo>
                <a:cubicBezTo>
                  <a:pt x="140758" y="79904"/>
                  <a:pt x="108479" y="53446"/>
                  <a:pt x="120650" y="60325"/>
                </a:cubicBezTo>
                <a:cubicBezTo>
                  <a:pt x="132821" y="67204"/>
                  <a:pt x="193675" y="111125"/>
                  <a:pt x="193675" y="111125"/>
                </a:cubicBezTo>
                <a:cubicBezTo>
                  <a:pt x="209021" y="122237"/>
                  <a:pt x="213783" y="129646"/>
                  <a:pt x="212725" y="127000"/>
                </a:cubicBezTo>
                <a:cubicBezTo>
                  <a:pt x="211667" y="124354"/>
                  <a:pt x="203200" y="106363"/>
                  <a:pt x="187325" y="95250"/>
                </a:cubicBezTo>
                <a:cubicBezTo>
                  <a:pt x="171450" y="84138"/>
                  <a:pt x="117475" y="60325"/>
                  <a:pt x="117475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7D410B6-4D6C-10B7-A496-928EEA46424F}"/>
              </a:ext>
            </a:extLst>
          </p:cNvPr>
          <p:cNvSpPr/>
          <p:nvPr/>
        </p:nvSpPr>
        <p:spPr>
          <a:xfrm>
            <a:off x="3386581" y="4934699"/>
            <a:ext cx="388593" cy="56451"/>
          </a:xfrm>
          <a:custGeom>
            <a:avLst/>
            <a:gdLst>
              <a:gd name="connsiteX0" fmla="*/ 1144 w 388593"/>
              <a:gd name="connsiteY0" fmla="*/ 43701 h 56451"/>
              <a:gd name="connsiteX1" fmla="*/ 128144 w 388593"/>
              <a:gd name="connsiteY1" fmla="*/ 50051 h 56451"/>
              <a:gd name="connsiteX2" fmla="*/ 105919 w 388593"/>
              <a:gd name="connsiteY2" fmla="*/ 24651 h 56451"/>
              <a:gd name="connsiteX3" fmla="*/ 223394 w 388593"/>
              <a:gd name="connsiteY3" fmla="*/ 27826 h 56451"/>
              <a:gd name="connsiteX4" fmla="*/ 182119 w 388593"/>
              <a:gd name="connsiteY4" fmla="*/ 21476 h 56451"/>
              <a:gd name="connsiteX5" fmla="*/ 277369 w 388593"/>
              <a:gd name="connsiteY5" fmla="*/ 37351 h 56451"/>
              <a:gd name="connsiteX6" fmla="*/ 305944 w 388593"/>
              <a:gd name="connsiteY6" fmla="*/ 43701 h 56451"/>
              <a:gd name="connsiteX7" fmla="*/ 315469 w 388593"/>
              <a:gd name="connsiteY7" fmla="*/ 15126 h 56451"/>
              <a:gd name="connsiteX8" fmla="*/ 315469 w 388593"/>
              <a:gd name="connsiteY8" fmla="*/ 43701 h 56451"/>
              <a:gd name="connsiteX9" fmla="*/ 328169 w 388593"/>
              <a:gd name="connsiteY9" fmla="*/ 2426 h 56451"/>
              <a:gd name="connsiteX10" fmla="*/ 388494 w 388593"/>
              <a:gd name="connsiteY10" fmla="*/ 5601 h 56451"/>
              <a:gd name="connsiteX11" fmla="*/ 312294 w 388593"/>
              <a:gd name="connsiteY11" fmla="*/ 11951 h 56451"/>
              <a:gd name="connsiteX12" fmla="*/ 277369 w 388593"/>
              <a:gd name="connsiteY12" fmla="*/ 31001 h 56451"/>
              <a:gd name="connsiteX13" fmla="*/ 175769 w 388593"/>
              <a:gd name="connsiteY13" fmla="*/ 37351 h 56451"/>
              <a:gd name="connsiteX14" fmla="*/ 328169 w 388593"/>
              <a:gd name="connsiteY14" fmla="*/ 37351 h 56451"/>
              <a:gd name="connsiteX15" fmla="*/ 318644 w 388593"/>
              <a:gd name="connsiteY15" fmla="*/ 50051 h 56451"/>
              <a:gd name="connsiteX16" fmla="*/ 242444 w 388593"/>
              <a:gd name="connsiteY16" fmla="*/ 56401 h 56451"/>
              <a:gd name="connsiteX17" fmla="*/ 213869 w 388593"/>
              <a:gd name="connsiteY17" fmla="*/ 46876 h 56451"/>
              <a:gd name="connsiteX18" fmla="*/ 1144 w 388593"/>
              <a:gd name="connsiteY18" fmla="*/ 43701 h 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8593" h="56451">
                <a:moveTo>
                  <a:pt x="1144" y="43701"/>
                </a:moveTo>
                <a:cubicBezTo>
                  <a:pt x="-13144" y="44230"/>
                  <a:pt x="110682" y="53226"/>
                  <a:pt x="128144" y="50051"/>
                </a:cubicBezTo>
                <a:cubicBezTo>
                  <a:pt x="145607" y="46876"/>
                  <a:pt x="90044" y="28355"/>
                  <a:pt x="105919" y="24651"/>
                </a:cubicBezTo>
                <a:cubicBezTo>
                  <a:pt x="121794" y="20947"/>
                  <a:pt x="210694" y="28355"/>
                  <a:pt x="223394" y="27826"/>
                </a:cubicBezTo>
                <a:cubicBezTo>
                  <a:pt x="236094" y="27297"/>
                  <a:pt x="182119" y="21476"/>
                  <a:pt x="182119" y="21476"/>
                </a:cubicBezTo>
                <a:lnTo>
                  <a:pt x="277369" y="37351"/>
                </a:lnTo>
                <a:cubicBezTo>
                  <a:pt x="298007" y="41055"/>
                  <a:pt x="299594" y="47405"/>
                  <a:pt x="305944" y="43701"/>
                </a:cubicBezTo>
                <a:cubicBezTo>
                  <a:pt x="312294" y="39997"/>
                  <a:pt x="313882" y="15126"/>
                  <a:pt x="315469" y="15126"/>
                </a:cubicBezTo>
                <a:cubicBezTo>
                  <a:pt x="317056" y="15126"/>
                  <a:pt x="313352" y="45818"/>
                  <a:pt x="315469" y="43701"/>
                </a:cubicBezTo>
                <a:cubicBezTo>
                  <a:pt x="317586" y="41584"/>
                  <a:pt x="315998" y="8776"/>
                  <a:pt x="328169" y="2426"/>
                </a:cubicBezTo>
                <a:cubicBezTo>
                  <a:pt x="340340" y="-3924"/>
                  <a:pt x="391140" y="4013"/>
                  <a:pt x="388494" y="5601"/>
                </a:cubicBezTo>
                <a:cubicBezTo>
                  <a:pt x="385848" y="7188"/>
                  <a:pt x="330815" y="7718"/>
                  <a:pt x="312294" y="11951"/>
                </a:cubicBezTo>
                <a:cubicBezTo>
                  <a:pt x="293773" y="16184"/>
                  <a:pt x="300123" y="26768"/>
                  <a:pt x="277369" y="31001"/>
                </a:cubicBezTo>
                <a:cubicBezTo>
                  <a:pt x="254615" y="35234"/>
                  <a:pt x="167302" y="36293"/>
                  <a:pt x="175769" y="37351"/>
                </a:cubicBezTo>
                <a:cubicBezTo>
                  <a:pt x="184236" y="38409"/>
                  <a:pt x="328169" y="37351"/>
                  <a:pt x="328169" y="37351"/>
                </a:cubicBezTo>
                <a:cubicBezTo>
                  <a:pt x="351982" y="39468"/>
                  <a:pt x="332931" y="46876"/>
                  <a:pt x="318644" y="50051"/>
                </a:cubicBezTo>
                <a:cubicBezTo>
                  <a:pt x="304357" y="53226"/>
                  <a:pt x="259906" y="56930"/>
                  <a:pt x="242444" y="56401"/>
                </a:cubicBezTo>
                <a:cubicBezTo>
                  <a:pt x="224982" y="55872"/>
                  <a:pt x="255144" y="47934"/>
                  <a:pt x="213869" y="46876"/>
                </a:cubicBezTo>
                <a:cubicBezTo>
                  <a:pt x="172594" y="45818"/>
                  <a:pt x="15432" y="43172"/>
                  <a:pt x="1144" y="43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9CF84AD-9C86-87F9-CBF5-6C5A67A7B80A}"/>
              </a:ext>
            </a:extLst>
          </p:cNvPr>
          <p:cNvSpPr/>
          <p:nvPr/>
        </p:nvSpPr>
        <p:spPr>
          <a:xfrm>
            <a:off x="3085519" y="4838683"/>
            <a:ext cx="170216" cy="118616"/>
          </a:xfrm>
          <a:custGeom>
            <a:avLst/>
            <a:gdLst>
              <a:gd name="connsiteX0" fmla="*/ 162506 w 170216"/>
              <a:gd name="connsiteY0" fmla="*/ 17 h 118616"/>
              <a:gd name="connsiteX1" fmla="*/ 92656 w 170216"/>
              <a:gd name="connsiteY1" fmla="*/ 66692 h 118616"/>
              <a:gd name="connsiteX2" fmla="*/ 168856 w 170216"/>
              <a:gd name="connsiteY2" fmla="*/ 117492 h 118616"/>
              <a:gd name="connsiteX3" fmla="*/ 130756 w 170216"/>
              <a:gd name="connsiteY3" fmla="*/ 101617 h 118616"/>
              <a:gd name="connsiteX4" fmla="*/ 581 w 170216"/>
              <a:gd name="connsiteY4" fmla="*/ 98442 h 118616"/>
              <a:gd name="connsiteX5" fmla="*/ 83131 w 170216"/>
              <a:gd name="connsiteY5" fmla="*/ 98442 h 118616"/>
              <a:gd name="connsiteX6" fmla="*/ 89481 w 170216"/>
              <a:gd name="connsiteY6" fmla="*/ 73042 h 118616"/>
              <a:gd name="connsiteX7" fmla="*/ 162506 w 170216"/>
              <a:gd name="connsiteY7" fmla="*/ 17 h 11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216" h="118616">
                <a:moveTo>
                  <a:pt x="162506" y="17"/>
                </a:moveTo>
                <a:cubicBezTo>
                  <a:pt x="163035" y="-1041"/>
                  <a:pt x="91598" y="47113"/>
                  <a:pt x="92656" y="66692"/>
                </a:cubicBezTo>
                <a:cubicBezTo>
                  <a:pt x="93714" y="86271"/>
                  <a:pt x="162506" y="111671"/>
                  <a:pt x="168856" y="117492"/>
                </a:cubicBezTo>
                <a:cubicBezTo>
                  <a:pt x="175206" y="123313"/>
                  <a:pt x="158802" y="104792"/>
                  <a:pt x="130756" y="101617"/>
                </a:cubicBezTo>
                <a:cubicBezTo>
                  <a:pt x="102710" y="98442"/>
                  <a:pt x="8518" y="98971"/>
                  <a:pt x="581" y="98442"/>
                </a:cubicBezTo>
                <a:cubicBezTo>
                  <a:pt x="-7357" y="97913"/>
                  <a:pt x="68314" y="102675"/>
                  <a:pt x="83131" y="98442"/>
                </a:cubicBezTo>
                <a:cubicBezTo>
                  <a:pt x="97948" y="94209"/>
                  <a:pt x="80485" y="86271"/>
                  <a:pt x="89481" y="73042"/>
                </a:cubicBezTo>
                <a:cubicBezTo>
                  <a:pt x="98477" y="59813"/>
                  <a:pt x="161977" y="1075"/>
                  <a:pt x="16250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6F06C61-E112-83C0-E048-20D98075368E}"/>
              </a:ext>
            </a:extLst>
          </p:cNvPr>
          <p:cNvSpPr/>
          <p:nvPr/>
        </p:nvSpPr>
        <p:spPr>
          <a:xfrm>
            <a:off x="3178112" y="4943468"/>
            <a:ext cx="456382" cy="44688"/>
          </a:xfrm>
          <a:custGeom>
            <a:avLst/>
            <a:gdLst>
              <a:gd name="connsiteX0" fmla="*/ 63 w 456382"/>
              <a:gd name="connsiteY0" fmla="*/ 7 h 44688"/>
              <a:gd name="connsiteX1" fmla="*/ 187388 w 456382"/>
              <a:gd name="connsiteY1" fmla="*/ 31757 h 44688"/>
              <a:gd name="connsiteX2" fmla="*/ 447738 w 456382"/>
              <a:gd name="connsiteY2" fmla="*/ 44457 h 44688"/>
              <a:gd name="connsiteX3" fmla="*/ 381063 w 456382"/>
              <a:gd name="connsiteY3" fmla="*/ 38107 h 44688"/>
              <a:gd name="connsiteX4" fmla="*/ 250888 w 456382"/>
              <a:gd name="connsiteY4" fmla="*/ 15882 h 44688"/>
              <a:gd name="connsiteX5" fmla="*/ 320738 w 456382"/>
              <a:gd name="connsiteY5" fmla="*/ 22232 h 44688"/>
              <a:gd name="connsiteX6" fmla="*/ 206438 w 456382"/>
              <a:gd name="connsiteY6" fmla="*/ 28582 h 44688"/>
              <a:gd name="connsiteX7" fmla="*/ 63 w 456382"/>
              <a:gd name="connsiteY7" fmla="*/ 7 h 4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382" h="44688">
                <a:moveTo>
                  <a:pt x="63" y="7"/>
                </a:moveTo>
                <a:cubicBezTo>
                  <a:pt x="-3112" y="536"/>
                  <a:pt x="112776" y="24349"/>
                  <a:pt x="187388" y="31757"/>
                </a:cubicBezTo>
                <a:cubicBezTo>
                  <a:pt x="262001" y="39165"/>
                  <a:pt x="415459" y="43399"/>
                  <a:pt x="447738" y="44457"/>
                </a:cubicBezTo>
                <a:cubicBezTo>
                  <a:pt x="480017" y="45515"/>
                  <a:pt x="413871" y="42870"/>
                  <a:pt x="381063" y="38107"/>
                </a:cubicBezTo>
                <a:cubicBezTo>
                  <a:pt x="348255" y="33344"/>
                  <a:pt x="260942" y="18528"/>
                  <a:pt x="250888" y="15882"/>
                </a:cubicBezTo>
                <a:cubicBezTo>
                  <a:pt x="240834" y="13236"/>
                  <a:pt x="328146" y="20115"/>
                  <a:pt x="320738" y="22232"/>
                </a:cubicBezTo>
                <a:cubicBezTo>
                  <a:pt x="313330" y="24349"/>
                  <a:pt x="259884" y="31757"/>
                  <a:pt x="206438" y="28582"/>
                </a:cubicBezTo>
                <a:cubicBezTo>
                  <a:pt x="152992" y="25407"/>
                  <a:pt x="3238" y="-522"/>
                  <a:pt x="6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E691465-6D76-B7D6-64FA-8A623F299F96}"/>
              </a:ext>
            </a:extLst>
          </p:cNvPr>
          <p:cNvSpPr/>
          <p:nvPr/>
        </p:nvSpPr>
        <p:spPr>
          <a:xfrm>
            <a:off x="3253929" y="4762169"/>
            <a:ext cx="381461" cy="215661"/>
          </a:xfrm>
          <a:custGeom>
            <a:avLst/>
            <a:gdLst>
              <a:gd name="connsiteX0" fmla="*/ 48071 w 381461"/>
              <a:gd name="connsiteY0" fmla="*/ 35256 h 215661"/>
              <a:gd name="connsiteX1" fmla="*/ 22671 w 381461"/>
              <a:gd name="connsiteY1" fmla="*/ 114631 h 215661"/>
              <a:gd name="connsiteX2" fmla="*/ 32196 w 381461"/>
              <a:gd name="connsiteY2" fmla="*/ 165431 h 215661"/>
              <a:gd name="connsiteX3" fmla="*/ 3621 w 381461"/>
              <a:gd name="connsiteY3" fmla="*/ 181306 h 215661"/>
              <a:gd name="connsiteX4" fmla="*/ 127446 w 381461"/>
              <a:gd name="connsiteY4" fmla="*/ 213056 h 215661"/>
              <a:gd name="connsiteX5" fmla="*/ 73471 w 381461"/>
              <a:gd name="connsiteY5" fmla="*/ 213056 h 215661"/>
              <a:gd name="connsiteX6" fmla="*/ 283021 w 381461"/>
              <a:gd name="connsiteY6" fmla="*/ 206706 h 215661"/>
              <a:gd name="connsiteX7" fmla="*/ 321121 w 381461"/>
              <a:gd name="connsiteY7" fmla="*/ 174956 h 215661"/>
              <a:gd name="connsiteX8" fmla="*/ 324296 w 381461"/>
              <a:gd name="connsiteY8" fmla="*/ 92406 h 215661"/>
              <a:gd name="connsiteX9" fmla="*/ 321121 w 381461"/>
              <a:gd name="connsiteY9" fmla="*/ 79706 h 215661"/>
              <a:gd name="connsiteX10" fmla="*/ 381446 w 381461"/>
              <a:gd name="connsiteY10" fmla="*/ 101931 h 215661"/>
              <a:gd name="connsiteX11" fmla="*/ 314771 w 381461"/>
              <a:gd name="connsiteY11" fmla="*/ 51131 h 215661"/>
              <a:gd name="connsiteX12" fmla="*/ 216346 w 381461"/>
              <a:gd name="connsiteY12" fmla="*/ 25731 h 215661"/>
              <a:gd name="connsiteX13" fmla="*/ 124271 w 381461"/>
              <a:gd name="connsiteY13" fmla="*/ 331 h 215661"/>
              <a:gd name="connsiteX14" fmla="*/ 149671 w 381461"/>
              <a:gd name="connsiteY14" fmla="*/ 13031 h 215661"/>
              <a:gd name="connsiteX15" fmla="*/ 48071 w 381461"/>
              <a:gd name="connsiteY15" fmla="*/ 35256 h 21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461" h="215661">
                <a:moveTo>
                  <a:pt x="48071" y="35256"/>
                </a:moveTo>
                <a:cubicBezTo>
                  <a:pt x="26904" y="52189"/>
                  <a:pt x="25317" y="92935"/>
                  <a:pt x="22671" y="114631"/>
                </a:cubicBezTo>
                <a:cubicBezTo>
                  <a:pt x="20025" y="136327"/>
                  <a:pt x="35371" y="154318"/>
                  <a:pt x="32196" y="165431"/>
                </a:cubicBezTo>
                <a:cubicBezTo>
                  <a:pt x="29021" y="176544"/>
                  <a:pt x="-12254" y="173369"/>
                  <a:pt x="3621" y="181306"/>
                </a:cubicBezTo>
                <a:cubicBezTo>
                  <a:pt x="19496" y="189243"/>
                  <a:pt x="115804" y="207764"/>
                  <a:pt x="127446" y="213056"/>
                </a:cubicBezTo>
                <a:cubicBezTo>
                  <a:pt x="139088" y="218348"/>
                  <a:pt x="47542" y="214114"/>
                  <a:pt x="73471" y="213056"/>
                </a:cubicBezTo>
                <a:cubicBezTo>
                  <a:pt x="99400" y="211998"/>
                  <a:pt x="241746" y="213056"/>
                  <a:pt x="283021" y="206706"/>
                </a:cubicBezTo>
                <a:cubicBezTo>
                  <a:pt x="324296" y="200356"/>
                  <a:pt x="314242" y="194006"/>
                  <a:pt x="321121" y="174956"/>
                </a:cubicBezTo>
                <a:cubicBezTo>
                  <a:pt x="328000" y="155906"/>
                  <a:pt x="324296" y="108281"/>
                  <a:pt x="324296" y="92406"/>
                </a:cubicBezTo>
                <a:cubicBezTo>
                  <a:pt x="324296" y="76531"/>
                  <a:pt x="311596" y="78119"/>
                  <a:pt x="321121" y="79706"/>
                </a:cubicBezTo>
                <a:cubicBezTo>
                  <a:pt x="330646" y="81294"/>
                  <a:pt x="382504" y="106693"/>
                  <a:pt x="381446" y="101931"/>
                </a:cubicBezTo>
                <a:cubicBezTo>
                  <a:pt x="380388" y="97169"/>
                  <a:pt x="342288" y="63831"/>
                  <a:pt x="314771" y="51131"/>
                </a:cubicBezTo>
                <a:cubicBezTo>
                  <a:pt x="287254" y="38431"/>
                  <a:pt x="216346" y="25731"/>
                  <a:pt x="216346" y="25731"/>
                </a:cubicBezTo>
                <a:cubicBezTo>
                  <a:pt x="184596" y="17264"/>
                  <a:pt x="135383" y="2448"/>
                  <a:pt x="124271" y="331"/>
                </a:cubicBezTo>
                <a:cubicBezTo>
                  <a:pt x="113159" y="-1786"/>
                  <a:pt x="164488" y="6681"/>
                  <a:pt x="149671" y="13031"/>
                </a:cubicBezTo>
                <a:cubicBezTo>
                  <a:pt x="134854" y="19381"/>
                  <a:pt x="69238" y="18323"/>
                  <a:pt x="48071" y="352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210E28D0-E524-E117-24DD-07142E32A831}"/>
              </a:ext>
            </a:extLst>
          </p:cNvPr>
          <p:cNvSpPr/>
          <p:nvPr/>
        </p:nvSpPr>
        <p:spPr>
          <a:xfrm>
            <a:off x="3382534" y="4858520"/>
            <a:ext cx="48984" cy="48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C627B48A-A349-E252-E41C-B2DA0B4E3484}"/>
              </a:ext>
            </a:extLst>
          </p:cNvPr>
          <p:cNvSpPr/>
          <p:nvPr/>
        </p:nvSpPr>
        <p:spPr>
          <a:xfrm rot="2077976">
            <a:off x="3452189" y="4833562"/>
            <a:ext cx="71730" cy="9871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A98819D-8996-F8DF-8572-FD122870AD15}"/>
              </a:ext>
            </a:extLst>
          </p:cNvPr>
          <p:cNvSpPr/>
          <p:nvPr/>
        </p:nvSpPr>
        <p:spPr>
          <a:xfrm>
            <a:off x="2917319" y="4758394"/>
            <a:ext cx="375858" cy="188423"/>
          </a:xfrm>
          <a:custGeom>
            <a:avLst/>
            <a:gdLst>
              <a:gd name="connsiteX0" fmla="*/ 375156 w 375858"/>
              <a:gd name="connsiteY0" fmla="*/ 13631 h 188423"/>
              <a:gd name="connsiteX1" fmla="*/ 279906 w 375858"/>
              <a:gd name="connsiteY1" fmla="*/ 19981 h 188423"/>
              <a:gd name="connsiteX2" fmla="*/ 197356 w 375858"/>
              <a:gd name="connsiteY2" fmla="*/ 4106 h 188423"/>
              <a:gd name="connsiteX3" fmla="*/ 238631 w 375858"/>
              <a:gd name="connsiteY3" fmla="*/ 45381 h 188423"/>
              <a:gd name="connsiteX4" fmla="*/ 241806 w 375858"/>
              <a:gd name="connsiteY4" fmla="*/ 64431 h 188423"/>
              <a:gd name="connsiteX5" fmla="*/ 162431 w 375858"/>
              <a:gd name="connsiteY5" fmla="*/ 32681 h 188423"/>
              <a:gd name="connsiteX6" fmla="*/ 197356 w 375858"/>
              <a:gd name="connsiteY6" fmla="*/ 73956 h 188423"/>
              <a:gd name="connsiteX7" fmla="*/ 162431 w 375858"/>
              <a:gd name="connsiteY7" fmla="*/ 102531 h 188423"/>
              <a:gd name="connsiteX8" fmla="*/ 175131 w 375858"/>
              <a:gd name="connsiteY8" fmla="*/ 112056 h 188423"/>
              <a:gd name="connsiteX9" fmla="*/ 506 w 375858"/>
              <a:gd name="connsiteY9" fmla="*/ 188256 h 188423"/>
              <a:gd name="connsiteX10" fmla="*/ 124331 w 375858"/>
              <a:gd name="connsiteY10" fmla="*/ 131106 h 188423"/>
              <a:gd name="connsiteX11" fmla="*/ 194181 w 375858"/>
              <a:gd name="connsiteY11" fmla="*/ 83481 h 188423"/>
              <a:gd name="connsiteX12" fmla="*/ 149731 w 375858"/>
              <a:gd name="connsiteY12" fmla="*/ 32681 h 188423"/>
              <a:gd name="connsiteX13" fmla="*/ 251331 w 375858"/>
              <a:gd name="connsiteY13" fmla="*/ 64431 h 188423"/>
              <a:gd name="connsiteX14" fmla="*/ 213231 w 375858"/>
              <a:gd name="connsiteY14" fmla="*/ 931 h 188423"/>
              <a:gd name="connsiteX15" fmla="*/ 318006 w 375858"/>
              <a:gd name="connsiteY15" fmla="*/ 26331 h 188423"/>
              <a:gd name="connsiteX16" fmla="*/ 375156 w 375858"/>
              <a:gd name="connsiteY16" fmla="*/ 13631 h 1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858" h="188423">
                <a:moveTo>
                  <a:pt x="375156" y="13631"/>
                </a:moveTo>
                <a:cubicBezTo>
                  <a:pt x="368806" y="12573"/>
                  <a:pt x="309539" y="21568"/>
                  <a:pt x="279906" y="19981"/>
                </a:cubicBezTo>
                <a:cubicBezTo>
                  <a:pt x="250273" y="18394"/>
                  <a:pt x="204235" y="-127"/>
                  <a:pt x="197356" y="4106"/>
                </a:cubicBezTo>
                <a:cubicBezTo>
                  <a:pt x="190477" y="8339"/>
                  <a:pt x="231223" y="35327"/>
                  <a:pt x="238631" y="45381"/>
                </a:cubicBezTo>
                <a:cubicBezTo>
                  <a:pt x="246039" y="55435"/>
                  <a:pt x="254506" y="66548"/>
                  <a:pt x="241806" y="64431"/>
                </a:cubicBezTo>
                <a:cubicBezTo>
                  <a:pt x="229106" y="62314"/>
                  <a:pt x="169839" y="31094"/>
                  <a:pt x="162431" y="32681"/>
                </a:cubicBezTo>
                <a:cubicBezTo>
                  <a:pt x="155023" y="34268"/>
                  <a:pt x="197356" y="62314"/>
                  <a:pt x="197356" y="73956"/>
                </a:cubicBezTo>
                <a:cubicBezTo>
                  <a:pt x="197356" y="85598"/>
                  <a:pt x="162431" y="102531"/>
                  <a:pt x="162431" y="102531"/>
                </a:cubicBezTo>
                <a:cubicBezTo>
                  <a:pt x="158727" y="108881"/>
                  <a:pt x="202118" y="97769"/>
                  <a:pt x="175131" y="112056"/>
                </a:cubicBezTo>
                <a:cubicBezTo>
                  <a:pt x="148143" y="126344"/>
                  <a:pt x="8973" y="185081"/>
                  <a:pt x="506" y="188256"/>
                </a:cubicBezTo>
                <a:cubicBezTo>
                  <a:pt x="-7961" y="191431"/>
                  <a:pt x="92052" y="148568"/>
                  <a:pt x="124331" y="131106"/>
                </a:cubicBezTo>
                <a:cubicBezTo>
                  <a:pt x="156610" y="113644"/>
                  <a:pt x="189948" y="99885"/>
                  <a:pt x="194181" y="83481"/>
                </a:cubicBezTo>
                <a:cubicBezTo>
                  <a:pt x="198414" y="67077"/>
                  <a:pt x="140206" y="35856"/>
                  <a:pt x="149731" y="32681"/>
                </a:cubicBezTo>
                <a:cubicBezTo>
                  <a:pt x="159256" y="29506"/>
                  <a:pt x="240748" y="69723"/>
                  <a:pt x="251331" y="64431"/>
                </a:cubicBezTo>
                <a:cubicBezTo>
                  <a:pt x="261914" y="59139"/>
                  <a:pt x="202119" y="7281"/>
                  <a:pt x="213231" y="931"/>
                </a:cubicBezTo>
                <a:cubicBezTo>
                  <a:pt x="224343" y="-5419"/>
                  <a:pt x="292606" y="22627"/>
                  <a:pt x="318006" y="26331"/>
                </a:cubicBezTo>
                <a:cubicBezTo>
                  <a:pt x="343406" y="30035"/>
                  <a:pt x="381506" y="14689"/>
                  <a:pt x="375156" y="1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F6F0A05-BBD3-8AE9-AE89-F6A6A5220782}"/>
              </a:ext>
            </a:extLst>
          </p:cNvPr>
          <p:cNvSpPr/>
          <p:nvPr/>
        </p:nvSpPr>
        <p:spPr>
          <a:xfrm>
            <a:off x="3705166" y="4825991"/>
            <a:ext cx="89011" cy="197158"/>
          </a:xfrm>
          <a:custGeom>
            <a:avLst/>
            <a:gdLst>
              <a:gd name="connsiteX0" fmla="*/ 59 w 89011"/>
              <a:gd name="connsiteY0" fmla="*/ 9 h 197158"/>
              <a:gd name="connsiteX1" fmla="*/ 63559 w 89011"/>
              <a:gd name="connsiteY1" fmla="*/ 117484 h 197158"/>
              <a:gd name="connsiteX2" fmla="*/ 63559 w 89011"/>
              <a:gd name="connsiteY2" fmla="*/ 196859 h 197158"/>
              <a:gd name="connsiteX3" fmla="*/ 76259 w 89011"/>
              <a:gd name="connsiteY3" fmla="*/ 142884 h 197158"/>
              <a:gd name="connsiteX4" fmla="*/ 88959 w 89011"/>
              <a:gd name="connsiteY4" fmla="*/ 98434 h 197158"/>
              <a:gd name="connsiteX5" fmla="*/ 76259 w 89011"/>
              <a:gd name="connsiteY5" fmla="*/ 123834 h 197158"/>
              <a:gd name="connsiteX6" fmla="*/ 59 w 89011"/>
              <a:gd name="connsiteY6" fmla="*/ 9 h 19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11" h="197158">
                <a:moveTo>
                  <a:pt x="59" y="9"/>
                </a:moveTo>
                <a:cubicBezTo>
                  <a:pt x="-2058" y="-1049"/>
                  <a:pt x="52976" y="84676"/>
                  <a:pt x="63559" y="117484"/>
                </a:cubicBezTo>
                <a:cubicBezTo>
                  <a:pt x="74142" y="150292"/>
                  <a:pt x="61442" y="192626"/>
                  <a:pt x="63559" y="196859"/>
                </a:cubicBezTo>
                <a:cubicBezTo>
                  <a:pt x="65676" y="201092"/>
                  <a:pt x="72026" y="159288"/>
                  <a:pt x="76259" y="142884"/>
                </a:cubicBezTo>
                <a:cubicBezTo>
                  <a:pt x="80492" y="126480"/>
                  <a:pt x="88959" y="101609"/>
                  <a:pt x="88959" y="98434"/>
                </a:cubicBezTo>
                <a:cubicBezTo>
                  <a:pt x="88959" y="95259"/>
                  <a:pt x="90547" y="139180"/>
                  <a:pt x="76259" y="123834"/>
                </a:cubicBezTo>
                <a:cubicBezTo>
                  <a:pt x="61972" y="108488"/>
                  <a:pt x="2176" y="1067"/>
                  <a:pt x="5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126934A-B078-859F-7EF1-05AD53D1B737}"/>
              </a:ext>
            </a:extLst>
          </p:cNvPr>
          <p:cNvSpPr/>
          <p:nvPr/>
        </p:nvSpPr>
        <p:spPr>
          <a:xfrm>
            <a:off x="3237589" y="4933919"/>
            <a:ext cx="535152" cy="85953"/>
          </a:xfrm>
          <a:custGeom>
            <a:avLst/>
            <a:gdLst>
              <a:gd name="connsiteX0" fmla="*/ 911 w 535152"/>
              <a:gd name="connsiteY0" fmla="*/ 47656 h 85953"/>
              <a:gd name="connsiteX1" fmla="*/ 216811 w 535152"/>
              <a:gd name="connsiteY1" fmla="*/ 85756 h 85953"/>
              <a:gd name="connsiteX2" fmla="*/ 134261 w 535152"/>
              <a:gd name="connsiteY2" fmla="*/ 63531 h 85953"/>
              <a:gd name="connsiteX3" fmla="*/ 334286 w 535152"/>
              <a:gd name="connsiteY3" fmla="*/ 85756 h 85953"/>
              <a:gd name="connsiteX4" fmla="*/ 293011 w 535152"/>
              <a:gd name="connsiteY4" fmla="*/ 69881 h 85953"/>
              <a:gd name="connsiteX5" fmla="*/ 464461 w 535152"/>
              <a:gd name="connsiteY5" fmla="*/ 73056 h 85953"/>
              <a:gd name="connsiteX6" fmla="*/ 524786 w 535152"/>
              <a:gd name="connsiteY6" fmla="*/ 79406 h 85953"/>
              <a:gd name="connsiteX7" fmla="*/ 496211 w 535152"/>
              <a:gd name="connsiteY7" fmla="*/ 31 h 85953"/>
              <a:gd name="connsiteX8" fmla="*/ 534311 w 535152"/>
              <a:gd name="connsiteY8" fmla="*/ 69881 h 85953"/>
              <a:gd name="connsiteX9" fmla="*/ 451761 w 535152"/>
              <a:gd name="connsiteY9" fmla="*/ 73056 h 85953"/>
              <a:gd name="connsiteX10" fmla="*/ 286661 w 535152"/>
              <a:gd name="connsiteY10" fmla="*/ 57181 h 85953"/>
              <a:gd name="connsiteX11" fmla="*/ 315236 w 535152"/>
              <a:gd name="connsiteY11" fmla="*/ 69881 h 85953"/>
              <a:gd name="connsiteX12" fmla="*/ 911 w 535152"/>
              <a:gd name="connsiteY12" fmla="*/ 47656 h 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152" h="85953">
                <a:moveTo>
                  <a:pt x="911" y="47656"/>
                </a:moveTo>
                <a:cubicBezTo>
                  <a:pt x="-15493" y="50302"/>
                  <a:pt x="194586" y="83110"/>
                  <a:pt x="216811" y="85756"/>
                </a:cubicBezTo>
                <a:cubicBezTo>
                  <a:pt x="239036" y="88402"/>
                  <a:pt x="114682" y="63531"/>
                  <a:pt x="134261" y="63531"/>
                </a:cubicBezTo>
                <a:cubicBezTo>
                  <a:pt x="153840" y="63531"/>
                  <a:pt x="307828" y="84698"/>
                  <a:pt x="334286" y="85756"/>
                </a:cubicBezTo>
                <a:cubicBezTo>
                  <a:pt x="360744" y="86814"/>
                  <a:pt x="271315" y="71998"/>
                  <a:pt x="293011" y="69881"/>
                </a:cubicBezTo>
                <a:cubicBezTo>
                  <a:pt x="314707" y="67764"/>
                  <a:pt x="425832" y="71469"/>
                  <a:pt x="464461" y="73056"/>
                </a:cubicBezTo>
                <a:cubicBezTo>
                  <a:pt x="503090" y="74643"/>
                  <a:pt x="519494" y="91577"/>
                  <a:pt x="524786" y="79406"/>
                </a:cubicBezTo>
                <a:cubicBezTo>
                  <a:pt x="530078" y="67235"/>
                  <a:pt x="494624" y="1618"/>
                  <a:pt x="496211" y="31"/>
                </a:cubicBezTo>
                <a:cubicBezTo>
                  <a:pt x="497798" y="-1556"/>
                  <a:pt x="541719" y="57710"/>
                  <a:pt x="534311" y="69881"/>
                </a:cubicBezTo>
                <a:cubicBezTo>
                  <a:pt x="526903" y="82052"/>
                  <a:pt x="493036" y="75173"/>
                  <a:pt x="451761" y="73056"/>
                </a:cubicBezTo>
                <a:cubicBezTo>
                  <a:pt x="410486" y="70939"/>
                  <a:pt x="309415" y="57710"/>
                  <a:pt x="286661" y="57181"/>
                </a:cubicBezTo>
                <a:cubicBezTo>
                  <a:pt x="263907" y="56652"/>
                  <a:pt x="357040" y="70410"/>
                  <a:pt x="315236" y="69881"/>
                </a:cubicBezTo>
                <a:cubicBezTo>
                  <a:pt x="273432" y="69352"/>
                  <a:pt x="17315" y="45010"/>
                  <a:pt x="911" y="47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0936B7B-639C-5B74-F3CB-8BD1449CACED}"/>
              </a:ext>
            </a:extLst>
          </p:cNvPr>
          <p:cNvSpPr/>
          <p:nvPr/>
        </p:nvSpPr>
        <p:spPr>
          <a:xfrm>
            <a:off x="2987568" y="4892375"/>
            <a:ext cx="246018" cy="89328"/>
          </a:xfrm>
          <a:custGeom>
            <a:avLst/>
            <a:gdLst>
              <a:gd name="connsiteX0" fmla="*/ 107 w 246018"/>
              <a:gd name="connsiteY0" fmla="*/ 89200 h 89328"/>
              <a:gd name="connsiteX1" fmla="*/ 158857 w 246018"/>
              <a:gd name="connsiteY1" fmla="*/ 47925 h 89328"/>
              <a:gd name="connsiteX2" fmla="*/ 244582 w 246018"/>
              <a:gd name="connsiteY2" fmla="*/ 60625 h 89328"/>
              <a:gd name="connsiteX3" fmla="*/ 209657 w 246018"/>
              <a:gd name="connsiteY3" fmla="*/ 51100 h 89328"/>
              <a:gd name="connsiteX4" fmla="*/ 171557 w 246018"/>
              <a:gd name="connsiteY4" fmla="*/ 300 h 89328"/>
              <a:gd name="connsiteX5" fmla="*/ 184257 w 246018"/>
              <a:gd name="connsiteY5" fmla="*/ 32050 h 89328"/>
              <a:gd name="connsiteX6" fmla="*/ 107 w 246018"/>
              <a:gd name="connsiteY6" fmla="*/ 89200 h 8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18" h="89328">
                <a:moveTo>
                  <a:pt x="107" y="89200"/>
                </a:moveTo>
                <a:cubicBezTo>
                  <a:pt x="-4126" y="91846"/>
                  <a:pt x="118111" y="52687"/>
                  <a:pt x="158857" y="47925"/>
                </a:cubicBezTo>
                <a:cubicBezTo>
                  <a:pt x="199603" y="43163"/>
                  <a:pt x="236115" y="60096"/>
                  <a:pt x="244582" y="60625"/>
                </a:cubicBezTo>
                <a:cubicBezTo>
                  <a:pt x="253049" y="61154"/>
                  <a:pt x="221828" y="61154"/>
                  <a:pt x="209657" y="51100"/>
                </a:cubicBezTo>
                <a:cubicBezTo>
                  <a:pt x="197486" y="41046"/>
                  <a:pt x="175790" y="3475"/>
                  <a:pt x="171557" y="300"/>
                </a:cubicBezTo>
                <a:cubicBezTo>
                  <a:pt x="167324" y="-2875"/>
                  <a:pt x="208070" y="19879"/>
                  <a:pt x="184257" y="32050"/>
                </a:cubicBezTo>
                <a:cubicBezTo>
                  <a:pt x="160445" y="44221"/>
                  <a:pt x="4340" y="86554"/>
                  <a:pt x="107" y="89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970CFDE-B1D9-1558-B4EF-14ACE1270C33}"/>
              </a:ext>
            </a:extLst>
          </p:cNvPr>
          <p:cNvSpPr/>
          <p:nvPr/>
        </p:nvSpPr>
        <p:spPr>
          <a:xfrm>
            <a:off x="3053818" y="5003787"/>
            <a:ext cx="315034" cy="28879"/>
          </a:xfrm>
          <a:custGeom>
            <a:avLst/>
            <a:gdLst>
              <a:gd name="connsiteX0" fmla="*/ 532 w 315034"/>
              <a:gd name="connsiteY0" fmla="*/ 28588 h 28879"/>
              <a:gd name="connsiteX1" fmla="*/ 283107 w 315034"/>
              <a:gd name="connsiteY1" fmla="*/ 19063 h 28879"/>
              <a:gd name="connsiteX2" fmla="*/ 257707 w 315034"/>
              <a:gd name="connsiteY2" fmla="*/ 19063 h 28879"/>
              <a:gd name="connsiteX3" fmla="*/ 314857 w 315034"/>
              <a:gd name="connsiteY3" fmla="*/ 13 h 28879"/>
              <a:gd name="connsiteX4" fmla="*/ 235482 w 315034"/>
              <a:gd name="connsiteY4" fmla="*/ 15888 h 28879"/>
              <a:gd name="connsiteX5" fmla="*/ 213257 w 315034"/>
              <a:gd name="connsiteY5" fmla="*/ 6363 h 28879"/>
              <a:gd name="connsiteX6" fmla="*/ 532 w 315034"/>
              <a:gd name="connsiteY6" fmla="*/ 28588 h 2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034" h="28879">
                <a:moveTo>
                  <a:pt x="532" y="28588"/>
                </a:moveTo>
                <a:cubicBezTo>
                  <a:pt x="12174" y="30705"/>
                  <a:pt x="240245" y="20650"/>
                  <a:pt x="283107" y="19063"/>
                </a:cubicBezTo>
                <a:cubicBezTo>
                  <a:pt x="325969" y="17476"/>
                  <a:pt x="252415" y="22238"/>
                  <a:pt x="257707" y="19063"/>
                </a:cubicBezTo>
                <a:cubicBezTo>
                  <a:pt x="262999" y="15888"/>
                  <a:pt x="318561" y="542"/>
                  <a:pt x="314857" y="13"/>
                </a:cubicBezTo>
                <a:cubicBezTo>
                  <a:pt x="311153" y="-516"/>
                  <a:pt x="252415" y="14830"/>
                  <a:pt x="235482" y="15888"/>
                </a:cubicBezTo>
                <a:cubicBezTo>
                  <a:pt x="218549" y="16946"/>
                  <a:pt x="255061" y="4776"/>
                  <a:pt x="213257" y="6363"/>
                </a:cubicBezTo>
                <a:cubicBezTo>
                  <a:pt x="171453" y="7950"/>
                  <a:pt x="-11110" y="26471"/>
                  <a:pt x="532" y="28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5784842-0C3B-F12D-1C0D-4FC0105D3046}"/>
              </a:ext>
            </a:extLst>
          </p:cNvPr>
          <p:cNvSpPr/>
          <p:nvPr/>
        </p:nvSpPr>
        <p:spPr>
          <a:xfrm>
            <a:off x="3419425" y="5031176"/>
            <a:ext cx="349719" cy="58400"/>
          </a:xfrm>
          <a:custGeom>
            <a:avLst/>
            <a:gdLst>
              <a:gd name="connsiteX0" fmla="*/ 50 w 349719"/>
              <a:gd name="connsiteY0" fmla="*/ 1199 h 58400"/>
              <a:gd name="connsiteX1" fmla="*/ 257225 w 349719"/>
              <a:gd name="connsiteY1" fmla="*/ 7549 h 58400"/>
              <a:gd name="connsiteX2" fmla="*/ 349300 w 349719"/>
              <a:gd name="connsiteY2" fmla="*/ 58349 h 58400"/>
              <a:gd name="connsiteX3" fmla="*/ 279450 w 349719"/>
              <a:gd name="connsiteY3" fmla="*/ 17074 h 58400"/>
              <a:gd name="connsiteX4" fmla="*/ 50 w 349719"/>
              <a:gd name="connsiteY4" fmla="*/ 1199 h 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9" h="58400">
                <a:moveTo>
                  <a:pt x="50" y="1199"/>
                </a:moveTo>
                <a:cubicBezTo>
                  <a:pt x="-3654" y="-388"/>
                  <a:pt x="199017" y="-1976"/>
                  <a:pt x="257225" y="7549"/>
                </a:cubicBezTo>
                <a:cubicBezTo>
                  <a:pt x="315433" y="17074"/>
                  <a:pt x="345596" y="56762"/>
                  <a:pt x="349300" y="58349"/>
                </a:cubicBezTo>
                <a:cubicBezTo>
                  <a:pt x="353004" y="59936"/>
                  <a:pt x="332367" y="24482"/>
                  <a:pt x="279450" y="17074"/>
                </a:cubicBezTo>
                <a:cubicBezTo>
                  <a:pt x="226533" y="9666"/>
                  <a:pt x="3754" y="2786"/>
                  <a:pt x="50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FF7DB92-35FE-E1C2-91EC-518ECE624DCA}"/>
              </a:ext>
            </a:extLst>
          </p:cNvPr>
          <p:cNvSpPr/>
          <p:nvPr/>
        </p:nvSpPr>
        <p:spPr>
          <a:xfrm>
            <a:off x="3386803" y="5055892"/>
            <a:ext cx="328327" cy="62741"/>
          </a:xfrm>
          <a:custGeom>
            <a:avLst/>
            <a:gdLst>
              <a:gd name="connsiteX0" fmla="*/ 922 w 328327"/>
              <a:gd name="connsiteY0" fmla="*/ 62208 h 62741"/>
              <a:gd name="connsiteX1" fmla="*/ 162847 w 328327"/>
              <a:gd name="connsiteY1" fmla="*/ 33633 h 62741"/>
              <a:gd name="connsiteX2" fmla="*/ 121572 w 328327"/>
              <a:gd name="connsiteY2" fmla="*/ 33633 h 62741"/>
              <a:gd name="connsiteX3" fmla="*/ 232697 w 328327"/>
              <a:gd name="connsiteY3" fmla="*/ 11408 h 62741"/>
              <a:gd name="connsiteX4" fmla="*/ 156497 w 328327"/>
              <a:gd name="connsiteY4" fmla="*/ 8233 h 62741"/>
              <a:gd name="connsiteX5" fmla="*/ 324772 w 328327"/>
              <a:gd name="connsiteY5" fmla="*/ 5058 h 62741"/>
              <a:gd name="connsiteX6" fmla="*/ 248572 w 328327"/>
              <a:gd name="connsiteY6" fmla="*/ 5058 h 62741"/>
              <a:gd name="connsiteX7" fmla="*/ 922 w 328327"/>
              <a:gd name="connsiteY7" fmla="*/ 62208 h 6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327" h="62741">
                <a:moveTo>
                  <a:pt x="922" y="62208"/>
                </a:moveTo>
                <a:cubicBezTo>
                  <a:pt x="-13366" y="66971"/>
                  <a:pt x="142739" y="38395"/>
                  <a:pt x="162847" y="33633"/>
                </a:cubicBezTo>
                <a:cubicBezTo>
                  <a:pt x="182955" y="28871"/>
                  <a:pt x="109930" y="37337"/>
                  <a:pt x="121572" y="33633"/>
                </a:cubicBezTo>
                <a:cubicBezTo>
                  <a:pt x="133214" y="29929"/>
                  <a:pt x="226876" y="15641"/>
                  <a:pt x="232697" y="11408"/>
                </a:cubicBezTo>
                <a:cubicBezTo>
                  <a:pt x="238518" y="7175"/>
                  <a:pt x="141151" y="9291"/>
                  <a:pt x="156497" y="8233"/>
                </a:cubicBezTo>
                <a:cubicBezTo>
                  <a:pt x="171843" y="7175"/>
                  <a:pt x="309426" y="5587"/>
                  <a:pt x="324772" y="5058"/>
                </a:cubicBezTo>
                <a:cubicBezTo>
                  <a:pt x="340118" y="4529"/>
                  <a:pt x="304135" y="-6055"/>
                  <a:pt x="248572" y="5058"/>
                </a:cubicBezTo>
                <a:cubicBezTo>
                  <a:pt x="193009" y="16171"/>
                  <a:pt x="15210" y="57445"/>
                  <a:pt x="922" y="6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2D98A5D-4592-98CE-1BCF-D21DA4FFAB2B}"/>
              </a:ext>
            </a:extLst>
          </p:cNvPr>
          <p:cNvSpPr/>
          <p:nvPr/>
        </p:nvSpPr>
        <p:spPr>
          <a:xfrm>
            <a:off x="2986626" y="4927592"/>
            <a:ext cx="169349" cy="186073"/>
          </a:xfrm>
          <a:custGeom>
            <a:avLst/>
            <a:gdLst>
              <a:gd name="connsiteX0" fmla="*/ 169324 w 169349"/>
              <a:gd name="connsiteY0" fmla="*/ 8 h 186073"/>
              <a:gd name="connsiteX1" fmla="*/ 55024 w 169349"/>
              <a:gd name="connsiteY1" fmla="*/ 41283 h 186073"/>
              <a:gd name="connsiteX2" fmla="*/ 10574 w 169349"/>
              <a:gd name="connsiteY2" fmla="*/ 107958 h 186073"/>
              <a:gd name="connsiteX3" fmla="*/ 42324 w 169349"/>
              <a:gd name="connsiteY3" fmla="*/ 184158 h 186073"/>
              <a:gd name="connsiteX4" fmla="*/ 20099 w 169349"/>
              <a:gd name="connsiteY4" fmla="*/ 152408 h 186073"/>
              <a:gd name="connsiteX5" fmla="*/ 112174 w 169349"/>
              <a:gd name="connsiteY5" fmla="*/ 38108 h 186073"/>
              <a:gd name="connsiteX6" fmla="*/ 1049 w 169349"/>
              <a:gd name="connsiteY6" fmla="*/ 123833 h 186073"/>
              <a:gd name="connsiteX7" fmla="*/ 64549 w 169349"/>
              <a:gd name="connsiteY7" fmla="*/ 44458 h 186073"/>
              <a:gd name="connsiteX8" fmla="*/ 169324 w 169349"/>
              <a:gd name="connsiteY8" fmla="*/ 8 h 18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49" h="186073">
                <a:moveTo>
                  <a:pt x="169324" y="8"/>
                </a:moveTo>
                <a:cubicBezTo>
                  <a:pt x="167737" y="-521"/>
                  <a:pt x="81482" y="23291"/>
                  <a:pt x="55024" y="41283"/>
                </a:cubicBezTo>
                <a:cubicBezTo>
                  <a:pt x="28566" y="59275"/>
                  <a:pt x="12691" y="84145"/>
                  <a:pt x="10574" y="107958"/>
                </a:cubicBezTo>
                <a:cubicBezTo>
                  <a:pt x="8457" y="131771"/>
                  <a:pt x="40737" y="176750"/>
                  <a:pt x="42324" y="184158"/>
                </a:cubicBezTo>
                <a:cubicBezTo>
                  <a:pt x="43911" y="191566"/>
                  <a:pt x="8457" y="176750"/>
                  <a:pt x="20099" y="152408"/>
                </a:cubicBezTo>
                <a:cubicBezTo>
                  <a:pt x="31741" y="128066"/>
                  <a:pt x="115349" y="42870"/>
                  <a:pt x="112174" y="38108"/>
                </a:cubicBezTo>
                <a:cubicBezTo>
                  <a:pt x="108999" y="33346"/>
                  <a:pt x="8986" y="122775"/>
                  <a:pt x="1049" y="123833"/>
                </a:cubicBezTo>
                <a:cubicBezTo>
                  <a:pt x="-6888" y="124891"/>
                  <a:pt x="31741" y="64566"/>
                  <a:pt x="64549" y="44458"/>
                </a:cubicBezTo>
                <a:cubicBezTo>
                  <a:pt x="97357" y="24350"/>
                  <a:pt x="170911" y="537"/>
                  <a:pt x="16932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1197D5E-65C4-291B-2D2B-D7A19C1F30DD}"/>
              </a:ext>
            </a:extLst>
          </p:cNvPr>
          <p:cNvSpPr/>
          <p:nvPr/>
        </p:nvSpPr>
        <p:spPr>
          <a:xfrm>
            <a:off x="3095116" y="5044740"/>
            <a:ext cx="361341" cy="19592"/>
          </a:xfrm>
          <a:custGeom>
            <a:avLst/>
            <a:gdLst>
              <a:gd name="connsiteX0" fmla="*/ 509 w 361341"/>
              <a:gd name="connsiteY0" fmla="*/ 19385 h 19592"/>
              <a:gd name="connsiteX1" fmla="*/ 346584 w 361341"/>
              <a:gd name="connsiteY1" fmla="*/ 9860 h 19592"/>
              <a:gd name="connsiteX2" fmla="*/ 270384 w 361341"/>
              <a:gd name="connsiteY2" fmla="*/ 335 h 19592"/>
              <a:gd name="connsiteX3" fmla="*/ 509 w 361341"/>
              <a:gd name="connsiteY3" fmla="*/ 19385 h 1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41" h="19592">
                <a:moveTo>
                  <a:pt x="509" y="19385"/>
                </a:moveTo>
                <a:cubicBezTo>
                  <a:pt x="13209" y="20972"/>
                  <a:pt x="301605" y="13035"/>
                  <a:pt x="346584" y="9860"/>
                </a:cubicBezTo>
                <a:cubicBezTo>
                  <a:pt x="391563" y="6685"/>
                  <a:pt x="324359" y="-1782"/>
                  <a:pt x="270384" y="335"/>
                </a:cubicBezTo>
                <a:cubicBezTo>
                  <a:pt x="216409" y="2452"/>
                  <a:pt x="-12191" y="17798"/>
                  <a:pt x="509" y="1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482FEA3-23E2-09C7-700A-7E2FBECDC140}"/>
              </a:ext>
            </a:extLst>
          </p:cNvPr>
          <p:cNvSpPr/>
          <p:nvPr/>
        </p:nvSpPr>
        <p:spPr>
          <a:xfrm>
            <a:off x="3365254" y="5079989"/>
            <a:ext cx="343534" cy="100676"/>
          </a:xfrm>
          <a:custGeom>
            <a:avLst/>
            <a:gdLst>
              <a:gd name="connsiteX0" fmla="*/ 343146 w 343534"/>
              <a:gd name="connsiteY0" fmla="*/ 11 h 100676"/>
              <a:gd name="connsiteX1" fmla="*/ 12946 w 343534"/>
              <a:gd name="connsiteY1" fmla="*/ 92086 h 100676"/>
              <a:gd name="connsiteX2" fmla="*/ 79621 w 343534"/>
              <a:gd name="connsiteY2" fmla="*/ 95261 h 100676"/>
              <a:gd name="connsiteX3" fmla="*/ 200271 w 343534"/>
              <a:gd name="connsiteY3" fmla="*/ 79386 h 100676"/>
              <a:gd name="connsiteX4" fmla="*/ 82796 w 343534"/>
              <a:gd name="connsiteY4" fmla="*/ 85736 h 100676"/>
              <a:gd name="connsiteX5" fmla="*/ 343146 w 343534"/>
              <a:gd name="connsiteY5" fmla="*/ 11 h 10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34" h="100676">
                <a:moveTo>
                  <a:pt x="343146" y="11"/>
                </a:moveTo>
                <a:cubicBezTo>
                  <a:pt x="331504" y="1069"/>
                  <a:pt x="56867" y="76211"/>
                  <a:pt x="12946" y="92086"/>
                </a:cubicBezTo>
                <a:cubicBezTo>
                  <a:pt x="-30975" y="107961"/>
                  <a:pt x="48400" y="97378"/>
                  <a:pt x="79621" y="95261"/>
                </a:cubicBezTo>
                <a:cubicBezTo>
                  <a:pt x="110842" y="93144"/>
                  <a:pt x="199742" y="80973"/>
                  <a:pt x="200271" y="79386"/>
                </a:cubicBezTo>
                <a:cubicBezTo>
                  <a:pt x="200800" y="77799"/>
                  <a:pt x="64275" y="97907"/>
                  <a:pt x="82796" y="85736"/>
                </a:cubicBezTo>
                <a:cubicBezTo>
                  <a:pt x="101317" y="73565"/>
                  <a:pt x="354788" y="-1047"/>
                  <a:pt x="3431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771313A-F4ED-D48F-1DFC-F74E9AAB7E7B}"/>
              </a:ext>
            </a:extLst>
          </p:cNvPr>
          <p:cNvSpPr/>
          <p:nvPr/>
        </p:nvSpPr>
        <p:spPr>
          <a:xfrm>
            <a:off x="2924175" y="4882317"/>
            <a:ext cx="117477" cy="188167"/>
          </a:xfrm>
          <a:custGeom>
            <a:avLst/>
            <a:gdLst>
              <a:gd name="connsiteX0" fmla="*/ 117475 w 117477"/>
              <a:gd name="connsiteY0" fmla="*/ 833 h 188167"/>
              <a:gd name="connsiteX1" fmla="*/ 25400 w 117477"/>
              <a:gd name="connsiteY1" fmla="*/ 42108 h 188167"/>
              <a:gd name="connsiteX2" fmla="*/ 0 w 117477"/>
              <a:gd name="connsiteY2" fmla="*/ 156408 h 188167"/>
              <a:gd name="connsiteX3" fmla="*/ 25400 w 117477"/>
              <a:gd name="connsiteY3" fmla="*/ 67508 h 188167"/>
              <a:gd name="connsiteX4" fmla="*/ 63500 w 117477"/>
              <a:gd name="connsiteY4" fmla="*/ 188158 h 188167"/>
              <a:gd name="connsiteX5" fmla="*/ 28575 w 117477"/>
              <a:gd name="connsiteY5" fmla="*/ 73858 h 188167"/>
              <a:gd name="connsiteX6" fmla="*/ 117475 w 117477"/>
              <a:gd name="connsiteY6" fmla="*/ 833 h 1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77" h="188167">
                <a:moveTo>
                  <a:pt x="117475" y="833"/>
                </a:moveTo>
                <a:cubicBezTo>
                  <a:pt x="116946" y="-4459"/>
                  <a:pt x="44979" y="16179"/>
                  <a:pt x="25400" y="42108"/>
                </a:cubicBezTo>
                <a:cubicBezTo>
                  <a:pt x="5821" y="68037"/>
                  <a:pt x="0" y="152175"/>
                  <a:pt x="0" y="156408"/>
                </a:cubicBezTo>
                <a:cubicBezTo>
                  <a:pt x="0" y="160641"/>
                  <a:pt x="14817" y="62216"/>
                  <a:pt x="25400" y="67508"/>
                </a:cubicBezTo>
                <a:cubicBezTo>
                  <a:pt x="35983" y="72800"/>
                  <a:pt x="62971" y="187100"/>
                  <a:pt x="63500" y="188158"/>
                </a:cubicBezTo>
                <a:cubicBezTo>
                  <a:pt x="64029" y="189216"/>
                  <a:pt x="22754" y="98729"/>
                  <a:pt x="28575" y="73858"/>
                </a:cubicBezTo>
                <a:cubicBezTo>
                  <a:pt x="34396" y="48987"/>
                  <a:pt x="118004" y="6125"/>
                  <a:pt x="117475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3829BE4-2BD8-EC5C-5156-19B4D7A9CC47}"/>
              </a:ext>
            </a:extLst>
          </p:cNvPr>
          <p:cNvSpPr/>
          <p:nvPr/>
        </p:nvSpPr>
        <p:spPr>
          <a:xfrm>
            <a:off x="3663950" y="4400526"/>
            <a:ext cx="247684" cy="137607"/>
          </a:xfrm>
          <a:custGeom>
            <a:avLst/>
            <a:gdLst>
              <a:gd name="connsiteX0" fmla="*/ 247650 w 247684"/>
              <a:gd name="connsiteY0" fmla="*/ 88924 h 137607"/>
              <a:gd name="connsiteX1" fmla="*/ 187325 w 247684"/>
              <a:gd name="connsiteY1" fmla="*/ 28599 h 137607"/>
              <a:gd name="connsiteX2" fmla="*/ 196850 w 247684"/>
              <a:gd name="connsiteY2" fmla="*/ 101624 h 137607"/>
              <a:gd name="connsiteX3" fmla="*/ 158750 w 247684"/>
              <a:gd name="connsiteY3" fmla="*/ 76224 h 137607"/>
              <a:gd name="connsiteX4" fmla="*/ 215900 w 247684"/>
              <a:gd name="connsiteY4" fmla="*/ 133374 h 137607"/>
              <a:gd name="connsiteX5" fmla="*/ 149225 w 247684"/>
              <a:gd name="connsiteY5" fmla="*/ 133374 h 137607"/>
              <a:gd name="connsiteX6" fmla="*/ 0 w 247684"/>
              <a:gd name="connsiteY6" fmla="*/ 130199 h 137607"/>
              <a:gd name="connsiteX7" fmla="*/ 187325 w 247684"/>
              <a:gd name="connsiteY7" fmla="*/ 133374 h 137607"/>
              <a:gd name="connsiteX8" fmla="*/ 171450 w 247684"/>
              <a:gd name="connsiteY8" fmla="*/ 69874 h 137607"/>
              <a:gd name="connsiteX9" fmla="*/ 184150 w 247684"/>
              <a:gd name="connsiteY9" fmla="*/ 85749 h 137607"/>
              <a:gd name="connsiteX10" fmla="*/ 177800 w 247684"/>
              <a:gd name="connsiteY10" fmla="*/ 24 h 137607"/>
              <a:gd name="connsiteX11" fmla="*/ 247650 w 247684"/>
              <a:gd name="connsiteY11" fmla="*/ 88924 h 1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684" h="137607">
                <a:moveTo>
                  <a:pt x="247650" y="88924"/>
                </a:moveTo>
                <a:cubicBezTo>
                  <a:pt x="249237" y="93686"/>
                  <a:pt x="195792" y="26482"/>
                  <a:pt x="187325" y="28599"/>
                </a:cubicBezTo>
                <a:cubicBezTo>
                  <a:pt x="178858" y="30716"/>
                  <a:pt x="201612" y="93687"/>
                  <a:pt x="196850" y="101624"/>
                </a:cubicBezTo>
                <a:cubicBezTo>
                  <a:pt x="192087" y="109562"/>
                  <a:pt x="155575" y="70932"/>
                  <a:pt x="158750" y="76224"/>
                </a:cubicBezTo>
                <a:cubicBezTo>
                  <a:pt x="161925" y="81516"/>
                  <a:pt x="217487" y="123849"/>
                  <a:pt x="215900" y="133374"/>
                </a:cubicBezTo>
                <a:cubicBezTo>
                  <a:pt x="214312" y="142899"/>
                  <a:pt x="149225" y="133374"/>
                  <a:pt x="149225" y="133374"/>
                </a:cubicBezTo>
                <a:lnTo>
                  <a:pt x="0" y="130199"/>
                </a:lnTo>
                <a:cubicBezTo>
                  <a:pt x="6350" y="130199"/>
                  <a:pt x="158750" y="143428"/>
                  <a:pt x="187325" y="133374"/>
                </a:cubicBezTo>
                <a:cubicBezTo>
                  <a:pt x="215900" y="123320"/>
                  <a:pt x="171450" y="69874"/>
                  <a:pt x="171450" y="69874"/>
                </a:cubicBezTo>
                <a:cubicBezTo>
                  <a:pt x="170921" y="61936"/>
                  <a:pt x="183092" y="97391"/>
                  <a:pt x="184150" y="85749"/>
                </a:cubicBezTo>
                <a:cubicBezTo>
                  <a:pt x="185208" y="74107"/>
                  <a:pt x="167746" y="-1563"/>
                  <a:pt x="177800" y="24"/>
                </a:cubicBezTo>
                <a:cubicBezTo>
                  <a:pt x="187854" y="1611"/>
                  <a:pt x="246063" y="84162"/>
                  <a:pt x="247650" y="88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547367D-3DFE-AA03-DA5E-4863E5110CC4}"/>
              </a:ext>
            </a:extLst>
          </p:cNvPr>
          <p:cNvSpPr/>
          <p:nvPr/>
        </p:nvSpPr>
        <p:spPr>
          <a:xfrm>
            <a:off x="3622606" y="4365580"/>
            <a:ext cx="158983" cy="177859"/>
          </a:xfrm>
          <a:custGeom>
            <a:avLst/>
            <a:gdLst>
              <a:gd name="connsiteX0" fmla="*/ 69 w 158983"/>
              <a:gd name="connsiteY0" fmla="*/ 45 h 177859"/>
              <a:gd name="connsiteX1" fmla="*/ 117544 w 158983"/>
              <a:gd name="connsiteY1" fmla="*/ 60370 h 177859"/>
              <a:gd name="connsiteX2" fmla="*/ 79444 w 158983"/>
              <a:gd name="connsiteY2" fmla="*/ 101645 h 177859"/>
              <a:gd name="connsiteX3" fmla="*/ 44519 w 158983"/>
              <a:gd name="connsiteY3" fmla="*/ 136570 h 177859"/>
              <a:gd name="connsiteX4" fmla="*/ 88969 w 158983"/>
              <a:gd name="connsiteY4" fmla="*/ 114345 h 177859"/>
              <a:gd name="connsiteX5" fmla="*/ 41344 w 158983"/>
              <a:gd name="connsiteY5" fmla="*/ 177845 h 177859"/>
              <a:gd name="connsiteX6" fmla="*/ 85794 w 158983"/>
              <a:gd name="connsiteY6" fmla="*/ 107995 h 177859"/>
              <a:gd name="connsiteX7" fmla="*/ 158819 w 158983"/>
              <a:gd name="connsiteY7" fmla="*/ 60370 h 177859"/>
              <a:gd name="connsiteX8" fmla="*/ 101669 w 158983"/>
              <a:gd name="connsiteY8" fmla="*/ 50845 h 177859"/>
              <a:gd name="connsiteX9" fmla="*/ 69 w 158983"/>
              <a:gd name="connsiteY9" fmla="*/ 45 h 17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983" h="177859">
                <a:moveTo>
                  <a:pt x="69" y="45"/>
                </a:moveTo>
                <a:cubicBezTo>
                  <a:pt x="2715" y="1633"/>
                  <a:pt x="104315" y="43437"/>
                  <a:pt x="117544" y="60370"/>
                </a:cubicBezTo>
                <a:cubicBezTo>
                  <a:pt x="130773" y="77303"/>
                  <a:pt x="91615" y="88945"/>
                  <a:pt x="79444" y="101645"/>
                </a:cubicBezTo>
                <a:cubicBezTo>
                  <a:pt x="67273" y="114345"/>
                  <a:pt x="42931" y="134453"/>
                  <a:pt x="44519" y="136570"/>
                </a:cubicBezTo>
                <a:cubicBezTo>
                  <a:pt x="46107" y="138687"/>
                  <a:pt x="89498" y="107466"/>
                  <a:pt x="88969" y="114345"/>
                </a:cubicBezTo>
                <a:cubicBezTo>
                  <a:pt x="88440" y="121224"/>
                  <a:pt x="41873" y="178903"/>
                  <a:pt x="41344" y="177845"/>
                </a:cubicBezTo>
                <a:cubicBezTo>
                  <a:pt x="40815" y="176787"/>
                  <a:pt x="66215" y="127574"/>
                  <a:pt x="85794" y="107995"/>
                </a:cubicBezTo>
                <a:cubicBezTo>
                  <a:pt x="105373" y="88416"/>
                  <a:pt x="156173" y="69895"/>
                  <a:pt x="158819" y="60370"/>
                </a:cubicBezTo>
                <a:cubicBezTo>
                  <a:pt x="161465" y="50845"/>
                  <a:pt x="131831" y="63016"/>
                  <a:pt x="101669" y="50845"/>
                </a:cubicBezTo>
                <a:cubicBezTo>
                  <a:pt x="71507" y="38674"/>
                  <a:pt x="-2577" y="-1543"/>
                  <a:pt x="69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CF32B42-40C4-2DC1-B2AF-03C9515147E2}"/>
              </a:ext>
            </a:extLst>
          </p:cNvPr>
          <p:cNvSpPr/>
          <p:nvPr/>
        </p:nvSpPr>
        <p:spPr>
          <a:xfrm>
            <a:off x="3279433" y="4365625"/>
            <a:ext cx="363869" cy="41395"/>
          </a:xfrm>
          <a:custGeom>
            <a:avLst/>
            <a:gdLst>
              <a:gd name="connsiteX0" fmla="*/ 342 w 363869"/>
              <a:gd name="connsiteY0" fmla="*/ 31750 h 41395"/>
              <a:gd name="connsiteX1" fmla="*/ 232117 w 363869"/>
              <a:gd name="connsiteY1" fmla="*/ 0 h 41395"/>
              <a:gd name="connsiteX2" fmla="*/ 165442 w 363869"/>
              <a:gd name="connsiteY2" fmla="*/ 31750 h 41395"/>
              <a:gd name="connsiteX3" fmla="*/ 330542 w 363869"/>
              <a:gd name="connsiteY3" fmla="*/ 41275 h 41395"/>
              <a:gd name="connsiteX4" fmla="*/ 194017 w 363869"/>
              <a:gd name="connsiteY4" fmla="*/ 34925 h 41395"/>
              <a:gd name="connsiteX5" fmla="*/ 359117 w 363869"/>
              <a:gd name="connsiteY5" fmla="*/ 6350 h 41395"/>
              <a:gd name="connsiteX6" fmla="*/ 292442 w 363869"/>
              <a:gd name="connsiteY6" fmla="*/ 28575 h 41395"/>
              <a:gd name="connsiteX7" fmla="*/ 342 w 363869"/>
              <a:gd name="connsiteY7" fmla="*/ 31750 h 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869" h="41395">
                <a:moveTo>
                  <a:pt x="342" y="31750"/>
                </a:moveTo>
                <a:cubicBezTo>
                  <a:pt x="-9712" y="26987"/>
                  <a:pt x="204600" y="0"/>
                  <a:pt x="232117" y="0"/>
                </a:cubicBezTo>
                <a:cubicBezTo>
                  <a:pt x="259634" y="0"/>
                  <a:pt x="149038" y="24871"/>
                  <a:pt x="165442" y="31750"/>
                </a:cubicBezTo>
                <a:cubicBezTo>
                  <a:pt x="181846" y="38629"/>
                  <a:pt x="325780" y="40746"/>
                  <a:pt x="330542" y="41275"/>
                </a:cubicBezTo>
                <a:cubicBezTo>
                  <a:pt x="335305" y="41804"/>
                  <a:pt x="189255" y="40746"/>
                  <a:pt x="194017" y="34925"/>
                </a:cubicBezTo>
                <a:cubicBezTo>
                  <a:pt x="198779" y="29104"/>
                  <a:pt x="342713" y="7408"/>
                  <a:pt x="359117" y="6350"/>
                </a:cubicBezTo>
                <a:cubicBezTo>
                  <a:pt x="375521" y="5292"/>
                  <a:pt x="348534" y="23283"/>
                  <a:pt x="292442" y="28575"/>
                </a:cubicBezTo>
                <a:cubicBezTo>
                  <a:pt x="236350" y="33867"/>
                  <a:pt x="10396" y="36513"/>
                  <a:pt x="342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380EEA2-DD63-27C7-CB16-1B537B18C38D}"/>
              </a:ext>
            </a:extLst>
          </p:cNvPr>
          <p:cNvSpPr/>
          <p:nvPr/>
        </p:nvSpPr>
        <p:spPr>
          <a:xfrm>
            <a:off x="3375000" y="4441541"/>
            <a:ext cx="318783" cy="79837"/>
          </a:xfrm>
          <a:custGeom>
            <a:avLst/>
            <a:gdLst>
              <a:gd name="connsiteX0" fmla="*/ 311175 w 318783"/>
              <a:gd name="connsiteY0" fmla="*/ 32034 h 79837"/>
              <a:gd name="connsiteX1" fmla="*/ 228625 w 318783"/>
              <a:gd name="connsiteY1" fmla="*/ 35209 h 79837"/>
              <a:gd name="connsiteX2" fmla="*/ 31775 w 318783"/>
              <a:gd name="connsiteY2" fmla="*/ 284 h 79837"/>
              <a:gd name="connsiteX3" fmla="*/ 95275 w 318783"/>
              <a:gd name="connsiteY3" fmla="*/ 41559 h 79837"/>
              <a:gd name="connsiteX4" fmla="*/ 222275 w 318783"/>
              <a:gd name="connsiteY4" fmla="*/ 79659 h 79837"/>
              <a:gd name="connsiteX5" fmla="*/ 3200 w 318783"/>
              <a:gd name="connsiteY5" fmla="*/ 25684 h 79837"/>
              <a:gd name="connsiteX6" fmla="*/ 88925 w 318783"/>
              <a:gd name="connsiteY6" fmla="*/ 25684 h 79837"/>
              <a:gd name="connsiteX7" fmla="*/ 47650 w 318783"/>
              <a:gd name="connsiteY7" fmla="*/ 284 h 79837"/>
              <a:gd name="connsiteX8" fmla="*/ 311175 w 318783"/>
              <a:gd name="connsiteY8" fmla="*/ 32034 h 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83" h="79837">
                <a:moveTo>
                  <a:pt x="311175" y="32034"/>
                </a:moveTo>
                <a:cubicBezTo>
                  <a:pt x="341338" y="37855"/>
                  <a:pt x="275192" y="40501"/>
                  <a:pt x="228625" y="35209"/>
                </a:cubicBezTo>
                <a:cubicBezTo>
                  <a:pt x="182058" y="29917"/>
                  <a:pt x="54000" y="-774"/>
                  <a:pt x="31775" y="284"/>
                </a:cubicBezTo>
                <a:cubicBezTo>
                  <a:pt x="9550" y="1342"/>
                  <a:pt x="63525" y="28330"/>
                  <a:pt x="95275" y="41559"/>
                </a:cubicBezTo>
                <a:cubicBezTo>
                  <a:pt x="127025" y="54788"/>
                  <a:pt x="237621" y="82305"/>
                  <a:pt x="222275" y="79659"/>
                </a:cubicBezTo>
                <a:cubicBezTo>
                  <a:pt x="206929" y="77013"/>
                  <a:pt x="25425" y="34680"/>
                  <a:pt x="3200" y="25684"/>
                </a:cubicBezTo>
                <a:cubicBezTo>
                  <a:pt x="-19025" y="16688"/>
                  <a:pt x="81517" y="29917"/>
                  <a:pt x="88925" y="25684"/>
                </a:cubicBezTo>
                <a:cubicBezTo>
                  <a:pt x="96333" y="21451"/>
                  <a:pt x="15900" y="-2891"/>
                  <a:pt x="47650" y="284"/>
                </a:cubicBezTo>
                <a:cubicBezTo>
                  <a:pt x="79400" y="3459"/>
                  <a:pt x="281012" y="26213"/>
                  <a:pt x="311175" y="3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C011B1B-1E9B-5EE2-67C4-7D551CB5C271}"/>
              </a:ext>
            </a:extLst>
          </p:cNvPr>
          <p:cNvSpPr/>
          <p:nvPr/>
        </p:nvSpPr>
        <p:spPr>
          <a:xfrm>
            <a:off x="2911104" y="4311409"/>
            <a:ext cx="463950" cy="190855"/>
          </a:xfrm>
          <a:custGeom>
            <a:avLst/>
            <a:gdLst>
              <a:gd name="connsiteX0" fmla="*/ 371 w 463950"/>
              <a:gd name="connsiteY0" fmla="*/ 190741 h 190855"/>
              <a:gd name="connsiteX1" fmla="*/ 181346 w 463950"/>
              <a:gd name="connsiteY1" fmla="*/ 98666 h 190855"/>
              <a:gd name="connsiteX2" fmla="*/ 305171 w 463950"/>
              <a:gd name="connsiteY2" fmla="*/ 241 h 190855"/>
              <a:gd name="connsiteX3" fmla="*/ 244846 w 463950"/>
              <a:gd name="connsiteY3" fmla="*/ 70091 h 190855"/>
              <a:gd name="connsiteX4" fmla="*/ 355971 w 463950"/>
              <a:gd name="connsiteY4" fmla="*/ 44691 h 190855"/>
              <a:gd name="connsiteX5" fmla="*/ 336921 w 463950"/>
              <a:gd name="connsiteY5" fmla="*/ 63741 h 190855"/>
              <a:gd name="connsiteX6" fmla="*/ 463921 w 463950"/>
              <a:gd name="connsiteY6" fmla="*/ 38341 h 190855"/>
              <a:gd name="connsiteX7" fmla="*/ 324221 w 463950"/>
              <a:gd name="connsiteY7" fmla="*/ 63741 h 190855"/>
              <a:gd name="connsiteX8" fmla="*/ 232146 w 463950"/>
              <a:gd name="connsiteY8" fmla="*/ 79616 h 190855"/>
              <a:gd name="connsiteX9" fmla="*/ 371 w 463950"/>
              <a:gd name="connsiteY9" fmla="*/ 190741 h 19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950" h="190855">
                <a:moveTo>
                  <a:pt x="371" y="190741"/>
                </a:moveTo>
                <a:cubicBezTo>
                  <a:pt x="-8096" y="193916"/>
                  <a:pt x="130546" y="130416"/>
                  <a:pt x="181346" y="98666"/>
                </a:cubicBezTo>
                <a:cubicBezTo>
                  <a:pt x="232146" y="66916"/>
                  <a:pt x="294588" y="5003"/>
                  <a:pt x="305171" y="241"/>
                </a:cubicBezTo>
                <a:cubicBezTo>
                  <a:pt x="315754" y="-4522"/>
                  <a:pt x="236379" y="62683"/>
                  <a:pt x="244846" y="70091"/>
                </a:cubicBezTo>
                <a:cubicBezTo>
                  <a:pt x="253313" y="77499"/>
                  <a:pt x="355971" y="44691"/>
                  <a:pt x="355971" y="44691"/>
                </a:cubicBezTo>
                <a:cubicBezTo>
                  <a:pt x="371317" y="43633"/>
                  <a:pt x="318930" y="64799"/>
                  <a:pt x="336921" y="63741"/>
                </a:cubicBezTo>
                <a:cubicBezTo>
                  <a:pt x="354912" y="62683"/>
                  <a:pt x="466038" y="38341"/>
                  <a:pt x="463921" y="38341"/>
                </a:cubicBezTo>
                <a:cubicBezTo>
                  <a:pt x="461804" y="38341"/>
                  <a:pt x="324221" y="63741"/>
                  <a:pt x="324221" y="63741"/>
                </a:cubicBezTo>
                <a:cubicBezTo>
                  <a:pt x="285592" y="70620"/>
                  <a:pt x="281888" y="60037"/>
                  <a:pt x="232146" y="79616"/>
                </a:cubicBezTo>
                <a:cubicBezTo>
                  <a:pt x="182404" y="99195"/>
                  <a:pt x="8838" y="187566"/>
                  <a:pt x="371" y="190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22E9F7D-5768-FC0C-4915-D0247A71D957}"/>
              </a:ext>
            </a:extLst>
          </p:cNvPr>
          <p:cNvSpPr/>
          <p:nvPr/>
        </p:nvSpPr>
        <p:spPr>
          <a:xfrm>
            <a:off x="2955924" y="4457633"/>
            <a:ext cx="482612" cy="44524"/>
          </a:xfrm>
          <a:custGeom>
            <a:avLst/>
            <a:gdLst>
              <a:gd name="connsiteX0" fmla="*/ 1 w 482612"/>
              <a:gd name="connsiteY0" fmla="*/ 44517 h 44524"/>
              <a:gd name="connsiteX1" fmla="*/ 196851 w 482612"/>
              <a:gd name="connsiteY1" fmla="*/ 12767 h 44524"/>
              <a:gd name="connsiteX2" fmla="*/ 361951 w 482612"/>
              <a:gd name="connsiteY2" fmla="*/ 12767 h 44524"/>
              <a:gd name="connsiteX3" fmla="*/ 298451 w 482612"/>
              <a:gd name="connsiteY3" fmla="*/ 67 h 44524"/>
              <a:gd name="connsiteX4" fmla="*/ 482601 w 482612"/>
              <a:gd name="connsiteY4" fmla="*/ 19117 h 44524"/>
              <a:gd name="connsiteX5" fmla="*/ 288926 w 482612"/>
              <a:gd name="connsiteY5" fmla="*/ 9592 h 44524"/>
              <a:gd name="connsiteX6" fmla="*/ 193676 w 482612"/>
              <a:gd name="connsiteY6" fmla="*/ 9592 h 44524"/>
              <a:gd name="connsiteX7" fmla="*/ 1 w 482612"/>
              <a:gd name="connsiteY7" fmla="*/ 44517 h 4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612" h="44524">
                <a:moveTo>
                  <a:pt x="1" y="44517"/>
                </a:moveTo>
                <a:cubicBezTo>
                  <a:pt x="530" y="45046"/>
                  <a:pt x="136526" y="18059"/>
                  <a:pt x="196851" y="12767"/>
                </a:cubicBezTo>
                <a:cubicBezTo>
                  <a:pt x="257176" y="7475"/>
                  <a:pt x="345018" y="14884"/>
                  <a:pt x="361951" y="12767"/>
                </a:cubicBezTo>
                <a:cubicBezTo>
                  <a:pt x="378884" y="10650"/>
                  <a:pt x="278343" y="-991"/>
                  <a:pt x="298451" y="67"/>
                </a:cubicBezTo>
                <a:cubicBezTo>
                  <a:pt x="318559" y="1125"/>
                  <a:pt x="484188" y="17530"/>
                  <a:pt x="482601" y="19117"/>
                </a:cubicBezTo>
                <a:cubicBezTo>
                  <a:pt x="481014" y="20704"/>
                  <a:pt x="337080" y="11179"/>
                  <a:pt x="288926" y="9592"/>
                </a:cubicBezTo>
                <a:cubicBezTo>
                  <a:pt x="240772" y="8005"/>
                  <a:pt x="240243" y="3242"/>
                  <a:pt x="193676" y="9592"/>
                </a:cubicBezTo>
                <a:cubicBezTo>
                  <a:pt x="147109" y="15942"/>
                  <a:pt x="-528" y="43988"/>
                  <a:pt x="1" y="44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DF42C26-2AAF-12AC-BE04-10EE4D2D4FCB}"/>
              </a:ext>
            </a:extLst>
          </p:cNvPr>
          <p:cNvSpPr/>
          <p:nvPr/>
        </p:nvSpPr>
        <p:spPr>
          <a:xfrm>
            <a:off x="4124256" y="4554649"/>
            <a:ext cx="43135" cy="408963"/>
          </a:xfrm>
          <a:custGeom>
            <a:avLst/>
            <a:gdLst>
              <a:gd name="connsiteX0" fmla="*/ 69 w 43135"/>
              <a:gd name="connsiteY0" fmla="*/ 4651 h 408963"/>
              <a:gd name="connsiteX1" fmla="*/ 41344 w 43135"/>
              <a:gd name="connsiteY1" fmla="*/ 404701 h 408963"/>
              <a:gd name="connsiteX2" fmla="*/ 31819 w 43135"/>
              <a:gd name="connsiteY2" fmla="*/ 201501 h 408963"/>
              <a:gd name="connsiteX3" fmla="*/ 69 w 43135"/>
              <a:gd name="connsiteY3" fmla="*/ 4651 h 40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5" h="408963">
                <a:moveTo>
                  <a:pt x="69" y="4651"/>
                </a:moveTo>
                <a:cubicBezTo>
                  <a:pt x="1656" y="38518"/>
                  <a:pt x="36052" y="371893"/>
                  <a:pt x="41344" y="404701"/>
                </a:cubicBezTo>
                <a:cubicBezTo>
                  <a:pt x="46636" y="437509"/>
                  <a:pt x="39227" y="272409"/>
                  <a:pt x="31819" y="201501"/>
                </a:cubicBezTo>
                <a:cubicBezTo>
                  <a:pt x="24411" y="130593"/>
                  <a:pt x="-1518" y="-29216"/>
                  <a:pt x="69" y="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12CB487-CF83-A786-2462-ACC79729B043}"/>
              </a:ext>
            </a:extLst>
          </p:cNvPr>
          <p:cNvSpPr/>
          <p:nvPr/>
        </p:nvSpPr>
        <p:spPr>
          <a:xfrm>
            <a:off x="4285060" y="4580978"/>
            <a:ext cx="51990" cy="836674"/>
          </a:xfrm>
          <a:custGeom>
            <a:avLst/>
            <a:gdLst>
              <a:gd name="connsiteX0" fmla="*/ 51990 w 51990"/>
              <a:gd name="connsiteY0" fmla="*/ 547 h 836674"/>
              <a:gd name="connsiteX1" fmla="*/ 10715 w 51990"/>
              <a:gd name="connsiteY1" fmla="*/ 260897 h 836674"/>
              <a:gd name="connsiteX2" fmla="*/ 1190 w 51990"/>
              <a:gd name="connsiteY2" fmla="*/ 835572 h 836674"/>
              <a:gd name="connsiteX3" fmla="*/ 1190 w 51990"/>
              <a:gd name="connsiteY3" fmla="*/ 400597 h 836674"/>
              <a:gd name="connsiteX4" fmla="*/ 10715 w 51990"/>
              <a:gd name="connsiteY4" fmla="*/ 197397 h 836674"/>
              <a:gd name="connsiteX5" fmla="*/ 51990 w 51990"/>
              <a:gd name="connsiteY5" fmla="*/ 547 h 8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90" h="836674">
                <a:moveTo>
                  <a:pt x="51990" y="547"/>
                </a:moveTo>
                <a:cubicBezTo>
                  <a:pt x="51990" y="11130"/>
                  <a:pt x="19182" y="121726"/>
                  <a:pt x="10715" y="260897"/>
                </a:cubicBezTo>
                <a:cubicBezTo>
                  <a:pt x="2248" y="400068"/>
                  <a:pt x="2777" y="812289"/>
                  <a:pt x="1190" y="835572"/>
                </a:cubicBezTo>
                <a:cubicBezTo>
                  <a:pt x="-398" y="858855"/>
                  <a:pt x="-397" y="506959"/>
                  <a:pt x="1190" y="400597"/>
                </a:cubicBezTo>
                <a:cubicBezTo>
                  <a:pt x="2777" y="294235"/>
                  <a:pt x="2778" y="259309"/>
                  <a:pt x="10715" y="197397"/>
                </a:cubicBezTo>
                <a:cubicBezTo>
                  <a:pt x="18652" y="135485"/>
                  <a:pt x="51990" y="-10036"/>
                  <a:pt x="51990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5BE8316-0DC4-2FB6-BAD8-ACF0E7FA5D6E}"/>
              </a:ext>
            </a:extLst>
          </p:cNvPr>
          <p:cNvSpPr/>
          <p:nvPr/>
        </p:nvSpPr>
        <p:spPr>
          <a:xfrm>
            <a:off x="3943308" y="5064091"/>
            <a:ext cx="238170" cy="631860"/>
          </a:xfrm>
          <a:custGeom>
            <a:avLst/>
            <a:gdLst>
              <a:gd name="connsiteX0" fmla="*/ 238167 w 238170"/>
              <a:gd name="connsiteY0" fmla="*/ 34 h 631860"/>
              <a:gd name="connsiteX1" fmla="*/ 158792 w 238170"/>
              <a:gd name="connsiteY1" fmla="*/ 393734 h 631860"/>
              <a:gd name="connsiteX2" fmla="*/ 42 w 238170"/>
              <a:gd name="connsiteY2" fmla="*/ 631859 h 631860"/>
              <a:gd name="connsiteX3" fmla="*/ 174667 w 238170"/>
              <a:gd name="connsiteY3" fmla="*/ 390559 h 631860"/>
              <a:gd name="connsiteX4" fmla="*/ 161967 w 238170"/>
              <a:gd name="connsiteY4" fmla="*/ 415959 h 631860"/>
              <a:gd name="connsiteX5" fmla="*/ 238167 w 238170"/>
              <a:gd name="connsiteY5" fmla="*/ 34 h 63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70" h="631860">
                <a:moveTo>
                  <a:pt x="238167" y="34"/>
                </a:moveTo>
                <a:cubicBezTo>
                  <a:pt x="237638" y="-3670"/>
                  <a:pt x="198479" y="288430"/>
                  <a:pt x="158792" y="393734"/>
                </a:cubicBezTo>
                <a:cubicBezTo>
                  <a:pt x="119105" y="499038"/>
                  <a:pt x="-2604" y="632388"/>
                  <a:pt x="42" y="631859"/>
                </a:cubicBezTo>
                <a:cubicBezTo>
                  <a:pt x="2688" y="631330"/>
                  <a:pt x="147680" y="426542"/>
                  <a:pt x="174667" y="390559"/>
                </a:cubicBezTo>
                <a:cubicBezTo>
                  <a:pt x="201654" y="354576"/>
                  <a:pt x="150855" y="476284"/>
                  <a:pt x="161967" y="415959"/>
                </a:cubicBezTo>
                <a:cubicBezTo>
                  <a:pt x="173079" y="355634"/>
                  <a:pt x="238696" y="3738"/>
                  <a:pt x="238167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C34663C-7606-C9E0-1B59-0979B9B7AB82}"/>
              </a:ext>
            </a:extLst>
          </p:cNvPr>
          <p:cNvSpPr/>
          <p:nvPr/>
        </p:nvSpPr>
        <p:spPr>
          <a:xfrm>
            <a:off x="3680468" y="5753100"/>
            <a:ext cx="75587" cy="197258"/>
          </a:xfrm>
          <a:custGeom>
            <a:avLst/>
            <a:gdLst>
              <a:gd name="connsiteX0" fmla="*/ 75557 w 75587"/>
              <a:gd name="connsiteY0" fmla="*/ 0 h 197258"/>
              <a:gd name="connsiteX1" fmla="*/ 12057 w 75587"/>
              <a:gd name="connsiteY1" fmla="*/ 107950 h 197258"/>
              <a:gd name="connsiteX2" fmla="*/ 50157 w 75587"/>
              <a:gd name="connsiteY2" fmla="*/ 196850 h 197258"/>
              <a:gd name="connsiteX3" fmla="*/ 12057 w 75587"/>
              <a:gd name="connsiteY3" fmla="*/ 139700 h 197258"/>
              <a:gd name="connsiteX4" fmla="*/ 2532 w 75587"/>
              <a:gd name="connsiteY4" fmla="*/ 107950 h 197258"/>
              <a:gd name="connsiteX5" fmla="*/ 75557 w 75587"/>
              <a:gd name="connsiteY5" fmla="*/ 0 h 19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87" h="197258">
                <a:moveTo>
                  <a:pt x="75557" y="0"/>
                </a:moveTo>
                <a:cubicBezTo>
                  <a:pt x="77144" y="0"/>
                  <a:pt x="16290" y="75142"/>
                  <a:pt x="12057" y="107950"/>
                </a:cubicBezTo>
                <a:cubicBezTo>
                  <a:pt x="7824" y="140758"/>
                  <a:pt x="50157" y="191558"/>
                  <a:pt x="50157" y="196850"/>
                </a:cubicBezTo>
                <a:cubicBezTo>
                  <a:pt x="50157" y="202142"/>
                  <a:pt x="19994" y="154517"/>
                  <a:pt x="12057" y="139700"/>
                </a:cubicBezTo>
                <a:cubicBezTo>
                  <a:pt x="4119" y="124883"/>
                  <a:pt x="-4347" y="127000"/>
                  <a:pt x="2532" y="107950"/>
                </a:cubicBezTo>
                <a:cubicBezTo>
                  <a:pt x="9411" y="88900"/>
                  <a:pt x="73970" y="0"/>
                  <a:pt x="755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D41DBB3-1525-8CDD-9B93-D1BFE1DFAE9A}"/>
              </a:ext>
            </a:extLst>
          </p:cNvPr>
          <p:cNvSpPr/>
          <p:nvPr/>
        </p:nvSpPr>
        <p:spPr>
          <a:xfrm>
            <a:off x="4679922" y="5797298"/>
            <a:ext cx="85796" cy="146316"/>
          </a:xfrm>
          <a:custGeom>
            <a:avLst/>
            <a:gdLst>
              <a:gd name="connsiteX0" fmla="*/ 34953 w 85796"/>
              <a:gd name="connsiteY0" fmla="*/ 252 h 146316"/>
              <a:gd name="connsiteX1" fmla="*/ 69878 w 85796"/>
              <a:gd name="connsiteY1" fmla="*/ 66927 h 146316"/>
              <a:gd name="connsiteX2" fmla="*/ 28 w 85796"/>
              <a:gd name="connsiteY2" fmla="*/ 146302 h 146316"/>
              <a:gd name="connsiteX3" fmla="*/ 79403 w 85796"/>
              <a:gd name="connsiteY3" fmla="*/ 73277 h 146316"/>
              <a:gd name="connsiteX4" fmla="*/ 76228 w 85796"/>
              <a:gd name="connsiteY4" fmla="*/ 44702 h 146316"/>
              <a:gd name="connsiteX5" fmla="*/ 34953 w 85796"/>
              <a:gd name="connsiteY5" fmla="*/ 252 h 1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6" h="146316">
                <a:moveTo>
                  <a:pt x="34953" y="252"/>
                </a:moveTo>
                <a:cubicBezTo>
                  <a:pt x="33895" y="3956"/>
                  <a:pt x="75699" y="42585"/>
                  <a:pt x="69878" y="66927"/>
                </a:cubicBezTo>
                <a:cubicBezTo>
                  <a:pt x="64057" y="91269"/>
                  <a:pt x="-1560" y="145244"/>
                  <a:pt x="28" y="146302"/>
                </a:cubicBezTo>
                <a:cubicBezTo>
                  <a:pt x="1616" y="147360"/>
                  <a:pt x="66703" y="90210"/>
                  <a:pt x="79403" y="73277"/>
                </a:cubicBezTo>
                <a:cubicBezTo>
                  <a:pt x="92103" y="56344"/>
                  <a:pt x="83107" y="54756"/>
                  <a:pt x="76228" y="44702"/>
                </a:cubicBezTo>
                <a:cubicBezTo>
                  <a:pt x="69349" y="34648"/>
                  <a:pt x="36011" y="-3452"/>
                  <a:pt x="3495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037E398-B5F7-97B0-38CF-BABA6CC53BBE}"/>
              </a:ext>
            </a:extLst>
          </p:cNvPr>
          <p:cNvSpPr/>
          <p:nvPr/>
        </p:nvSpPr>
        <p:spPr>
          <a:xfrm>
            <a:off x="4019542" y="5619701"/>
            <a:ext cx="95317" cy="312109"/>
          </a:xfrm>
          <a:custGeom>
            <a:avLst/>
            <a:gdLst>
              <a:gd name="connsiteX0" fmla="*/ 95258 w 95317"/>
              <a:gd name="connsiteY0" fmla="*/ 49 h 312109"/>
              <a:gd name="connsiteX1" fmla="*/ 34933 w 95317"/>
              <a:gd name="connsiteY1" fmla="*/ 142924 h 312109"/>
              <a:gd name="connsiteX2" fmla="*/ 50808 w 95317"/>
              <a:gd name="connsiteY2" fmla="*/ 308024 h 312109"/>
              <a:gd name="connsiteX3" fmla="*/ 31758 w 95317"/>
              <a:gd name="connsiteY3" fmla="*/ 250874 h 312109"/>
              <a:gd name="connsiteX4" fmla="*/ 8 w 95317"/>
              <a:gd name="connsiteY4" fmla="*/ 130224 h 312109"/>
              <a:gd name="connsiteX5" fmla="*/ 28583 w 95317"/>
              <a:gd name="connsiteY5" fmla="*/ 177849 h 312109"/>
              <a:gd name="connsiteX6" fmla="*/ 22233 w 95317"/>
              <a:gd name="connsiteY6" fmla="*/ 127049 h 312109"/>
              <a:gd name="connsiteX7" fmla="*/ 95258 w 95317"/>
              <a:gd name="connsiteY7" fmla="*/ 49 h 31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17" h="312109">
                <a:moveTo>
                  <a:pt x="95258" y="49"/>
                </a:moveTo>
                <a:cubicBezTo>
                  <a:pt x="97375" y="2695"/>
                  <a:pt x="42341" y="91595"/>
                  <a:pt x="34933" y="142924"/>
                </a:cubicBezTo>
                <a:cubicBezTo>
                  <a:pt x="27525" y="194253"/>
                  <a:pt x="51337" y="290032"/>
                  <a:pt x="50808" y="308024"/>
                </a:cubicBezTo>
                <a:cubicBezTo>
                  <a:pt x="50279" y="326016"/>
                  <a:pt x="40225" y="280507"/>
                  <a:pt x="31758" y="250874"/>
                </a:cubicBezTo>
                <a:cubicBezTo>
                  <a:pt x="23291" y="221241"/>
                  <a:pt x="537" y="142395"/>
                  <a:pt x="8" y="130224"/>
                </a:cubicBezTo>
                <a:cubicBezTo>
                  <a:pt x="-521" y="118053"/>
                  <a:pt x="24879" y="178378"/>
                  <a:pt x="28583" y="177849"/>
                </a:cubicBezTo>
                <a:cubicBezTo>
                  <a:pt x="32287" y="177320"/>
                  <a:pt x="11650" y="151920"/>
                  <a:pt x="22233" y="127049"/>
                </a:cubicBezTo>
                <a:cubicBezTo>
                  <a:pt x="32816" y="102178"/>
                  <a:pt x="93141" y="-2597"/>
                  <a:pt x="9525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6F5A275-EB99-759C-E6BF-FC08C18E7E3A}"/>
              </a:ext>
            </a:extLst>
          </p:cNvPr>
          <p:cNvSpPr/>
          <p:nvPr/>
        </p:nvSpPr>
        <p:spPr>
          <a:xfrm>
            <a:off x="4086020" y="5809494"/>
            <a:ext cx="65711" cy="240736"/>
          </a:xfrm>
          <a:custGeom>
            <a:avLst/>
            <a:gdLst>
              <a:gd name="connsiteX0" fmla="*/ 22430 w 65711"/>
              <a:gd name="connsiteY0" fmla="*/ 756 h 240736"/>
              <a:gd name="connsiteX1" fmla="*/ 6555 w 65711"/>
              <a:gd name="connsiteY1" fmla="*/ 96006 h 240736"/>
              <a:gd name="connsiteX2" fmla="*/ 63705 w 65711"/>
              <a:gd name="connsiteY2" fmla="*/ 235706 h 240736"/>
              <a:gd name="connsiteX3" fmla="*/ 47830 w 65711"/>
              <a:gd name="connsiteY3" fmla="*/ 203956 h 240736"/>
              <a:gd name="connsiteX4" fmla="*/ 205 w 65711"/>
              <a:gd name="connsiteY4" fmla="*/ 146806 h 240736"/>
              <a:gd name="connsiteX5" fmla="*/ 22430 w 65711"/>
              <a:gd name="connsiteY5" fmla="*/ 756 h 24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11" h="240736">
                <a:moveTo>
                  <a:pt x="22430" y="756"/>
                </a:moveTo>
                <a:cubicBezTo>
                  <a:pt x="23488" y="-7711"/>
                  <a:pt x="-324" y="56848"/>
                  <a:pt x="6555" y="96006"/>
                </a:cubicBezTo>
                <a:cubicBezTo>
                  <a:pt x="13434" y="135164"/>
                  <a:pt x="56826" y="217714"/>
                  <a:pt x="63705" y="235706"/>
                </a:cubicBezTo>
                <a:cubicBezTo>
                  <a:pt x="70584" y="253698"/>
                  <a:pt x="58413" y="218773"/>
                  <a:pt x="47830" y="203956"/>
                </a:cubicBezTo>
                <a:cubicBezTo>
                  <a:pt x="37247" y="189139"/>
                  <a:pt x="2851" y="178556"/>
                  <a:pt x="205" y="146806"/>
                </a:cubicBezTo>
                <a:cubicBezTo>
                  <a:pt x="-2441" y="115056"/>
                  <a:pt x="21372" y="9223"/>
                  <a:pt x="22430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7A3AE6A-F6A1-767B-CED2-4565D0B8BFB1}"/>
              </a:ext>
            </a:extLst>
          </p:cNvPr>
          <p:cNvSpPr/>
          <p:nvPr/>
        </p:nvSpPr>
        <p:spPr>
          <a:xfrm>
            <a:off x="4248128" y="5736864"/>
            <a:ext cx="45042" cy="311603"/>
          </a:xfrm>
          <a:custGeom>
            <a:avLst/>
            <a:gdLst>
              <a:gd name="connsiteX0" fmla="*/ 28597 w 45042"/>
              <a:gd name="connsiteY0" fmla="*/ 361 h 311603"/>
              <a:gd name="connsiteX1" fmla="*/ 25422 w 45042"/>
              <a:gd name="connsiteY1" fmla="*/ 130536 h 311603"/>
              <a:gd name="connsiteX2" fmla="*/ 44472 w 45042"/>
              <a:gd name="connsiteY2" fmla="*/ 263886 h 311603"/>
              <a:gd name="connsiteX3" fmla="*/ 22 w 45042"/>
              <a:gd name="connsiteY3" fmla="*/ 311511 h 311603"/>
              <a:gd name="connsiteX4" fmla="*/ 38122 w 45042"/>
              <a:gd name="connsiteY4" fmla="*/ 254361 h 311603"/>
              <a:gd name="connsiteX5" fmla="*/ 12722 w 45042"/>
              <a:gd name="connsiteY5" fmla="*/ 171811 h 311603"/>
              <a:gd name="connsiteX6" fmla="*/ 28597 w 45042"/>
              <a:gd name="connsiteY6" fmla="*/ 361 h 31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42" h="311603">
                <a:moveTo>
                  <a:pt x="28597" y="361"/>
                </a:moveTo>
                <a:cubicBezTo>
                  <a:pt x="30714" y="-6518"/>
                  <a:pt x="22776" y="86615"/>
                  <a:pt x="25422" y="130536"/>
                </a:cubicBezTo>
                <a:cubicBezTo>
                  <a:pt x="28068" y="174457"/>
                  <a:pt x="48705" y="233724"/>
                  <a:pt x="44472" y="263886"/>
                </a:cubicBezTo>
                <a:cubicBezTo>
                  <a:pt x="40239" y="294048"/>
                  <a:pt x="1080" y="313099"/>
                  <a:pt x="22" y="311511"/>
                </a:cubicBezTo>
                <a:cubicBezTo>
                  <a:pt x="-1036" y="309923"/>
                  <a:pt x="36005" y="277644"/>
                  <a:pt x="38122" y="254361"/>
                </a:cubicBezTo>
                <a:cubicBezTo>
                  <a:pt x="40239" y="231078"/>
                  <a:pt x="12193" y="208853"/>
                  <a:pt x="12722" y="171811"/>
                </a:cubicBezTo>
                <a:cubicBezTo>
                  <a:pt x="13251" y="134769"/>
                  <a:pt x="26480" y="7240"/>
                  <a:pt x="28597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64A2616-631B-3668-D142-6A73261BB581}"/>
              </a:ext>
            </a:extLst>
          </p:cNvPr>
          <p:cNvSpPr/>
          <p:nvPr/>
        </p:nvSpPr>
        <p:spPr>
          <a:xfrm>
            <a:off x="4279873" y="5718172"/>
            <a:ext cx="38148" cy="171456"/>
          </a:xfrm>
          <a:custGeom>
            <a:avLst/>
            <a:gdLst>
              <a:gd name="connsiteX0" fmla="*/ 27 w 38148"/>
              <a:gd name="connsiteY0" fmla="*/ 3 h 171456"/>
              <a:gd name="connsiteX1" fmla="*/ 31777 w 38148"/>
              <a:gd name="connsiteY1" fmla="*/ 85728 h 171456"/>
              <a:gd name="connsiteX2" fmla="*/ 15902 w 38148"/>
              <a:gd name="connsiteY2" fmla="*/ 171453 h 171456"/>
              <a:gd name="connsiteX3" fmla="*/ 38127 w 38148"/>
              <a:gd name="connsiteY3" fmla="*/ 82553 h 171456"/>
              <a:gd name="connsiteX4" fmla="*/ 27 w 38148"/>
              <a:gd name="connsiteY4" fmla="*/ 3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8" h="171456">
                <a:moveTo>
                  <a:pt x="27" y="3"/>
                </a:moveTo>
                <a:cubicBezTo>
                  <a:pt x="-1031" y="532"/>
                  <a:pt x="29131" y="57153"/>
                  <a:pt x="31777" y="85728"/>
                </a:cubicBezTo>
                <a:cubicBezTo>
                  <a:pt x="34423" y="114303"/>
                  <a:pt x="14844" y="171982"/>
                  <a:pt x="15902" y="171453"/>
                </a:cubicBezTo>
                <a:cubicBezTo>
                  <a:pt x="16960" y="170924"/>
                  <a:pt x="37069" y="105836"/>
                  <a:pt x="38127" y="82553"/>
                </a:cubicBezTo>
                <a:cubicBezTo>
                  <a:pt x="39185" y="59270"/>
                  <a:pt x="1085" y="-526"/>
                  <a:pt x="2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3B84614-B49B-CB77-1CEE-13888BE9F230}"/>
              </a:ext>
            </a:extLst>
          </p:cNvPr>
          <p:cNvSpPr/>
          <p:nvPr/>
        </p:nvSpPr>
        <p:spPr>
          <a:xfrm>
            <a:off x="4419386" y="5764055"/>
            <a:ext cx="248242" cy="87552"/>
          </a:xfrm>
          <a:custGeom>
            <a:avLst/>
            <a:gdLst>
              <a:gd name="connsiteX0" fmla="*/ 214 w 248242"/>
              <a:gd name="connsiteY0" fmla="*/ 87470 h 87552"/>
              <a:gd name="connsiteX1" fmla="*/ 130389 w 248242"/>
              <a:gd name="connsiteY1" fmla="*/ 17620 h 87552"/>
              <a:gd name="connsiteX2" fmla="*/ 247864 w 248242"/>
              <a:gd name="connsiteY2" fmla="*/ 23970 h 87552"/>
              <a:gd name="connsiteX3" fmla="*/ 162139 w 248242"/>
              <a:gd name="connsiteY3" fmla="*/ 1745 h 87552"/>
              <a:gd name="connsiteX4" fmla="*/ 214 w 248242"/>
              <a:gd name="connsiteY4" fmla="*/ 87470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42" h="87552">
                <a:moveTo>
                  <a:pt x="214" y="87470"/>
                </a:moveTo>
                <a:cubicBezTo>
                  <a:pt x="-5078" y="90116"/>
                  <a:pt x="89114" y="28203"/>
                  <a:pt x="130389" y="17620"/>
                </a:cubicBezTo>
                <a:cubicBezTo>
                  <a:pt x="171664" y="7037"/>
                  <a:pt x="242572" y="26616"/>
                  <a:pt x="247864" y="23970"/>
                </a:cubicBezTo>
                <a:cubicBezTo>
                  <a:pt x="253156" y="21324"/>
                  <a:pt x="201826" y="-7251"/>
                  <a:pt x="162139" y="1745"/>
                </a:cubicBezTo>
                <a:cubicBezTo>
                  <a:pt x="122452" y="10741"/>
                  <a:pt x="5506" y="84824"/>
                  <a:pt x="214" y="87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BDAE6E6-4AE2-61D4-0EBD-B83C0062C060}"/>
              </a:ext>
            </a:extLst>
          </p:cNvPr>
          <p:cNvSpPr/>
          <p:nvPr/>
        </p:nvSpPr>
        <p:spPr>
          <a:xfrm>
            <a:off x="3816106" y="5865268"/>
            <a:ext cx="152683" cy="69115"/>
          </a:xfrm>
          <a:custGeom>
            <a:avLst/>
            <a:gdLst>
              <a:gd name="connsiteX0" fmla="*/ 152644 w 152683"/>
              <a:gd name="connsiteY0" fmla="*/ 2132 h 69115"/>
              <a:gd name="connsiteX1" fmla="*/ 35169 w 152683"/>
              <a:gd name="connsiteY1" fmla="*/ 30707 h 69115"/>
              <a:gd name="connsiteX2" fmla="*/ 244 w 152683"/>
              <a:gd name="connsiteY2" fmla="*/ 68807 h 69115"/>
              <a:gd name="connsiteX3" fmla="*/ 47869 w 152683"/>
              <a:gd name="connsiteY3" fmla="*/ 8482 h 69115"/>
              <a:gd name="connsiteX4" fmla="*/ 152644 w 152683"/>
              <a:gd name="connsiteY4" fmla="*/ 2132 h 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83" h="69115">
                <a:moveTo>
                  <a:pt x="152644" y="2132"/>
                </a:moveTo>
                <a:cubicBezTo>
                  <a:pt x="150527" y="5836"/>
                  <a:pt x="60569" y="19595"/>
                  <a:pt x="35169" y="30707"/>
                </a:cubicBezTo>
                <a:cubicBezTo>
                  <a:pt x="9769" y="41819"/>
                  <a:pt x="-1873" y="72511"/>
                  <a:pt x="244" y="68807"/>
                </a:cubicBezTo>
                <a:cubicBezTo>
                  <a:pt x="2361" y="65103"/>
                  <a:pt x="25115" y="18007"/>
                  <a:pt x="47869" y="8482"/>
                </a:cubicBezTo>
                <a:cubicBezTo>
                  <a:pt x="70623" y="-1043"/>
                  <a:pt x="154761" y="-1572"/>
                  <a:pt x="152644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6D72F55-561E-528F-AB44-28A22FB2C31D}"/>
              </a:ext>
            </a:extLst>
          </p:cNvPr>
          <p:cNvSpPr/>
          <p:nvPr/>
        </p:nvSpPr>
        <p:spPr>
          <a:xfrm>
            <a:off x="4191000" y="5644970"/>
            <a:ext cx="73339" cy="322213"/>
          </a:xfrm>
          <a:custGeom>
            <a:avLst/>
            <a:gdLst>
              <a:gd name="connsiteX0" fmla="*/ 73025 w 73339"/>
              <a:gd name="connsiteY0" fmla="*/ 180 h 322213"/>
              <a:gd name="connsiteX1" fmla="*/ 28575 w 73339"/>
              <a:gd name="connsiteY1" fmla="*/ 117655 h 322213"/>
              <a:gd name="connsiteX2" fmla="*/ 19050 w 73339"/>
              <a:gd name="connsiteY2" fmla="*/ 187505 h 322213"/>
              <a:gd name="connsiteX3" fmla="*/ 15875 w 73339"/>
              <a:gd name="connsiteY3" fmla="*/ 165280 h 322213"/>
              <a:gd name="connsiteX4" fmla="*/ 57150 w 73339"/>
              <a:gd name="connsiteY4" fmla="*/ 320855 h 322213"/>
              <a:gd name="connsiteX5" fmla="*/ 15875 w 73339"/>
              <a:gd name="connsiteY5" fmla="*/ 238305 h 322213"/>
              <a:gd name="connsiteX6" fmla="*/ 0 w 73339"/>
              <a:gd name="connsiteY6" fmla="*/ 190680 h 322213"/>
              <a:gd name="connsiteX7" fmla="*/ 19050 w 73339"/>
              <a:gd name="connsiteY7" fmla="*/ 200205 h 322213"/>
              <a:gd name="connsiteX8" fmla="*/ 3175 w 73339"/>
              <a:gd name="connsiteY8" fmla="*/ 146230 h 322213"/>
              <a:gd name="connsiteX9" fmla="*/ 73025 w 73339"/>
              <a:gd name="connsiteY9" fmla="*/ 180 h 32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339" h="322213">
                <a:moveTo>
                  <a:pt x="73025" y="180"/>
                </a:moveTo>
                <a:cubicBezTo>
                  <a:pt x="77258" y="-4582"/>
                  <a:pt x="37571" y="86434"/>
                  <a:pt x="28575" y="117655"/>
                </a:cubicBezTo>
                <a:cubicBezTo>
                  <a:pt x="19579" y="148876"/>
                  <a:pt x="21167" y="179568"/>
                  <a:pt x="19050" y="187505"/>
                </a:cubicBezTo>
                <a:cubicBezTo>
                  <a:pt x="16933" y="195442"/>
                  <a:pt x="9525" y="143055"/>
                  <a:pt x="15875" y="165280"/>
                </a:cubicBezTo>
                <a:cubicBezTo>
                  <a:pt x="22225" y="187505"/>
                  <a:pt x="57150" y="308684"/>
                  <a:pt x="57150" y="320855"/>
                </a:cubicBezTo>
                <a:cubicBezTo>
                  <a:pt x="57150" y="333026"/>
                  <a:pt x="25400" y="260001"/>
                  <a:pt x="15875" y="238305"/>
                </a:cubicBezTo>
                <a:cubicBezTo>
                  <a:pt x="6350" y="216609"/>
                  <a:pt x="0" y="190680"/>
                  <a:pt x="0" y="190680"/>
                </a:cubicBezTo>
                <a:cubicBezTo>
                  <a:pt x="529" y="184330"/>
                  <a:pt x="18521" y="207613"/>
                  <a:pt x="19050" y="200205"/>
                </a:cubicBezTo>
                <a:cubicBezTo>
                  <a:pt x="19579" y="192797"/>
                  <a:pt x="-4233" y="172688"/>
                  <a:pt x="3175" y="146230"/>
                </a:cubicBezTo>
                <a:cubicBezTo>
                  <a:pt x="10583" y="119772"/>
                  <a:pt x="68792" y="4942"/>
                  <a:pt x="7302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58C3E98-F76C-D856-D20A-94C9B726FDC7}"/>
              </a:ext>
            </a:extLst>
          </p:cNvPr>
          <p:cNvSpPr/>
          <p:nvPr/>
        </p:nvSpPr>
        <p:spPr>
          <a:xfrm>
            <a:off x="4321097" y="5737225"/>
            <a:ext cx="58245" cy="203200"/>
          </a:xfrm>
          <a:custGeom>
            <a:avLst/>
            <a:gdLst>
              <a:gd name="connsiteX0" fmla="*/ 31828 w 58245"/>
              <a:gd name="connsiteY0" fmla="*/ 0 h 203200"/>
              <a:gd name="connsiteX1" fmla="*/ 44528 w 58245"/>
              <a:gd name="connsiteY1" fmla="*/ 76200 h 203200"/>
              <a:gd name="connsiteX2" fmla="*/ 78 w 58245"/>
              <a:gd name="connsiteY2" fmla="*/ 203200 h 203200"/>
              <a:gd name="connsiteX3" fmla="*/ 57228 w 58245"/>
              <a:gd name="connsiteY3" fmla="*/ 76200 h 203200"/>
              <a:gd name="connsiteX4" fmla="*/ 31828 w 5824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45" h="203200">
                <a:moveTo>
                  <a:pt x="31828" y="0"/>
                </a:moveTo>
                <a:cubicBezTo>
                  <a:pt x="29711" y="0"/>
                  <a:pt x="49820" y="42333"/>
                  <a:pt x="44528" y="76200"/>
                </a:cubicBezTo>
                <a:cubicBezTo>
                  <a:pt x="39236" y="110067"/>
                  <a:pt x="-2039" y="203200"/>
                  <a:pt x="78" y="203200"/>
                </a:cubicBezTo>
                <a:cubicBezTo>
                  <a:pt x="2195" y="203200"/>
                  <a:pt x="50349" y="106892"/>
                  <a:pt x="57228" y="76200"/>
                </a:cubicBezTo>
                <a:cubicBezTo>
                  <a:pt x="64107" y="45508"/>
                  <a:pt x="33945" y="0"/>
                  <a:pt x="318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04275C7B-8E9B-6F12-2F03-3F4C30CF4845}"/>
              </a:ext>
            </a:extLst>
          </p:cNvPr>
          <p:cNvSpPr/>
          <p:nvPr/>
        </p:nvSpPr>
        <p:spPr>
          <a:xfrm>
            <a:off x="4175030" y="4942622"/>
            <a:ext cx="56341" cy="572527"/>
          </a:xfrm>
          <a:custGeom>
            <a:avLst/>
            <a:gdLst>
              <a:gd name="connsiteX0" fmla="*/ 54070 w 56341"/>
              <a:gd name="connsiteY0" fmla="*/ 10378 h 572527"/>
              <a:gd name="connsiteX1" fmla="*/ 95 w 56341"/>
              <a:gd name="connsiteY1" fmla="*/ 569178 h 572527"/>
              <a:gd name="connsiteX2" fmla="*/ 41370 w 56341"/>
              <a:gd name="connsiteY2" fmla="*/ 232628 h 572527"/>
              <a:gd name="connsiteX3" fmla="*/ 54070 w 56341"/>
              <a:gd name="connsiteY3" fmla="*/ 10378 h 57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1" h="572527">
                <a:moveTo>
                  <a:pt x="54070" y="10378"/>
                </a:moveTo>
                <a:cubicBezTo>
                  <a:pt x="47191" y="66470"/>
                  <a:pt x="2212" y="532136"/>
                  <a:pt x="95" y="569178"/>
                </a:cubicBezTo>
                <a:cubicBezTo>
                  <a:pt x="-2022" y="606220"/>
                  <a:pt x="31845" y="325761"/>
                  <a:pt x="41370" y="232628"/>
                </a:cubicBezTo>
                <a:cubicBezTo>
                  <a:pt x="50895" y="139495"/>
                  <a:pt x="60949" y="-45714"/>
                  <a:pt x="54070" y="10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1499D83-9B57-9CC1-811B-692470D6E24D}"/>
              </a:ext>
            </a:extLst>
          </p:cNvPr>
          <p:cNvSpPr/>
          <p:nvPr/>
        </p:nvSpPr>
        <p:spPr>
          <a:xfrm>
            <a:off x="4330674" y="5600098"/>
            <a:ext cx="94472" cy="308942"/>
          </a:xfrm>
          <a:custGeom>
            <a:avLst/>
            <a:gdLst>
              <a:gd name="connsiteX0" fmla="*/ 26 w 94472"/>
              <a:gd name="connsiteY0" fmla="*/ 602 h 308942"/>
              <a:gd name="connsiteX1" fmla="*/ 82576 w 94472"/>
              <a:gd name="connsiteY1" fmla="*/ 99027 h 308942"/>
              <a:gd name="connsiteX2" fmla="*/ 85751 w 94472"/>
              <a:gd name="connsiteY2" fmla="*/ 203802 h 308942"/>
              <a:gd name="connsiteX3" fmla="*/ 92101 w 94472"/>
              <a:gd name="connsiteY3" fmla="*/ 191102 h 308942"/>
              <a:gd name="connsiteX4" fmla="*/ 41301 w 94472"/>
              <a:gd name="connsiteY4" fmla="*/ 308577 h 308942"/>
              <a:gd name="connsiteX5" fmla="*/ 92101 w 94472"/>
              <a:gd name="connsiteY5" fmla="*/ 146652 h 308942"/>
              <a:gd name="connsiteX6" fmla="*/ 26 w 94472"/>
              <a:gd name="connsiteY6" fmla="*/ 602 h 3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72" h="308942">
                <a:moveTo>
                  <a:pt x="26" y="602"/>
                </a:moveTo>
                <a:cubicBezTo>
                  <a:pt x="-1562" y="-7336"/>
                  <a:pt x="68288" y="65160"/>
                  <a:pt x="82576" y="99027"/>
                </a:cubicBezTo>
                <a:cubicBezTo>
                  <a:pt x="96864" y="132894"/>
                  <a:pt x="85751" y="203802"/>
                  <a:pt x="85751" y="203802"/>
                </a:cubicBezTo>
                <a:cubicBezTo>
                  <a:pt x="87339" y="219148"/>
                  <a:pt x="99509" y="173640"/>
                  <a:pt x="92101" y="191102"/>
                </a:cubicBezTo>
                <a:cubicBezTo>
                  <a:pt x="84693" y="208564"/>
                  <a:pt x="41301" y="315985"/>
                  <a:pt x="41301" y="308577"/>
                </a:cubicBezTo>
                <a:cubicBezTo>
                  <a:pt x="41301" y="301169"/>
                  <a:pt x="97393" y="194277"/>
                  <a:pt x="92101" y="146652"/>
                </a:cubicBezTo>
                <a:cubicBezTo>
                  <a:pt x="86809" y="99027"/>
                  <a:pt x="1614" y="8540"/>
                  <a:pt x="26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0D82F917-A159-7AE1-1D7A-2B3104AEA3B3}"/>
              </a:ext>
            </a:extLst>
          </p:cNvPr>
          <p:cNvSpPr/>
          <p:nvPr/>
        </p:nvSpPr>
        <p:spPr>
          <a:xfrm>
            <a:off x="4317897" y="5057754"/>
            <a:ext cx="143836" cy="644339"/>
          </a:xfrm>
          <a:custGeom>
            <a:avLst/>
            <a:gdLst>
              <a:gd name="connsiteX0" fmla="*/ 103 w 143836"/>
              <a:gd name="connsiteY0" fmla="*/ 21 h 644339"/>
              <a:gd name="connsiteX1" fmla="*/ 38203 w 143836"/>
              <a:gd name="connsiteY1" fmla="*/ 434996 h 644339"/>
              <a:gd name="connsiteX2" fmla="*/ 38203 w 143836"/>
              <a:gd name="connsiteY2" fmla="*/ 514371 h 644339"/>
              <a:gd name="connsiteX3" fmla="*/ 35028 w 143836"/>
              <a:gd name="connsiteY3" fmla="*/ 485796 h 644339"/>
              <a:gd name="connsiteX4" fmla="*/ 142978 w 143836"/>
              <a:gd name="connsiteY4" fmla="*/ 641371 h 644339"/>
              <a:gd name="connsiteX5" fmla="*/ 82653 w 143836"/>
              <a:gd name="connsiteY5" fmla="*/ 577871 h 644339"/>
              <a:gd name="connsiteX6" fmla="*/ 28678 w 143836"/>
              <a:gd name="connsiteY6" fmla="*/ 454046 h 644339"/>
              <a:gd name="connsiteX7" fmla="*/ 103 w 143836"/>
              <a:gd name="connsiteY7" fmla="*/ 21 h 64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836" h="644339">
                <a:moveTo>
                  <a:pt x="103" y="21"/>
                </a:moveTo>
                <a:cubicBezTo>
                  <a:pt x="1690" y="-3154"/>
                  <a:pt x="31853" y="349271"/>
                  <a:pt x="38203" y="434996"/>
                </a:cubicBezTo>
                <a:cubicBezTo>
                  <a:pt x="44553" y="520721"/>
                  <a:pt x="38732" y="505904"/>
                  <a:pt x="38203" y="514371"/>
                </a:cubicBezTo>
                <a:cubicBezTo>
                  <a:pt x="37674" y="522838"/>
                  <a:pt x="17566" y="464629"/>
                  <a:pt x="35028" y="485796"/>
                </a:cubicBezTo>
                <a:cubicBezTo>
                  <a:pt x="52490" y="506963"/>
                  <a:pt x="135041" y="626025"/>
                  <a:pt x="142978" y="641371"/>
                </a:cubicBezTo>
                <a:cubicBezTo>
                  <a:pt x="150915" y="656717"/>
                  <a:pt x="101703" y="609092"/>
                  <a:pt x="82653" y="577871"/>
                </a:cubicBezTo>
                <a:cubicBezTo>
                  <a:pt x="63603" y="546650"/>
                  <a:pt x="41907" y="547179"/>
                  <a:pt x="28678" y="454046"/>
                </a:cubicBezTo>
                <a:cubicBezTo>
                  <a:pt x="15449" y="360913"/>
                  <a:pt x="-1484" y="3196"/>
                  <a:pt x="10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2CE21C49-B561-6C1F-9487-C95CF6A9A20D}"/>
              </a:ext>
            </a:extLst>
          </p:cNvPr>
          <p:cNvSpPr/>
          <p:nvPr/>
        </p:nvSpPr>
        <p:spPr>
          <a:xfrm>
            <a:off x="4540224" y="5652733"/>
            <a:ext cx="233239" cy="170799"/>
          </a:xfrm>
          <a:custGeom>
            <a:avLst/>
            <a:gdLst>
              <a:gd name="connsiteX0" fmla="*/ 26 w 233239"/>
              <a:gd name="connsiteY0" fmla="*/ 55917 h 170799"/>
              <a:gd name="connsiteX1" fmla="*/ 101626 w 233239"/>
              <a:gd name="connsiteY1" fmla="*/ 43217 h 170799"/>
              <a:gd name="connsiteX2" fmla="*/ 50826 w 233239"/>
              <a:gd name="connsiteY2" fmla="*/ 5117 h 170799"/>
              <a:gd name="connsiteX3" fmla="*/ 231801 w 233239"/>
              <a:gd name="connsiteY3" fmla="*/ 170217 h 170799"/>
              <a:gd name="connsiteX4" fmla="*/ 133376 w 233239"/>
              <a:gd name="connsiteY4" fmla="*/ 59092 h 170799"/>
              <a:gd name="connsiteX5" fmla="*/ 92101 w 233239"/>
              <a:gd name="connsiteY5" fmla="*/ 36867 h 170799"/>
              <a:gd name="connsiteX6" fmla="*/ 26 w 233239"/>
              <a:gd name="connsiteY6" fmla="*/ 55917 h 17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239" h="170799">
                <a:moveTo>
                  <a:pt x="26" y="55917"/>
                </a:moveTo>
                <a:cubicBezTo>
                  <a:pt x="1614" y="56975"/>
                  <a:pt x="93159" y="51684"/>
                  <a:pt x="101626" y="43217"/>
                </a:cubicBezTo>
                <a:cubicBezTo>
                  <a:pt x="110093" y="34750"/>
                  <a:pt x="29130" y="-16050"/>
                  <a:pt x="50826" y="5117"/>
                </a:cubicBezTo>
                <a:cubicBezTo>
                  <a:pt x="72522" y="26284"/>
                  <a:pt x="218043" y="161221"/>
                  <a:pt x="231801" y="170217"/>
                </a:cubicBezTo>
                <a:cubicBezTo>
                  <a:pt x="245559" y="179213"/>
                  <a:pt x="156659" y="81317"/>
                  <a:pt x="133376" y="59092"/>
                </a:cubicBezTo>
                <a:cubicBezTo>
                  <a:pt x="110093" y="36867"/>
                  <a:pt x="115913" y="35809"/>
                  <a:pt x="92101" y="36867"/>
                </a:cubicBezTo>
                <a:cubicBezTo>
                  <a:pt x="68289" y="37925"/>
                  <a:pt x="-1562" y="54859"/>
                  <a:pt x="26" y="5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C211F7E-7FF3-665D-3E49-278C4F6A4894}"/>
              </a:ext>
            </a:extLst>
          </p:cNvPr>
          <p:cNvSpPr/>
          <p:nvPr/>
        </p:nvSpPr>
        <p:spPr>
          <a:xfrm>
            <a:off x="3730390" y="5686238"/>
            <a:ext cx="106658" cy="229940"/>
          </a:xfrm>
          <a:custGeom>
            <a:avLst/>
            <a:gdLst>
              <a:gd name="connsiteX0" fmla="*/ 101835 w 106658"/>
              <a:gd name="connsiteY0" fmla="*/ 187 h 229940"/>
              <a:gd name="connsiteX1" fmla="*/ 66910 w 106658"/>
              <a:gd name="connsiteY1" fmla="*/ 136712 h 229940"/>
              <a:gd name="connsiteX2" fmla="*/ 105010 w 106658"/>
              <a:gd name="connsiteY2" fmla="*/ 225612 h 229940"/>
              <a:gd name="connsiteX3" fmla="*/ 235 w 106658"/>
              <a:gd name="connsiteY3" fmla="*/ 216087 h 229940"/>
              <a:gd name="connsiteX4" fmla="*/ 76435 w 106658"/>
              <a:gd name="connsiteY4" fmla="*/ 216087 h 229940"/>
              <a:gd name="connsiteX5" fmla="*/ 73260 w 106658"/>
              <a:gd name="connsiteY5" fmla="*/ 149412 h 229940"/>
              <a:gd name="connsiteX6" fmla="*/ 60560 w 106658"/>
              <a:gd name="connsiteY6" fmla="*/ 108137 h 229940"/>
              <a:gd name="connsiteX7" fmla="*/ 101835 w 106658"/>
              <a:gd name="connsiteY7" fmla="*/ 187 h 22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58" h="229940">
                <a:moveTo>
                  <a:pt x="101835" y="187"/>
                </a:moveTo>
                <a:cubicBezTo>
                  <a:pt x="102893" y="4949"/>
                  <a:pt x="66381" y="99141"/>
                  <a:pt x="66910" y="136712"/>
                </a:cubicBezTo>
                <a:cubicBezTo>
                  <a:pt x="67439" y="174283"/>
                  <a:pt x="116122" y="212383"/>
                  <a:pt x="105010" y="225612"/>
                </a:cubicBezTo>
                <a:cubicBezTo>
                  <a:pt x="93898" y="238841"/>
                  <a:pt x="4997" y="217674"/>
                  <a:pt x="235" y="216087"/>
                </a:cubicBezTo>
                <a:cubicBezTo>
                  <a:pt x="-4527" y="214500"/>
                  <a:pt x="64264" y="227200"/>
                  <a:pt x="76435" y="216087"/>
                </a:cubicBezTo>
                <a:cubicBezTo>
                  <a:pt x="88606" y="204974"/>
                  <a:pt x="75906" y="167404"/>
                  <a:pt x="73260" y="149412"/>
                </a:cubicBezTo>
                <a:cubicBezTo>
                  <a:pt x="70614" y="131420"/>
                  <a:pt x="53681" y="133537"/>
                  <a:pt x="60560" y="108137"/>
                </a:cubicBezTo>
                <a:cubicBezTo>
                  <a:pt x="67439" y="82737"/>
                  <a:pt x="100777" y="-4575"/>
                  <a:pt x="101835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7970117-5912-7ECD-431F-3CC564A3A71F}"/>
              </a:ext>
            </a:extLst>
          </p:cNvPr>
          <p:cNvSpPr/>
          <p:nvPr/>
        </p:nvSpPr>
        <p:spPr>
          <a:xfrm>
            <a:off x="3924275" y="5594170"/>
            <a:ext cx="113334" cy="314555"/>
          </a:xfrm>
          <a:custGeom>
            <a:avLst/>
            <a:gdLst>
              <a:gd name="connsiteX0" fmla="*/ 31775 w 113334"/>
              <a:gd name="connsiteY0" fmla="*/ 180 h 314555"/>
              <a:gd name="connsiteX1" fmla="*/ 3200 w 113334"/>
              <a:gd name="connsiteY1" fmla="*/ 127180 h 314555"/>
              <a:gd name="connsiteX2" fmla="*/ 98450 w 113334"/>
              <a:gd name="connsiteY2" fmla="*/ 247830 h 314555"/>
              <a:gd name="connsiteX3" fmla="*/ 111150 w 113334"/>
              <a:gd name="connsiteY3" fmla="*/ 314505 h 314555"/>
              <a:gd name="connsiteX4" fmla="*/ 104800 w 113334"/>
              <a:gd name="connsiteY4" fmla="*/ 257355 h 314555"/>
              <a:gd name="connsiteX5" fmla="*/ 31775 w 113334"/>
              <a:gd name="connsiteY5" fmla="*/ 177980 h 314555"/>
              <a:gd name="connsiteX6" fmla="*/ 25 w 113334"/>
              <a:gd name="connsiteY6" fmla="*/ 155755 h 314555"/>
              <a:gd name="connsiteX7" fmla="*/ 31775 w 113334"/>
              <a:gd name="connsiteY7" fmla="*/ 180 h 31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34" h="314555">
                <a:moveTo>
                  <a:pt x="31775" y="180"/>
                </a:moveTo>
                <a:cubicBezTo>
                  <a:pt x="32304" y="-4583"/>
                  <a:pt x="-7912" y="85905"/>
                  <a:pt x="3200" y="127180"/>
                </a:cubicBezTo>
                <a:cubicBezTo>
                  <a:pt x="14312" y="168455"/>
                  <a:pt x="80458" y="216609"/>
                  <a:pt x="98450" y="247830"/>
                </a:cubicBezTo>
                <a:cubicBezTo>
                  <a:pt x="116442" y="279051"/>
                  <a:pt x="110092" y="312917"/>
                  <a:pt x="111150" y="314505"/>
                </a:cubicBezTo>
                <a:cubicBezTo>
                  <a:pt x="112208" y="316093"/>
                  <a:pt x="118029" y="280109"/>
                  <a:pt x="104800" y="257355"/>
                </a:cubicBezTo>
                <a:cubicBezTo>
                  <a:pt x="91571" y="234601"/>
                  <a:pt x="49237" y="194913"/>
                  <a:pt x="31775" y="177980"/>
                </a:cubicBezTo>
                <a:cubicBezTo>
                  <a:pt x="14313" y="161047"/>
                  <a:pt x="1083" y="179567"/>
                  <a:pt x="25" y="155755"/>
                </a:cubicBezTo>
                <a:cubicBezTo>
                  <a:pt x="-1033" y="131943"/>
                  <a:pt x="31246" y="4943"/>
                  <a:pt x="3177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BF09058-953A-3C0D-C86D-8945A9FA68C8}"/>
              </a:ext>
            </a:extLst>
          </p:cNvPr>
          <p:cNvSpPr/>
          <p:nvPr/>
        </p:nvSpPr>
        <p:spPr>
          <a:xfrm>
            <a:off x="4359157" y="5863267"/>
            <a:ext cx="323103" cy="67780"/>
          </a:xfrm>
          <a:custGeom>
            <a:avLst/>
            <a:gdLst>
              <a:gd name="connsiteX0" fmla="*/ 118 w 323103"/>
              <a:gd name="connsiteY0" fmla="*/ 61283 h 67780"/>
              <a:gd name="connsiteX1" fmla="*/ 152518 w 323103"/>
              <a:gd name="connsiteY1" fmla="*/ 16833 h 67780"/>
              <a:gd name="connsiteX2" fmla="*/ 317618 w 323103"/>
              <a:gd name="connsiteY2" fmla="*/ 67633 h 67780"/>
              <a:gd name="connsiteX3" fmla="*/ 285868 w 323103"/>
              <a:gd name="connsiteY3" fmla="*/ 32708 h 67780"/>
              <a:gd name="connsiteX4" fmla="*/ 308093 w 323103"/>
              <a:gd name="connsiteY4" fmla="*/ 45408 h 67780"/>
              <a:gd name="connsiteX5" fmla="*/ 133468 w 323103"/>
              <a:gd name="connsiteY5" fmla="*/ 10483 h 67780"/>
              <a:gd name="connsiteX6" fmla="*/ 127118 w 323103"/>
              <a:gd name="connsiteY6" fmla="*/ 4133 h 67780"/>
              <a:gd name="connsiteX7" fmla="*/ 118 w 323103"/>
              <a:gd name="connsiteY7" fmla="*/ 61283 h 6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103" h="67780">
                <a:moveTo>
                  <a:pt x="118" y="61283"/>
                </a:moveTo>
                <a:cubicBezTo>
                  <a:pt x="4351" y="63400"/>
                  <a:pt x="99601" y="15775"/>
                  <a:pt x="152518" y="16833"/>
                </a:cubicBezTo>
                <a:cubicBezTo>
                  <a:pt x="205435" y="17891"/>
                  <a:pt x="295393" y="64987"/>
                  <a:pt x="317618" y="67633"/>
                </a:cubicBezTo>
                <a:cubicBezTo>
                  <a:pt x="339843" y="70279"/>
                  <a:pt x="287455" y="36412"/>
                  <a:pt x="285868" y="32708"/>
                </a:cubicBezTo>
                <a:cubicBezTo>
                  <a:pt x="284281" y="29004"/>
                  <a:pt x="333493" y="49112"/>
                  <a:pt x="308093" y="45408"/>
                </a:cubicBezTo>
                <a:cubicBezTo>
                  <a:pt x="282693" y="41704"/>
                  <a:pt x="133468" y="10483"/>
                  <a:pt x="133468" y="10483"/>
                </a:cubicBezTo>
                <a:cubicBezTo>
                  <a:pt x="103306" y="3604"/>
                  <a:pt x="147755" y="-5392"/>
                  <a:pt x="127118" y="4133"/>
                </a:cubicBezTo>
                <a:cubicBezTo>
                  <a:pt x="106481" y="13658"/>
                  <a:pt x="-4115" y="59166"/>
                  <a:pt x="118" y="6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9F7AAE5A-491E-3327-67C9-CC9790D35070}"/>
              </a:ext>
            </a:extLst>
          </p:cNvPr>
          <p:cNvSpPr/>
          <p:nvPr/>
        </p:nvSpPr>
        <p:spPr>
          <a:xfrm>
            <a:off x="3787480" y="5854647"/>
            <a:ext cx="77039" cy="136695"/>
          </a:xfrm>
          <a:custGeom>
            <a:avLst/>
            <a:gdLst>
              <a:gd name="connsiteX0" fmla="*/ 76495 w 77039"/>
              <a:gd name="connsiteY0" fmla="*/ 53 h 136695"/>
              <a:gd name="connsiteX1" fmla="*/ 54270 w 77039"/>
              <a:gd name="connsiteY1" fmla="*/ 76253 h 136695"/>
              <a:gd name="connsiteX2" fmla="*/ 47920 w 77039"/>
              <a:gd name="connsiteY2" fmla="*/ 101653 h 136695"/>
              <a:gd name="connsiteX3" fmla="*/ 295 w 77039"/>
              <a:gd name="connsiteY3" fmla="*/ 136578 h 136695"/>
              <a:gd name="connsiteX4" fmla="*/ 28870 w 77039"/>
              <a:gd name="connsiteY4" fmla="*/ 88953 h 136695"/>
              <a:gd name="connsiteX5" fmla="*/ 76495 w 77039"/>
              <a:gd name="connsiteY5" fmla="*/ 53 h 1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39" h="136695">
                <a:moveTo>
                  <a:pt x="76495" y="53"/>
                </a:moveTo>
                <a:cubicBezTo>
                  <a:pt x="80728" y="-2064"/>
                  <a:pt x="59032" y="59320"/>
                  <a:pt x="54270" y="76253"/>
                </a:cubicBezTo>
                <a:cubicBezTo>
                  <a:pt x="49508" y="93186"/>
                  <a:pt x="56916" y="91599"/>
                  <a:pt x="47920" y="101653"/>
                </a:cubicBezTo>
                <a:cubicBezTo>
                  <a:pt x="38924" y="111707"/>
                  <a:pt x="3470" y="138695"/>
                  <a:pt x="295" y="136578"/>
                </a:cubicBezTo>
                <a:cubicBezTo>
                  <a:pt x="-2880" y="134461"/>
                  <a:pt x="20403" y="105886"/>
                  <a:pt x="28870" y="88953"/>
                </a:cubicBezTo>
                <a:cubicBezTo>
                  <a:pt x="37337" y="72020"/>
                  <a:pt x="72262" y="2170"/>
                  <a:pt x="7649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965EE52-E359-92FA-79B4-E90E4A696E34}"/>
              </a:ext>
            </a:extLst>
          </p:cNvPr>
          <p:cNvSpPr/>
          <p:nvPr/>
        </p:nvSpPr>
        <p:spPr>
          <a:xfrm>
            <a:off x="3780778" y="5581094"/>
            <a:ext cx="99166" cy="97099"/>
          </a:xfrm>
          <a:custGeom>
            <a:avLst/>
            <a:gdLst>
              <a:gd name="connsiteX0" fmla="*/ 99072 w 99166"/>
              <a:gd name="connsiteY0" fmla="*/ 556 h 97099"/>
              <a:gd name="connsiteX1" fmla="*/ 19697 w 99166"/>
              <a:gd name="connsiteY1" fmla="*/ 73581 h 97099"/>
              <a:gd name="connsiteX2" fmla="*/ 647 w 99166"/>
              <a:gd name="connsiteY2" fmla="*/ 95806 h 97099"/>
              <a:gd name="connsiteX3" fmla="*/ 35572 w 99166"/>
              <a:gd name="connsiteY3" fmla="*/ 41831 h 97099"/>
              <a:gd name="connsiteX4" fmla="*/ 99072 w 99166"/>
              <a:gd name="connsiteY4" fmla="*/ 556 h 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66" h="97099">
                <a:moveTo>
                  <a:pt x="99072" y="556"/>
                </a:moveTo>
                <a:cubicBezTo>
                  <a:pt x="96426" y="5848"/>
                  <a:pt x="36101" y="57706"/>
                  <a:pt x="19697" y="73581"/>
                </a:cubicBezTo>
                <a:cubicBezTo>
                  <a:pt x="3293" y="89456"/>
                  <a:pt x="-1999" y="101098"/>
                  <a:pt x="647" y="95806"/>
                </a:cubicBezTo>
                <a:cubicBezTo>
                  <a:pt x="3293" y="90514"/>
                  <a:pt x="22872" y="54531"/>
                  <a:pt x="35572" y="41831"/>
                </a:cubicBezTo>
                <a:cubicBezTo>
                  <a:pt x="48272" y="29131"/>
                  <a:pt x="101718" y="-4736"/>
                  <a:pt x="99072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8A24490-8E9F-0608-8B39-6A3B4ADD44A2}"/>
              </a:ext>
            </a:extLst>
          </p:cNvPr>
          <p:cNvSpPr/>
          <p:nvPr/>
        </p:nvSpPr>
        <p:spPr>
          <a:xfrm>
            <a:off x="4438491" y="5584528"/>
            <a:ext cx="213861" cy="98722"/>
          </a:xfrm>
          <a:custGeom>
            <a:avLst/>
            <a:gdLst>
              <a:gd name="connsiteX0" fmla="*/ 159 w 213861"/>
              <a:gd name="connsiteY0" fmla="*/ 297 h 98722"/>
              <a:gd name="connsiteX1" fmla="*/ 70009 w 213861"/>
              <a:gd name="connsiteY1" fmla="*/ 44747 h 98722"/>
              <a:gd name="connsiteX2" fmla="*/ 70009 w 213861"/>
              <a:gd name="connsiteY2" fmla="*/ 98722 h 98722"/>
              <a:gd name="connsiteX3" fmla="*/ 92234 w 213861"/>
              <a:gd name="connsiteY3" fmla="*/ 44747 h 98722"/>
              <a:gd name="connsiteX4" fmla="*/ 212884 w 213861"/>
              <a:gd name="connsiteY4" fmla="*/ 16172 h 98722"/>
              <a:gd name="connsiteX5" fmla="*/ 146209 w 213861"/>
              <a:gd name="connsiteY5" fmla="*/ 28872 h 98722"/>
              <a:gd name="connsiteX6" fmla="*/ 92234 w 213861"/>
              <a:gd name="connsiteY6" fmla="*/ 66972 h 98722"/>
              <a:gd name="connsiteX7" fmla="*/ 159 w 213861"/>
              <a:gd name="connsiteY7" fmla="*/ 297 h 9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61" h="98722">
                <a:moveTo>
                  <a:pt x="159" y="297"/>
                </a:moveTo>
                <a:cubicBezTo>
                  <a:pt x="-3545" y="-3407"/>
                  <a:pt x="58367" y="28343"/>
                  <a:pt x="70009" y="44747"/>
                </a:cubicBezTo>
                <a:cubicBezTo>
                  <a:pt x="81651" y="61151"/>
                  <a:pt x="66305" y="98722"/>
                  <a:pt x="70009" y="98722"/>
                </a:cubicBezTo>
                <a:cubicBezTo>
                  <a:pt x="73713" y="98722"/>
                  <a:pt x="68422" y="58505"/>
                  <a:pt x="92234" y="44747"/>
                </a:cubicBezTo>
                <a:cubicBezTo>
                  <a:pt x="116046" y="30989"/>
                  <a:pt x="203888" y="18818"/>
                  <a:pt x="212884" y="16172"/>
                </a:cubicBezTo>
                <a:cubicBezTo>
                  <a:pt x="221880" y="13526"/>
                  <a:pt x="166317" y="20405"/>
                  <a:pt x="146209" y="28872"/>
                </a:cubicBezTo>
                <a:cubicBezTo>
                  <a:pt x="126101" y="37339"/>
                  <a:pt x="114988" y="70676"/>
                  <a:pt x="92234" y="66972"/>
                </a:cubicBezTo>
                <a:cubicBezTo>
                  <a:pt x="69480" y="63268"/>
                  <a:pt x="3863" y="4001"/>
                  <a:pt x="15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7D1E45D-AE6C-579B-C28A-94D935DFE6B7}"/>
              </a:ext>
            </a:extLst>
          </p:cNvPr>
          <p:cNvSpPr/>
          <p:nvPr/>
        </p:nvSpPr>
        <p:spPr>
          <a:xfrm>
            <a:off x="4714768" y="5692680"/>
            <a:ext cx="102206" cy="206606"/>
          </a:xfrm>
          <a:custGeom>
            <a:avLst/>
            <a:gdLst>
              <a:gd name="connsiteX0" fmla="*/ 107 w 102206"/>
              <a:gd name="connsiteY0" fmla="*/ 95 h 206606"/>
              <a:gd name="connsiteX1" fmla="*/ 79482 w 102206"/>
              <a:gd name="connsiteY1" fmla="*/ 108045 h 206606"/>
              <a:gd name="connsiteX2" fmla="*/ 85832 w 102206"/>
              <a:gd name="connsiteY2" fmla="*/ 206470 h 206606"/>
              <a:gd name="connsiteX3" fmla="*/ 98532 w 102206"/>
              <a:gd name="connsiteY3" fmla="*/ 127095 h 206606"/>
              <a:gd name="connsiteX4" fmla="*/ 107 w 102206"/>
              <a:gd name="connsiteY4" fmla="*/ 95 h 20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06" h="206606">
                <a:moveTo>
                  <a:pt x="107" y="95"/>
                </a:moveTo>
                <a:cubicBezTo>
                  <a:pt x="-3068" y="-3080"/>
                  <a:pt x="65195" y="73649"/>
                  <a:pt x="79482" y="108045"/>
                </a:cubicBezTo>
                <a:cubicBezTo>
                  <a:pt x="93770" y="142441"/>
                  <a:pt x="82657" y="203295"/>
                  <a:pt x="85832" y="206470"/>
                </a:cubicBezTo>
                <a:cubicBezTo>
                  <a:pt x="89007" y="209645"/>
                  <a:pt x="110703" y="156728"/>
                  <a:pt x="98532" y="127095"/>
                </a:cubicBezTo>
                <a:cubicBezTo>
                  <a:pt x="86361" y="97462"/>
                  <a:pt x="3282" y="3270"/>
                  <a:pt x="107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71B8B3D-F8A2-3E1C-9291-BA6A96ACD605}"/>
              </a:ext>
            </a:extLst>
          </p:cNvPr>
          <p:cNvSpPr/>
          <p:nvPr/>
        </p:nvSpPr>
        <p:spPr>
          <a:xfrm>
            <a:off x="4062757" y="4997906"/>
            <a:ext cx="90147" cy="478861"/>
          </a:xfrm>
          <a:custGeom>
            <a:avLst/>
            <a:gdLst>
              <a:gd name="connsiteX0" fmla="*/ 90143 w 90147"/>
              <a:gd name="connsiteY0" fmla="*/ 121 h 478861"/>
              <a:gd name="connsiteX1" fmla="*/ 31261 w 90147"/>
              <a:gd name="connsiteY1" fmla="*/ 162912 h 478861"/>
              <a:gd name="connsiteX2" fmla="*/ 34725 w 90147"/>
              <a:gd name="connsiteY2" fmla="*/ 304921 h 478861"/>
              <a:gd name="connsiteX3" fmla="*/ 20870 w 90147"/>
              <a:gd name="connsiteY3" fmla="*/ 246039 h 478861"/>
              <a:gd name="connsiteX4" fmla="*/ 20870 w 90147"/>
              <a:gd name="connsiteY4" fmla="*/ 471176 h 478861"/>
              <a:gd name="connsiteX5" fmla="*/ 20870 w 90147"/>
              <a:gd name="connsiteY5" fmla="*/ 398439 h 478861"/>
              <a:gd name="connsiteX6" fmla="*/ 88 w 90147"/>
              <a:gd name="connsiteY6" fmla="*/ 128276 h 478861"/>
              <a:gd name="connsiteX7" fmla="*/ 13943 w 90147"/>
              <a:gd name="connsiteY7" fmla="*/ 284139 h 478861"/>
              <a:gd name="connsiteX8" fmla="*/ 27798 w 90147"/>
              <a:gd name="connsiteY8" fmla="*/ 138667 h 478861"/>
              <a:gd name="connsiteX9" fmla="*/ 90143 w 90147"/>
              <a:gd name="connsiteY9" fmla="*/ 121 h 47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47" h="478861">
                <a:moveTo>
                  <a:pt x="90143" y="121"/>
                </a:moveTo>
                <a:cubicBezTo>
                  <a:pt x="90720" y="4162"/>
                  <a:pt x="40497" y="112112"/>
                  <a:pt x="31261" y="162912"/>
                </a:cubicBezTo>
                <a:cubicBezTo>
                  <a:pt x="22025" y="213712"/>
                  <a:pt x="36457" y="291067"/>
                  <a:pt x="34725" y="304921"/>
                </a:cubicBezTo>
                <a:cubicBezTo>
                  <a:pt x="32993" y="318775"/>
                  <a:pt x="23179" y="218330"/>
                  <a:pt x="20870" y="246039"/>
                </a:cubicBezTo>
                <a:cubicBezTo>
                  <a:pt x="18561" y="273748"/>
                  <a:pt x="20870" y="471176"/>
                  <a:pt x="20870" y="471176"/>
                </a:cubicBezTo>
                <a:cubicBezTo>
                  <a:pt x="20870" y="496576"/>
                  <a:pt x="24334" y="455589"/>
                  <a:pt x="20870" y="398439"/>
                </a:cubicBezTo>
                <a:cubicBezTo>
                  <a:pt x="17406" y="341289"/>
                  <a:pt x="1242" y="147326"/>
                  <a:pt x="88" y="128276"/>
                </a:cubicBezTo>
                <a:cubicBezTo>
                  <a:pt x="-1066" y="109226"/>
                  <a:pt x="9325" y="282407"/>
                  <a:pt x="13943" y="284139"/>
                </a:cubicBezTo>
                <a:cubicBezTo>
                  <a:pt x="18561" y="285871"/>
                  <a:pt x="16253" y="183694"/>
                  <a:pt x="27798" y="138667"/>
                </a:cubicBezTo>
                <a:cubicBezTo>
                  <a:pt x="39343" y="93640"/>
                  <a:pt x="89566" y="-3920"/>
                  <a:pt x="9014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483B0F3-EB62-1C83-CF92-3A89AB537BFD}"/>
              </a:ext>
            </a:extLst>
          </p:cNvPr>
          <p:cNvSpPr/>
          <p:nvPr/>
        </p:nvSpPr>
        <p:spPr>
          <a:xfrm>
            <a:off x="4350254" y="4733637"/>
            <a:ext cx="21350" cy="614653"/>
          </a:xfrm>
          <a:custGeom>
            <a:avLst/>
            <a:gdLst>
              <a:gd name="connsiteX0" fmla="*/ 13928 w 21350"/>
              <a:gd name="connsiteY0" fmla="*/ 1154 h 614653"/>
              <a:gd name="connsiteX1" fmla="*/ 73 w 21350"/>
              <a:gd name="connsiteY1" fmla="*/ 184727 h 614653"/>
              <a:gd name="connsiteX2" fmla="*/ 20855 w 21350"/>
              <a:gd name="connsiteY2" fmla="*/ 614218 h 614653"/>
              <a:gd name="connsiteX3" fmla="*/ 13928 w 21350"/>
              <a:gd name="connsiteY3" fmla="*/ 260927 h 614653"/>
              <a:gd name="connsiteX4" fmla="*/ 13928 w 21350"/>
              <a:gd name="connsiteY4" fmla="*/ 1154 h 61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0" h="614653">
                <a:moveTo>
                  <a:pt x="13928" y="1154"/>
                </a:moveTo>
                <a:cubicBezTo>
                  <a:pt x="11619" y="-11546"/>
                  <a:pt x="-1081" y="82550"/>
                  <a:pt x="73" y="184727"/>
                </a:cubicBezTo>
                <a:cubicBezTo>
                  <a:pt x="1227" y="286904"/>
                  <a:pt x="18546" y="601518"/>
                  <a:pt x="20855" y="614218"/>
                </a:cubicBezTo>
                <a:cubicBezTo>
                  <a:pt x="23164" y="626918"/>
                  <a:pt x="16814" y="358486"/>
                  <a:pt x="13928" y="260927"/>
                </a:cubicBezTo>
                <a:cubicBezTo>
                  <a:pt x="11042" y="163368"/>
                  <a:pt x="16237" y="13854"/>
                  <a:pt x="13928" y="1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AD935DB-30ED-21F1-1A79-50416C02A0EA}"/>
              </a:ext>
            </a:extLst>
          </p:cNvPr>
          <p:cNvSpPr/>
          <p:nvPr/>
        </p:nvSpPr>
        <p:spPr>
          <a:xfrm>
            <a:off x="4654492" y="5918175"/>
            <a:ext cx="197119" cy="114388"/>
          </a:xfrm>
          <a:custGeom>
            <a:avLst/>
            <a:gdLst>
              <a:gd name="connsiteX0" fmla="*/ 196908 w 197119"/>
              <a:gd name="connsiteY0" fmla="*/ 25 h 114388"/>
              <a:gd name="connsiteX1" fmla="*/ 92133 w 197119"/>
              <a:gd name="connsiteY1" fmla="*/ 85750 h 114388"/>
              <a:gd name="connsiteX2" fmla="*/ 111183 w 197119"/>
              <a:gd name="connsiteY2" fmla="*/ 60350 h 114388"/>
              <a:gd name="connsiteX3" fmla="*/ 58 w 197119"/>
              <a:gd name="connsiteY3" fmla="*/ 114325 h 114388"/>
              <a:gd name="connsiteX4" fmla="*/ 95308 w 197119"/>
              <a:gd name="connsiteY4" fmla="*/ 47650 h 114388"/>
              <a:gd name="connsiteX5" fmla="*/ 60383 w 197119"/>
              <a:gd name="connsiteY5" fmla="*/ 76225 h 114388"/>
              <a:gd name="connsiteX6" fmla="*/ 196908 w 197119"/>
              <a:gd name="connsiteY6" fmla="*/ 25 h 1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" h="114388">
                <a:moveTo>
                  <a:pt x="196908" y="25"/>
                </a:moveTo>
                <a:cubicBezTo>
                  <a:pt x="202200" y="1612"/>
                  <a:pt x="106420" y="75696"/>
                  <a:pt x="92133" y="85750"/>
                </a:cubicBezTo>
                <a:cubicBezTo>
                  <a:pt x="77846" y="95804"/>
                  <a:pt x="126529" y="55587"/>
                  <a:pt x="111183" y="60350"/>
                </a:cubicBezTo>
                <a:cubicBezTo>
                  <a:pt x="95837" y="65113"/>
                  <a:pt x="2704" y="116442"/>
                  <a:pt x="58" y="114325"/>
                </a:cubicBezTo>
                <a:cubicBezTo>
                  <a:pt x="-2588" y="112208"/>
                  <a:pt x="85254" y="54000"/>
                  <a:pt x="95308" y="47650"/>
                </a:cubicBezTo>
                <a:cubicBezTo>
                  <a:pt x="105362" y="41300"/>
                  <a:pt x="43450" y="80458"/>
                  <a:pt x="60383" y="76225"/>
                </a:cubicBezTo>
                <a:cubicBezTo>
                  <a:pt x="77316" y="71992"/>
                  <a:pt x="191616" y="-1562"/>
                  <a:pt x="1969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7C11200-BC66-2FD0-B34D-21C60543D202}"/>
              </a:ext>
            </a:extLst>
          </p:cNvPr>
          <p:cNvSpPr/>
          <p:nvPr/>
        </p:nvSpPr>
        <p:spPr>
          <a:xfrm>
            <a:off x="4134096" y="5554950"/>
            <a:ext cx="76108" cy="411225"/>
          </a:xfrm>
          <a:custGeom>
            <a:avLst/>
            <a:gdLst>
              <a:gd name="connsiteX0" fmla="*/ 75954 w 76108"/>
              <a:gd name="connsiteY0" fmla="*/ 1300 h 411225"/>
              <a:gd name="connsiteX1" fmla="*/ 21979 w 76108"/>
              <a:gd name="connsiteY1" fmla="*/ 125125 h 411225"/>
              <a:gd name="connsiteX2" fmla="*/ 12454 w 76108"/>
              <a:gd name="connsiteY2" fmla="*/ 277525 h 411225"/>
              <a:gd name="connsiteX3" fmla="*/ 12454 w 76108"/>
              <a:gd name="connsiteY3" fmla="*/ 245775 h 411225"/>
              <a:gd name="connsiteX4" fmla="*/ 60079 w 76108"/>
              <a:gd name="connsiteY4" fmla="*/ 410875 h 411225"/>
              <a:gd name="connsiteX5" fmla="*/ 15629 w 76108"/>
              <a:gd name="connsiteY5" fmla="*/ 287050 h 411225"/>
              <a:gd name="connsiteX6" fmla="*/ 2929 w 76108"/>
              <a:gd name="connsiteY6" fmla="*/ 204500 h 411225"/>
              <a:gd name="connsiteX7" fmla="*/ 75954 w 76108"/>
              <a:gd name="connsiteY7" fmla="*/ 1300 h 41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08" h="411225">
                <a:moveTo>
                  <a:pt x="75954" y="1300"/>
                </a:moveTo>
                <a:cubicBezTo>
                  <a:pt x="79129" y="-11929"/>
                  <a:pt x="32562" y="79088"/>
                  <a:pt x="21979" y="125125"/>
                </a:cubicBezTo>
                <a:cubicBezTo>
                  <a:pt x="11396" y="171162"/>
                  <a:pt x="14041" y="257417"/>
                  <a:pt x="12454" y="277525"/>
                </a:cubicBezTo>
                <a:cubicBezTo>
                  <a:pt x="10866" y="297633"/>
                  <a:pt x="4516" y="223550"/>
                  <a:pt x="12454" y="245775"/>
                </a:cubicBezTo>
                <a:cubicBezTo>
                  <a:pt x="20391" y="268000"/>
                  <a:pt x="59550" y="403996"/>
                  <a:pt x="60079" y="410875"/>
                </a:cubicBezTo>
                <a:cubicBezTo>
                  <a:pt x="60608" y="417754"/>
                  <a:pt x="25154" y="321446"/>
                  <a:pt x="15629" y="287050"/>
                </a:cubicBezTo>
                <a:cubicBezTo>
                  <a:pt x="6104" y="252654"/>
                  <a:pt x="-5538" y="251067"/>
                  <a:pt x="2929" y="204500"/>
                </a:cubicBezTo>
                <a:cubicBezTo>
                  <a:pt x="11396" y="157933"/>
                  <a:pt x="72779" y="14529"/>
                  <a:pt x="75954" y="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CC2CC353-B5F8-9402-B26E-6247C2F4CD17}"/>
              </a:ext>
            </a:extLst>
          </p:cNvPr>
          <p:cNvSpPr/>
          <p:nvPr/>
        </p:nvSpPr>
        <p:spPr>
          <a:xfrm>
            <a:off x="3661362" y="5714871"/>
            <a:ext cx="97840" cy="140089"/>
          </a:xfrm>
          <a:custGeom>
            <a:avLst/>
            <a:gdLst>
              <a:gd name="connsiteX0" fmla="*/ 97838 w 97840"/>
              <a:gd name="connsiteY0" fmla="*/ 129 h 140089"/>
              <a:gd name="connsiteX1" fmla="*/ 8938 w 97840"/>
              <a:gd name="connsiteY1" fmla="*/ 76329 h 140089"/>
              <a:gd name="connsiteX2" fmla="*/ 5763 w 97840"/>
              <a:gd name="connsiteY2" fmla="*/ 139829 h 140089"/>
              <a:gd name="connsiteX3" fmla="*/ 5763 w 97840"/>
              <a:gd name="connsiteY3" fmla="*/ 95379 h 140089"/>
              <a:gd name="connsiteX4" fmla="*/ 97838 w 97840"/>
              <a:gd name="connsiteY4" fmla="*/ 129 h 14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40" h="140089">
                <a:moveTo>
                  <a:pt x="97838" y="129"/>
                </a:moveTo>
                <a:cubicBezTo>
                  <a:pt x="98367" y="-3046"/>
                  <a:pt x="24284" y="53046"/>
                  <a:pt x="8938" y="76329"/>
                </a:cubicBezTo>
                <a:cubicBezTo>
                  <a:pt x="-6408" y="99612"/>
                  <a:pt x="6292" y="136654"/>
                  <a:pt x="5763" y="139829"/>
                </a:cubicBezTo>
                <a:cubicBezTo>
                  <a:pt x="5234" y="143004"/>
                  <a:pt x="-6937" y="116546"/>
                  <a:pt x="5763" y="95379"/>
                </a:cubicBezTo>
                <a:cubicBezTo>
                  <a:pt x="18463" y="74212"/>
                  <a:pt x="97309" y="3304"/>
                  <a:pt x="9783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CC9210F-0675-661B-CAC0-205278606A1A}"/>
              </a:ext>
            </a:extLst>
          </p:cNvPr>
          <p:cNvSpPr/>
          <p:nvPr/>
        </p:nvSpPr>
        <p:spPr>
          <a:xfrm>
            <a:off x="4036336" y="4930235"/>
            <a:ext cx="78849" cy="245022"/>
          </a:xfrm>
          <a:custGeom>
            <a:avLst/>
            <a:gdLst>
              <a:gd name="connsiteX0" fmla="*/ 78464 w 78849"/>
              <a:gd name="connsiteY0" fmla="*/ 540 h 245022"/>
              <a:gd name="connsiteX1" fmla="*/ 30839 w 78849"/>
              <a:gd name="connsiteY1" fmla="*/ 114840 h 245022"/>
              <a:gd name="connsiteX2" fmla="*/ 8614 w 78849"/>
              <a:gd name="connsiteY2" fmla="*/ 245015 h 245022"/>
              <a:gd name="connsiteX3" fmla="*/ 14964 w 78849"/>
              <a:gd name="connsiteY3" fmla="*/ 121190 h 245022"/>
              <a:gd name="connsiteX4" fmla="*/ 2264 w 78849"/>
              <a:gd name="connsiteY4" fmla="*/ 162465 h 245022"/>
              <a:gd name="connsiteX5" fmla="*/ 78464 w 78849"/>
              <a:gd name="connsiteY5" fmla="*/ 540 h 24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49" h="245022">
                <a:moveTo>
                  <a:pt x="78464" y="540"/>
                </a:moveTo>
                <a:cubicBezTo>
                  <a:pt x="83227" y="-7398"/>
                  <a:pt x="42481" y="74094"/>
                  <a:pt x="30839" y="114840"/>
                </a:cubicBezTo>
                <a:cubicBezTo>
                  <a:pt x="19197" y="155586"/>
                  <a:pt x="11260" y="243957"/>
                  <a:pt x="8614" y="245015"/>
                </a:cubicBezTo>
                <a:cubicBezTo>
                  <a:pt x="5968" y="246073"/>
                  <a:pt x="16022" y="134948"/>
                  <a:pt x="14964" y="121190"/>
                </a:cubicBezTo>
                <a:cubicBezTo>
                  <a:pt x="13906" y="107432"/>
                  <a:pt x="-6732" y="177282"/>
                  <a:pt x="2264" y="162465"/>
                </a:cubicBezTo>
                <a:cubicBezTo>
                  <a:pt x="11260" y="147648"/>
                  <a:pt x="73701" y="8478"/>
                  <a:pt x="78464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00489C9-A583-28E2-4796-276E25AEF480}"/>
              </a:ext>
            </a:extLst>
          </p:cNvPr>
          <p:cNvSpPr/>
          <p:nvPr/>
        </p:nvSpPr>
        <p:spPr>
          <a:xfrm>
            <a:off x="4424555" y="4766574"/>
            <a:ext cx="33181" cy="478049"/>
          </a:xfrm>
          <a:custGeom>
            <a:avLst/>
            <a:gdLst>
              <a:gd name="connsiteX0" fmla="*/ 1395 w 33181"/>
              <a:gd name="connsiteY0" fmla="*/ 8626 h 478049"/>
              <a:gd name="connsiteX1" fmla="*/ 33145 w 33181"/>
              <a:gd name="connsiteY1" fmla="*/ 475351 h 478049"/>
              <a:gd name="connsiteX2" fmla="*/ 7745 w 33181"/>
              <a:gd name="connsiteY2" fmla="*/ 192776 h 478049"/>
              <a:gd name="connsiteX3" fmla="*/ 1395 w 33181"/>
              <a:gd name="connsiteY3" fmla="*/ 8626 h 47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1" h="478049">
                <a:moveTo>
                  <a:pt x="1395" y="8626"/>
                </a:moveTo>
                <a:cubicBezTo>
                  <a:pt x="5628" y="55722"/>
                  <a:pt x="32087" y="444659"/>
                  <a:pt x="33145" y="475351"/>
                </a:cubicBezTo>
                <a:cubicBezTo>
                  <a:pt x="34203" y="506043"/>
                  <a:pt x="11978" y="266330"/>
                  <a:pt x="7745" y="192776"/>
                </a:cubicBezTo>
                <a:cubicBezTo>
                  <a:pt x="3512" y="119222"/>
                  <a:pt x="-2838" y="-38470"/>
                  <a:pt x="1395" y="8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CF1D5DF-69A7-83A5-29B0-CA7E5AA50A5C}"/>
              </a:ext>
            </a:extLst>
          </p:cNvPr>
          <p:cNvSpPr/>
          <p:nvPr/>
        </p:nvSpPr>
        <p:spPr>
          <a:xfrm>
            <a:off x="4013200" y="4606727"/>
            <a:ext cx="84541" cy="153098"/>
          </a:xfrm>
          <a:custGeom>
            <a:avLst/>
            <a:gdLst>
              <a:gd name="connsiteX0" fmla="*/ 0 w 84541"/>
              <a:gd name="connsiteY0" fmla="*/ 198 h 153098"/>
              <a:gd name="connsiteX1" fmla="*/ 76200 w 84541"/>
              <a:gd name="connsiteY1" fmla="*/ 108148 h 153098"/>
              <a:gd name="connsiteX2" fmla="*/ 82550 w 84541"/>
              <a:gd name="connsiteY2" fmla="*/ 152598 h 153098"/>
              <a:gd name="connsiteX3" fmla="*/ 76200 w 84541"/>
              <a:gd name="connsiteY3" fmla="*/ 82748 h 153098"/>
              <a:gd name="connsiteX4" fmla="*/ 0 w 84541"/>
              <a:gd name="connsiteY4" fmla="*/ 198 h 15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1" h="153098">
                <a:moveTo>
                  <a:pt x="0" y="198"/>
                </a:moveTo>
                <a:cubicBezTo>
                  <a:pt x="0" y="4431"/>
                  <a:pt x="62442" y="82748"/>
                  <a:pt x="76200" y="108148"/>
                </a:cubicBezTo>
                <a:cubicBezTo>
                  <a:pt x="89958" y="133548"/>
                  <a:pt x="82550" y="156831"/>
                  <a:pt x="82550" y="152598"/>
                </a:cubicBezTo>
                <a:cubicBezTo>
                  <a:pt x="82550" y="148365"/>
                  <a:pt x="86783" y="104973"/>
                  <a:pt x="76200" y="82748"/>
                </a:cubicBezTo>
                <a:cubicBezTo>
                  <a:pt x="65617" y="60523"/>
                  <a:pt x="0" y="-4035"/>
                  <a:pt x="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6B117FD-2FB4-CCA1-0904-19542B5BC164}"/>
              </a:ext>
            </a:extLst>
          </p:cNvPr>
          <p:cNvSpPr/>
          <p:nvPr/>
        </p:nvSpPr>
        <p:spPr>
          <a:xfrm>
            <a:off x="4140200" y="6146712"/>
            <a:ext cx="31864" cy="157071"/>
          </a:xfrm>
          <a:custGeom>
            <a:avLst/>
            <a:gdLst>
              <a:gd name="connsiteX0" fmla="*/ 19050 w 31864"/>
              <a:gd name="connsiteY0" fmla="*/ 88 h 157071"/>
              <a:gd name="connsiteX1" fmla="*/ 3175 w 31864"/>
              <a:gd name="connsiteY1" fmla="*/ 60413 h 157071"/>
              <a:gd name="connsiteX2" fmla="*/ 31750 w 31864"/>
              <a:gd name="connsiteY2" fmla="*/ 155663 h 157071"/>
              <a:gd name="connsiteX3" fmla="*/ 12700 w 31864"/>
              <a:gd name="connsiteY3" fmla="*/ 114388 h 157071"/>
              <a:gd name="connsiteX4" fmla="*/ 0 w 31864"/>
              <a:gd name="connsiteY4" fmla="*/ 73113 h 157071"/>
              <a:gd name="connsiteX5" fmla="*/ 19050 w 31864"/>
              <a:gd name="connsiteY5" fmla="*/ 88 h 15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" h="157071">
                <a:moveTo>
                  <a:pt x="19050" y="88"/>
                </a:moveTo>
                <a:cubicBezTo>
                  <a:pt x="19579" y="-2029"/>
                  <a:pt x="1058" y="34484"/>
                  <a:pt x="3175" y="60413"/>
                </a:cubicBezTo>
                <a:cubicBezTo>
                  <a:pt x="5292" y="86342"/>
                  <a:pt x="30163" y="146667"/>
                  <a:pt x="31750" y="155663"/>
                </a:cubicBezTo>
                <a:cubicBezTo>
                  <a:pt x="33337" y="164659"/>
                  <a:pt x="17992" y="128146"/>
                  <a:pt x="12700" y="114388"/>
                </a:cubicBezTo>
                <a:cubicBezTo>
                  <a:pt x="7408" y="100630"/>
                  <a:pt x="0" y="90575"/>
                  <a:pt x="0" y="73113"/>
                </a:cubicBezTo>
                <a:cubicBezTo>
                  <a:pt x="0" y="55651"/>
                  <a:pt x="18521" y="2205"/>
                  <a:pt x="1905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1F4CA47-D6C2-689D-7B38-CC1CAE1FE2DE}"/>
              </a:ext>
            </a:extLst>
          </p:cNvPr>
          <p:cNvSpPr/>
          <p:nvPr/>
        </p:nvSpPr>
        <p:spPr>
          <a:xfrm>
            <a:off x="4308335" y="6140423"/>
            <a:ext cx="51501" cy="184211"/>
          </a:xfrm>
          <a:custGeom>
            <a:avLst/>
            <a:gdLst>
              <a:gd name="connsiteX0" fmla="*/ 12840 w 51501"/>
              <a:gd name="connsiteY0" fmla="*/ 27 h 184211"/>
              <a:gd name="connsiteX1" fmla="*/ 35065 w 51501"/>
              <a:gd name="connsiteY1" fmla="*/ 101627 h 184211"/>
              <a:gd name="connsiteX2" fmla="*/ 140 w 51501"/>
              <a:gd name="connsiteY2" fmla="*/ 184177 h 184211"/>
              <a:gd name="connsiteX3" fmla="*/ 50940 w 51501"/>
              <a:gd name="connsiteY3" fmla="*/ 92102 h 184211"/>
              <a:gd name="connsiteX4" fmla="*/ 12840 w 51501"/>
              <a:gd name="connsiteY4" fmla="*/ 27 h 1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01" h="184211">
                <a:moveTo>
                  <a:pt x="12840" y="27"/>
                </a:moveTo>
                <a:cubicBezTo>
                  <a:pt x="10194" y="1615"/>
                  <a:pt x="37182" y="70935"/>
                  <a:pt x="35065" y="101627"/>
                </a:cubicBezTo>
                <a:cubicBezTo>
                  <a:pt x="32948" y="132319"/>
                  <a:pt x="-2506" y="185765"/>
                  <a:pt x="140" y="184177"/>
                </a:cubicBezTo>
                <a:cubicBezTo>
                  <a:pt x="2786" y="182590"/>
                  <a:pt x="45119" y="119090"/>
                  <a:pt x="50940" y="92102"/>
                </a:cubicBezTo>
                <a:cubicBezTo>
                  <a:pt x="56761" y="65114"/>
                  <a:pt x="15486" y="-1561"/>
                  <a:pt x="1284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0C8392DF-2ADD-2FFD-FF93-BB303095776C}"/>
              </a:ext>
            </a:extLst>
          </p:cNvPr>
          <p:cNvSpPr/>
          <p:nvPr/>
        </p:nvSpPr>
        <p:spPr>
          <a:xfrm>
            <a:off x="4044839" y="6130908"/>
            <a:ext cx="30972" cy="139735"/>
          </a:xfrm>
          <a:custGeom>
            <a:avLst/>
            <a:gdLst>
              <a:gd name="connsiteX0" fmla="*/ 111 w 30972"/>
              <a:gd name="connsiteY0" fmla="*/ 17 h 139735"/>
              <a:gd name="connsiteX1" fmla="*/ 19161 w 30972"/>
              <a:gd name="connsiteY1" fmla="*/ 73042 h 139735"/>
              <a:gd name="connsiteX2" fmla="*/ 28686 w 30972"/>
              <a:gd name="connsiteY2" fmla="*/ 139717 h 139735"/>
              <a:gd name="connsiteX3" fmla="*/ 28686 w 30972"/>
              <a:gd name="connsiteY3" fmla="*/ 66692 h 139735"/>
              <a:gd name="connsiteX4" fmla="*/ 111 w 30972"/>
              <a:gd name="connsiteY4" fmla="*/ 17 h 1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2" h="139735">
                <a:moveTo>
                  <a:pt x="111" y="17"/>
                </a:moveTo>
                <a:cubicBezTo>
                  <a:pt x="-1477" y="1075"/>
                  <a:pt x="14399" y="49759"/>
                  <a:pt x="19161" y="73042"/>
                </a:cubicBezTo>
                <a:cubicBezTo>
                  <a:pt x="23924" y="96325"/>
                  <a:pt x="27098" y="140775"/>
                  <a:pt x="28686" y="139717"/>
                </a:cubicBezTo>
                <a:cubicBezTo>
                  <a:pt x="30274" y="138659"/>
                  <a:pt x="32919" y="87329"/>
                  <a:pt x="28686" y="66692"/>
                </a:cubicBezTo>
                <a:cubicBezTo>
                  <a:pt x="24453" y="46055"/>
                  <a:pt x="1699" y="-1041"/>
                  <a:pt x="11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6DE59D01-1E95-6387-ECCD-4DF46549364B}"/>
              </a:ext>
            </a:extLst>
          </p:cNvPr>
          <p:cNvSpPr/>
          <p:nvPr/>
        </p:nvSpPr>
        <p:spPr>
          <a:xfrm>
            <a:off x="4422639" y="6162387"/>
            <a:ext cx="22361" cy="140624"/>
          </a:xfrm>
          <a:custGeom>
            <a:avLst/>
            <a:gdLst>
              <a:gd name="connsiteX0" fmla="*/ 136 w 22361"/>
              <a:gd name="connsiteY0" fmla="*/ 288 h 140624"/>
              <a:gd name="connsiteX1" fmla="*/ 12836 w 22361"/>
              <a:gd name="connsiteY1" fmla="*/ 98713 h 140624"/>
              <a:gd name="connsiteX2" fmla="*/ 9661 w 22361"/>
              <a:gd name="connsiteY2" fmla="*/ 139988 h 140624"/>
              <a:gd name="connsiteX3" fmla="*/ 22361 w 22361"/>
              <a:gd name="connsiteY3" fmla="*/ 70138 h 140624"/>
              <a:gd name="connsiteX4" fmla="*/ 136 w 22361"/>
              <a:gd name="connsiteY4" fmla="*/ 288 h 14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" h="140624">
                <a:moveTo>
                  <a:pt x="136" y="288"/>
                </a:moveTo>
                <a:cubicBezTo>
                  <a:pt x="-1451" y="5050"/>
                  <a:pt x="11249" y="75430"/>
                  <a:pt x="12836" y="98713"/>
                </a:cubicBezTo>
                <a:cubicBezTo>
                  <a:pt x="14424" y="121996"/>
                  <a:pt x="8074" y="144750"/>
                  <a:pt x="9661" y="139988"/>
                </a:cubicBezTo>
                <a:cubicBezTo>
                  <a:pt x="11248" y="135226"/>
                  <a:pt x="22361" y="89188"/>
                  <a:pt x="22361" y="70138"/>
                </a:cubicBezTo>
                <a:cubicBezTo>
                  <a:pt x="22361" y="51088"/>
                  <a:pt x="1723" y="-4474"/>
                  <a:pt x="1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B7081AB-250F-D99B-C0EB-CAD73907C35D}"/>
              </a:ext>
            </a:extLst>
          </p:cNvPr>
          <p:cNvSpPr/>
          <p:nvPr/>
        </p:nvSpPr>
        <p:spPr>
          <a:xfrm>
            <a:off x="3476471" y="6362653"/>
            <a:ext cx="794076" cy="90931"/>
          </a:xfrm>
          <a:custGeom>
            <a:avLst/>
            <a:gdLst>
              <a:gd name="connsiteX0" fmla="*/ 6504 w 794076"/>
              <a:gd name="connsiteY0" fmla="*/ 88947 h 90931"/>
              <a:gd name="connsiteX1" fmla="*/ 498629 w 794076"/>
              <a:gd name="connsiteY1" fmla="*/ 88947 h 90931"/>
              <a:gd name="connsiteX2" fmla="*/ 451004 w 794076"/>
              <a:gd name="connsiteY2" fmla="*/ 73072 h 90931"/>
              <a:gd name="connsiteX3" fmla="*/ 609754 w 794076"/>
              <a:gd name="connsiteY3" fmla="*/ 54022 h 90931"/>
              <a:gd name="connsiteX4" fmla="*/ 552604 w 794076"/>
              <a:gd name="connsiteY4" fmla="*/ 28622 h 90931"/>
              <a:gd name="connsiteX5" fmla="*/ 787554 w 794076"/>
              <a:gd name="connsiteY5" fmla="*/ 57197 h 90931"/>
              <a:gd name="connsiteX6" fmla="*/ 711354 w 794076"/>
              <a:gd name="connsiteY6" fmla="*/ 25447 h 90931"/>
              <a:gd name="connsiteX7" fmla="*/ 530379 w 794076"/>
              <a:gd name="connsiteY7" fmla="*/ 47 h 90931"/>
              <a:gd name="connsiteX8" fmla="*/ 666904 w 794076"/>
              <a:gd name="connsiteY8" fmla="*/ 31797 h 90931"/>
              <a:gd name="connsiteX9" fmla="*/ 593879 w 794076"/>
              <a:gd name="connsiteY9" fmla="*/ 34972 h 90931"/>
              <a:gd name="connsiteX10" fmla="*/ 473229 w 794076"/>
              <a:gd name="connsiteY10" fmla="*/ 22272 h 90931"/>
              <a:gd name="connsiteX11" fmla="*/ 530379 w 794076"/>
              <a:gd name="connsiteY11" fmla="*/ 50847 h 90931"/>
              <a:gd name="connsiteX12" fmla="*/ 400204 w 794076"/>
              <a:gd name="connsiteY12" fmla="*/ 60372 h 90931"/>
              <a:gd name="connsiteX13" fmla="*/ 454179 w 794076"/>
              <a:gd name="connsiteY13" fmla="*/ 69897 h 90931"/>
              <a:gd name="connsiteX14" fmla="*/ 231929 w 794076"/>
              <a:gd name="connsiteY14" fmla="*/ 73072 h 90931"/>
              <a:gd name="connsiteX15" fmla="*/ 6504 w 794076"/>
              <a:gd name="connsiteY15" fmla="*/ 88947 h 9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4076" h="90931">
                <a:moveTo>
                  <a:pt x="6504" y="88947"/>
                </a:moveTo>
                <a:cubicBezTo>
                  <a:pt x="50954" y="91593"/>
                  <a:pt x="424546" y="91593"/>
                  <a:pt x="498629" y="88947"/>
                </a:cubicBezTo>
                <a:cubicBezTo>
                  <a:pt x="572712" y="86301"/>
                  <a:pt x="432483" y="78893"/>
                  <a:pt x="451004" y="73072"/>
                </a:cubicBezTo>
                <a:cubicBezTo>
                  <a:pt x="469525" y="67251"/>
                  <a:pt x="592821" y="61430"/>
                  <a:pt x="609754" y="54022"/>
                </a:cubicBezTo>
                <a:cubicBezTo>
                  <a:pt x="626687" y="46614"/>
                  <a:pt x="522971" y="28093"/>
                  <a:pt x="552604" y="28622"/>
                </a:cubicBezTo>
                <a:cubicBezTo>
                  <a:pt x="582237" y="29151"/>
                  <a:pt x="761096" y="57726"/>
                  <a:pt x="787554" y="57197"/>
                </a:cubicBezTo>
                <a:cubicBezTo>
                  <a:pt x="814012" y="56668"/>
                  <a:pt x="754216" y="34972"/>
                  <a:pt x="711354" y="25447"/>
                </a:cubicBezTo>
                <a:cubicBezTo>
                  <a:pt x="668492" y="15922"/>
                  <a:pt x="537787" y="-1011"/>
                  <a:pt x="530379" y="47"/>
                </a:cubicBezTo>
                <a:cubicBezTo>
                  <a:pt x="522971" y="1105"/>
                  <a:pt x="656321" y="25976"/>
                  <a:pt x="666904" y="31797"/>
                </a:cubicBezTo>
                <a:cubicBezTo>
                  <a:pt x="677487" y="37618"/>
                  <a:pt x="626158" y="36559"/>
                  <a:pt x="593879" y="34972"/>
                </a:cubicBezTo>
                <a:cubicBezTo>
                  <a:pt x="561600" y="33385"/>
                  <a:pt x="483812" y="19626"/>
                  <a:pt x="473229" y="22272"/>
                </a:cubicBezTo>
                <a:cubicBezTo>
                  <a:pt x="462646" y="24918"/>
                  <a:pt x="542550" y="44497"/>
                  <a:pt x="530379" y="50847"/>
                </a:cubicBezTo>
                <a:cubicBezTo>
                  <a:pt x="518208" y="57197"/>
                  <a:pt x="412904" y="57197"/>
                  <a:pt x="400204" y="60372"/>
                </a:cubicBezTo>
                <a:cubicBezTo>
                  <a:pt x="387504" y="63547"/>
                  <a:pt x="482225" y="67780"/>
                  <a:pt x="454179" y="69897"/>
                </a:cubicBezTo>
                <a:cubicBezTo>
                  <a:pt x="426133" y="72014"/>
                  <a:pt x="306541" y="73072"/>
                  <a:pt x="231929" y="73072"/>
                </a:cubicBezTo>
                <a:cubicBezTo>
                  <a:pt x="157317" y="73072"/>
                  <a:pt x="-37946" y="86301"/>
                  <a:pt x="6504" y="88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3AD3CB5-9EE6-97C2-115E-D4E0EACFBEEC}"/>
              </a:ext>
            </a:extLst>
          </p:cNvPr>
          <p:cNvSpPr/>
          <p:nvPr/>
        </p:nvSpPr>
        <p:spPr>
          <a:xfrm>
            <a:off x="4251248" y="6354934"/>
            <a:ext cx="864324" cy="93495"/>
          </a:xfrm>
          <a:custGeom>
            <a:avLst/>
            <a:gdLst>
              <a:gd name="connsiteX0" fmla="*/ 77 w 864324"/>
              <a:gd name="connsiteY0" fmla="*/ 49041 h 93495"/>
              <a:gd name="connsiteX1" fmla="*/ 244552 w 864324"/>
              <a:gd name="connsiteY1" fmla="*/ 4591 h 93495"/>
              <a:gd name="connsiteX2" fmla="*/ 206452 w 864324"/>
              <a:gd name="connsiteY2" fmla="*/ 1416 h 93495"/>
              <a:gd name="connsiteX3" fmla="*/ 454102 w 864324"/>
              <a:gd name="connsiteY3" fmla="*/ 33166 h 93495"/>
              <a:gd name="connsiteX4" fmla="*/ 371552 w 864324"/>
              <a:gd name="connsiteY4" fmla="*/ 26816 h 93495"/>
              <a:gd name="connsiteX5" fmla="*/ 584277 w 864324"/>
              <a:gd name="connsiteY5" fmla="*/ 42691 h 93495"/>
              <a:gd name="connsiteX6" fmla="*/ 863677 w 864324"/>
              <a:gd name="connsiteY6" fmla="*/ 49041 h 93495"/>
              <a:gd name="connsiteX7" fmla="*/ 644602 w 864324"/>
              <a:gd name="connsiteY7" fmla="*/ 33166 h 93495"/>
              <a:gd name="connsiteX8" fmla="*/ 139777 w 864324"/>
              <a:gd name="connsiteY8" fmla="*/ 93491 h 93495"/>
              <a:gd name="connsiteX9" fmla="*/ 473152 w 864324"/>
              <a:gd name="connsiteY9" fmla="*/ 36341 h 93495"/>
              <a:gd name="connsiteX10" fmla="*/ 273127 w 864324"/>
              <a:gd name="connsiteY10" fmla="*/ 10941 h 93495"/>
              <a:gd name="connsiteX11" fmla="*/ 77 w 864324"/>
              <a:gd name="connsiteY11" fmla="*/ 49041 h 9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324" h="93495">
                <a:moveTo>
                  <a:pt x="77" y="49041"/>
                </a:moveTo>
                <a:cubicBezTo>
                  <a:pt x="-4685" y="47983"/>
                  <a:pt x="210156" y="12528"/>
                  <a:pt x="244552" y="4591"/>
                </a:cubicBezTo>
                <a:cubicBezTo>
                  <a:pt x="278948" y="-3346"/>
                  <a:pt x="206452" y="1416"/>
                  <a:pt x="206452" y="1416"/>
                </a:cubicBezTo>
                <a:lnTo>
                  <a:pt x="454102" y="33166"/>
                </a:lnTo>
                <a:cubicBezTo>
                  <a:pt x="481619" y="37399"/>
                  <a:pt x="371552" y="26816"/>
                  <a:pt x="371552" y="26816"/>
                </a:cubicBezTo>
                <a:cubicBezTo>
                  <a:pt x="393248" y="28403"/>
                  <a:pt x="502256" y="38987"/>
                  <a:pt x="584277" y="42691"/>
                </a:cubicBezTo>
                <a:cubicBezTo>
                  <a:pt x="666298" y="46395"/>
                  <a:pt x="853623" y="50628"/>
                  <a:pt x="863677" y="49041"/>
                </a:cubicBezTo>
                <a:cubicBezTo>
                  <a:pt x="873731" y="47454"/>
                  <a:pt x="765252" y="25758"/>
                  <a:pt x="644602" y="33166"/>
                </a:cubicBezTo>
                <a:cubicBezTo>
                  <a:pt x="523952" y="40574"/>
                  <a:pt x="168352" y="92962"/>
                  <a:pt x="139777" y="93491"/>
                </a:cubicBezTo>
                <a:cubicBezTo>
                  <a:pt x="111202" y="94020"/>
                  <a:pt x="450927" y="50099"/>
                  <a:pt x="473152" y="36341"/>
                </a:cubicBezTo>
                <a:cubicBezTo>
                  <a:pt x="495377" y="22583"/>
                  <a:pt x="348269" y="9353"/>
                  <a:pt x="273127" y="10941"/>
                </a:cubicBezTo>
                <a:cubicBezTo>
                  <a:pt x="197985" y="12528"/>
                  <a:pt x="4839" y="50099"/>
                  <a:pt x="77" y="49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63BA17E-963B-7517-A1B0-C1DE062D88F1}"/>
              </a:ext>
            </a:extLst>
          </p:cNvPr>
          <p:cNvSpPr/>
          <p:nvPr/>
        </p:nvSpPr>
        <p:spPr>
          <a:xfrm>
            <a:off x="4120845" y="6368635"/>
            <a:ext cx="327334" cy="95575"/>
          </a:xfrm>
          <a:custGeom>
            <a:avLst/>
            <a:gdLst>
              <a:gd name="connsiteX0" fmla="*/ 305 w 327334"/>
              <a:gd name="connsiteY0" fmla="*/ 415 h 95575"/>
              <a:gd name="connsiteX1" fmla="*/ 178105 w 327334"/>
              <a:gd name="connsiteY1" fmla="*/ 92490 h 95575"/>
              <a:gd name="connsiteX2" fmla="*/ 108255 w 327334"/>
              <a:gd name="connsiteY2" fmla="*/ 73440 h 95575"/>
              <a:gd name="connsiteX3" fmla="*/ 241605 w 327334"/>
              <a:gd name="connsiteY3" fmla="*/ 70265 h 95575"/>
              <a:gd name="connsiteX4" fmla="*/ 327330 w 327334"/>
              <a:gd name="connsiteY4" fmla="*/ 6765 h 95575"/>
              <a:gd name="connsiteX5" fmla="*/ 238430 w 327334"/>
              <a:gd name="connsiteY5" fmla="*/ 51215 h 95575"/>
              <a:gd name="connsiteX6" fmla="*/ 136830 w 327334"/>
              <a:gd name="connsiteY6" fmla="*/ 57565 h 95575"/>
              <a:gd name="connsiteX7" fmla="*/ 305 w 327334"/>
              <a:gd name="connsiteY7" fmla="*/ 415 h 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334" h="95575">
                <a:moveTo>
                  <a:pt x="305" y="415"/>
                </a:moveTo>
                <a:cubicBezTo>
                  <a:pt x="7184" y="6236"/>
                  <a:pt x="160113" y="80319"/>
                  <a:pt x="178105" y="92490"/>
                </a:cubicBezTo>
                <a:cubicBezTo>
                  <a:pt x="196097" y="104661"/>
                  <a:pt x="97672" y="77144"/>
                  <a:pt x="108255" y="73440"/>
                </a:cubicBezTo>
                <a:cubicBezTo>
                  <a:pt x="118838" y="69736"/>
                  <a:pt x="205093" y="81377"/>
                  <a:pt x="241605" y="70265"/>
                </a:cubicBezTo>
                <a:cubicBezTo>
                  <a:pt x="278117" y="59153"/>
                  <a:pt x="327859" y="9940"/>
                  <a:pt x="327330" y="6765"/>
                </a:cubicBezTo>
                <a:cubicBezTo>
                  <a:pt x="326801" y="3590"/>
                  <a:pt x="270180" y="42748"/>
                  <a:pt x="238430" y="51215"/>
                </a:cubicBezTo>
                <a:cubicBezTo>
                  <a:pt x="206680" y="59682"/>
                  <a:pt x="169109" y="63386"/>
                  <a:pt x="136830" y="57565"/>
                </a:cubicBezTo>
                <a:cubicBezTo>
                  <a:pt x="104551" y="51744"/>
                  <a:pt x="-6574" y="-5406"/>
                  <a:pt x="305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3AFA65E-5EE9-924E-FF2B-4C97A7101E5B}"/>
              </a:ext>
            </a:extLst>
          </p:cNvPr>
          <p:cNvSpPr/>
          <p:nvPr/>
        </p:nvSpPr>
        <p:spPr>
          <a:xfrm>
            <a:off x="3486626" y="6403743"/>
            <a:ext cx="1612618" cy="158997"/>
          </a:xfrm>
          <a:custGeom>
            <a:avLst/>
            <a:gdLst>
              <a:gd name="connsiteX0" fmla="*/ 9049 w 1612618"/>
              <a:gd name="connsiteY0" fmla="*/ 73257 h 158997"/>
              <a:gd name="connsiteX1" fmla="*/ 615474 w 1612618"/>
              <a:gd name="connsiteY1" fmla="*/ 127232 h 158997"/>
              <a:gd name="connsiteX2" fmla="*/ 548799 w 1612618"/>
              <a:gd name="connsiteY2" fmla="*/ 108182 h 158997"/>
              <a:gd name="connsiteX3" fmla="*/ 774224 w 1612618"/>
              <a:gd name="connsiteY3" fmla="*/ 114532 h 158997"/>
              <a:gd name="connsiteX4" fmla="*/ 739299 w 1612618"/>
              <a:gd name="connsiteY4" fmla="*/ 92307 h 158997"/>
              <a:gd name="connsiteX5" fmla="*/ 875824 w 1612618"/>
              <a:gd name="connsiteY5" fmla="*/ 158982 h 158997"/>
              <a:gd name="connsiteX6" fmla="*/ 840899 w 1612618"/>
              <a:gd name="connsiteY6" fmla="*/ 98657 h 158997"/>
              <a:gd name="connsiteX7" fmla="*/ 1110774 w 1612618"/>
              <a:gd name="connsiteY7" fmla="*/ 105007 h 158997"/>
              <a:gd name="connsiteX8" fmla="*/ 1091724 w 1612618"/>
              <a:gd name="connsiteY8" fmla="*/ 79607 h 158997"/>
              <a:gd name="connsiteX9" fmla="*/ 1301274 w 1612618"/>
              <a:gd name="connsiteY9" fmla="*/ 82782 h 158997"/>
              <a:gd name="connsiteX10" fmla="*/ 1272699 w 1612618"/>
              <a:gd name="connsiteY10" fmla="*/ 66907 h 158997"/>
              <a:gd name="connsiteX11" fmla="*/ 1466374 w 1612618"/>
              <a:gd name="connsiteY11" fmla="*/ 47857 h 158997"/>
              <a:gd name="connsiteX12" fmla="*/ 1412399 w 1612618"/>
              <a:gd name="connsiteY12" fmla="*/ 44682 h 158997"/>
              <a:gd name="connsiteX13" fmla="*/ 1545749 w 1612618"/>
              <a:gd name="connsiteY13" fmla="*/ 25632 h 158997"/>
              <a:gd name="connsiteX14" fmla="*/ 1609249 w 1612618"/>
              <a:gd name="connsiteY14" fmla="*/ 232 h 158997"/>
              <a:gd name="connsiteX15" fmla="*/ 1447324 w 1612618"/>
              <a:gd name="connsiteY15" fmla="*/ 41507 h 158997"/>
              <a:gd name="connsiteX16" fmla="*/ 1174274 w 1612618"/>
              <a:gd name="connsiteY16" fmla="*/ 89132 h 158997"/>
              <a:gd name="connsiteX17" fmla="*/ 796449 w 1612618"/>
              <a:gd name="connsiteY17" fmla="*/ 101832 h 158997"/>
              <a:gd name="connsiteX18" fmla="*/ 475774 w 1612618"/>
              <a:gd name="connsiteY18" fmla="*/ 101832 h 158997"/>
              <a:gd name="connsiteX19" fmla="*/ 561499 w 1612618"/>
              <a:gd name="connsiteY19" fmla="*/ 111357 h 158997"/>
              <a:gd name="connsiteX20" fmla="*/ 272574 w 1612618"/>
              <a:gd name="connsiteY20" fmla="*/ 85957 h 158997"/>
              <a:gd name="connsiteX21" fmla="*/ 9049 w 1612618"/>
              <a:gd name="connsiteY21" fmla="*/ 73257 h 15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2618" h="158997">
                <a:moveTo>
                  <a:pt x="9049" y="73257"/>
                </a:moveTo>
                <a:cubicBezTo>
                  <a:pt x="66199" y="80136"/>
                  <a:pt x="525516" y="121411"/>
                  <a:pt x="615474" y="127232"/>
                </a:cubicBezTo>
                <a:cubicBezTo>
                  <a:pt x="705432" y="133053"/>
                  <a:pt x="522341" y="110299"/>
                  <a:pt x="548799" y="108182"/>
                </a:cubicBezTo>
                <a:cubicBezTo>
                  <a:pt x="575257" y="106065"/>
                  <a:pt x="742474" y="117178"/>
                  <a:pt x="774224" y="114532"/>
                </a:cubicBezTo>
                <a:cubicBezTo>
                  <a:pt x="805974" y="111886"/>
                  <a:pt x="722366" y="84899"/>
                  <a:pt x="739299" y="92307"/>
                </a:cubicBezTo>
                <a:cubicBezTo>
                  <a:pt x="756232" y="99715"/>
                  <a:pt x="858891" y="157924"/>
                  <a:pt x="875824" y="158982"/>
                </a:cubicBezTo>
                <a:cubicBezTo>
                  <a:pt x="892757" y="160040"/>
                  <a:pt x="801741" y="107653"/>
                  <a:pt x="840899" y="98657"/>
                </a:cubicBezTo>
                <a:cubicBezTo>
                  <a:pt x="880057" y="89661"/>
                  <a:pt x="1068970" y="108182"/>
                  <a:pt x="1110774" y="105007"/>
                </a:cubicBezTo>
                <a:cubicBezTo>
                  <a:pt x="1152578" y="101832"/>
                  <a:pt x="1059974" y="83311"/>
                  <a:pt x="1091724" y="79607"/>
                </a:cubicBezTo>
                <a:cubicBezTo>
                  <a:pt x="1123474" y="75903"/>
                  <a:pt x="1271112" y="84899"/>
                  <a:pt x="1301274" y="82782"/>
                </a:cubicBezTo>
                <a:cubicBezTo>
                  <a:pt x="1331436" y="80665"/>
                  <a:pt x="1245182" y="72728"/>
                  <a:pt x="1272699" y="66907"/>
                </a:cubicBezTo>
                <a:cubicBezTo>
                  <a:pt x="1300216" y="61086"/>
                  <a:pt x="1443091" y="51561"/>
                  <a:pt x="1466374" y="47857"/>
                </a:cubicBezTo>
                <a:cubicBezTo>
                  <a:pt x="1489657" y="44153"/>
                  <a:pt x="1399170" y="48386"/>
                  <a:pt x="1412399" y="44682"/>
                </a:cubicBezTo>
                <a:cubicBezTo>
                  <a:pt x="1425628" y="40978"/>
                  <a:pt x="1512941" y="33040"/>
                  <a:pt x="1545749" y="25632"/>
                </a:cubicBezTo>
                <a:cubicBezTo>
                  <a:pt x="1578557" y="18224"/>
                  <a:pt x="1625653" y="-2414"/>
                  <a:pt x="1609249" y="232"/>
                </a:cubicBezTo>
                <a:cubicBezTo>
                  <a:pt x="1592845" y="2878"/>
                  <a:pt x="1519820" y="26690"/>
                  <a:pt x="1447324" y="41507"/>
                </a:cubicBezTo>
                <a:cubicBezTo>
                  <a:pt x="1374828" y="56324"/>
                  <a:pt x="1282753" y="79078"/>
                  <a:pt x="1174274" y="89132"/>
                </a:cubicBezTo>
                <a:cubicBezTo>
                  <a:pt x="1065795" y="99186"/>
                  <a:pt x="912866" y="99715"/>
                  <a:pt x="796449" y="101832"/>
                </a:cubicBezTo>
                <a:cubicBezTo>
                  <a:pt x="680032" y="103949"/>
                  <a:pt x="514932" y="100245"/>
                  <a:pt x="475774" y="101832"/>
                </a:cubicBezTo>
                <a:cubicBezTo>
                  <a:pt x="436616" y="103419"/>
                  <a:pt x="561499" y="111357"/>
                  <a:pt x="561499" y="111357"/>
                </a:cubicBezTo>
                <a:cubicBezTo>
                  <a:pt x="527632" y="108711"/>
                  <a:pt x="364649" y="91249"/>
                  <a:pt x="272574" y="85957"/>
                </a:cubicBezTo>
                <a:cubicBezTo>
                  <a:pt x="180499" y="80665"/>
                  <a:pt x="-48101" y="66378"/>
                  <a:pt x="9049" y="73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EE92A7A-D133-376E-9E1C-4E64F8AFD17F}"/>
              </a:ext>
            </a:extLst>
          </p:cNvPr>
          <p:cNvSpPr/>
          <p:nvPr/>
        </p:nvSpPr>
        <p:spPr>
          <a:xfrm>
            <a:off x="3548799" y="6540500"/>
            <a:ext cx="778509" cy="92243"/>
          </a:xfrm>
          <a:custGeom>
            <a:avLst/>
            <a:gdLst>
              <a:gd name="connsiteX0" fmla="*/ 851 w 778509"/>
              <a:gd name="connsiteY0" fmla="*/ 0 h 92243"/>
              <a:gd name="connsiteX1" fmla="*/ 477101 w 778509"/>
              <a:gd name="connsiteY1" fmla="*/ 76200 h 92243"/>
              <a:gd name="connsiteX2" fmla="*/ 388201 w 778509"/>
              <a:gd name="connsiteY2" fmla="*/ 60325 h 92243"/>
              <a:gd name="connsiteX3" fmla="*/ 775551 w 778509"/>
              <a:gd name="connsiteY3" fmla="*/ 92075 h 92243"/>
              <a:gd name="connsiteX4" fmla="*/ 556476 w 778509"/>
              <a:gd name="connsiteY4" fmla="*/ 73025 h 92243"/>
              <a:gd name="connsiteX5" fmla="*/ 365976 w 778509"/>
              <a:gd name="connsiteY5" fmla="*/ 76200 h 92243"/>
              <a:gd name="connsiteX6" fmla="*/ 851 w 778509"/>
              <a:gd name="connsiteY6" fmla="*/ 0 h 9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09" h="92243">
                <a:moveTo>
                  <a:pt x="851" y="0"/>
                </a:moveTo>
                <a:cubicBezTo>
                  <a:pt x="19372" y="0"/>
                  <a:pt x="412543" y="66146"/>
                  <a:pt x="477101" y="76200"/>
                </a:cubicBezTo>
                <a:cubicBezTo>
                  <a:pt x="541659" y="86254"/>
                  <a:pt x="338459" y="57679"/>
                  <a:pt x="388201" y="60325"/>
                </a:cubicBezTo>
                <a:cubicBezTo>
                  <a:pt x="437943" y="62971"/>
                  <a:pt x="747505" y="89958"/>
                  <a:pt x="775551" y="92075"/>
                </a:cubicBezTo>
                <a:cubicBezTo>
                  <a:pt x="803597" y="94192"/>
                  <a:pt x="624738" y="75671"/>
                  <a:pt x="556476" y="73025"/>
                </a:cubicBezTo>
                <a:cubicBezTo>
                  <a:pt x="488214" y="70379"/>
                  <a:pt x="460697" y="91017"/>
                  <a:pt x="365976" y="76200"/>
                </a:cubicBezTo>
                <a:cubicBezTo>
                  <a:pt x="271255" y="61383"/>
                  <a:pt x="-17670" y="0"/>
                  <a:pt x="8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8E41965-B33B-635F-8352-B0D6FD4D5DA4}"/>
              </a:ext>
            </a:extLst>
          </p:cNvPr>
          <p:cNvSpPr/>
          <p:nvPr/>
        </p:nvSpPr>
        <p:spPr>
          <a:xfrm>
            <a:off x="4292962" y="6524519"/>
            <a:ext cx="622342" cy="114993"/>
          </a:xfrm>
          <a:custGeom>
            <a:avLst/>
            <a:gdLst>
              <a:gd name="connsiteX0" fmla="*/ 21863 w 622342"/>
              <a:gd name="connsiteY0" fmla="*/ 108056 h 114993"/>
              <a:gd name="connsiteX1" fmla="*/ 469538 w 622342"/>
              <a:gd name="connsiteY1" fmla="*/ 28681 h 114993"/>
              <a:gd name="connsiteX2" fmla="*/ 402863 w 622342"/>
              <a:gd name="connsiteY2" fmla="*/ 38206 h 114993"/>
              <a:gd name="connsiteX3" fmla="*/ 621938 w 622342"/>
              <a:gd name="connsiteY3" fmla="*/ 106 h 114993"/>
              <a:gd name="connsiteX4" fmla="*/ 450488 w 622342"/>
              <a:gd name="connsiteY4" fmla="*/ 28681 h 114993"/>
              <a:gd name="connsiteX5" fmla="*/ 209188 w 622342"/>
              <a:gd name="connsiteY5" fmla="*/ 82656 h 114993"/>
              <a:gd name="connsiteX6" fmla="*/ 85363 w 622342"/>
              <a:gd name="connsiteY6" fmla="*/ 108056 h 114993"/>
              <a:gd name="connsiteX7" fmla="*/ 21863 w 622342"/>
              <a:gd name="connsiteY7" fmla="*/ 108056 h 11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42" h="114993">
                <a:moveTo>
                  <a:pt x="21863" y="108056"/>
                </a:moveTo>
                <a:cubicBezTo>
                  <a:pt x="85892" y="94827"/>
                  <a:pt x="406038" y="40323"/>
                  <a:pt x="469538" y="28681"/>
                </a:cubicBezTo>
                <a:cubicBezTo>
                  <a:pt x="533038" y="17039"/>
                  <a:pt x="377463" y="42968"/>
                  <a:pt x="402863" y="38206"/>
                </a:cubicBezTo>
                <a:cubicBezTo>
                  <a:pt x="428263" y="33444"/>
                  <a:pt x="614000" y="1694"/>
                  <a:pt x="621938" y="106"/>
                </a:cubicBezTo>
                <a:cubicBezTo>
                  <a:pt x="629876" y="-1482"/>
                  <a:pt x="519280" y="14923"/>
                  <a:pt x="450488" y="28681"/>
                </a:cubicBezTo>
                <a:cubicBezTo>
                  <a:pt x="381696" y="42439"/>
                  <a:pt x="270042" y="69427"/>
                  <a:pt x="209188" y="82656"/>
                </a:cubicBezTo>
                <a:cubicBezTo>
                  <a:pt x="148334" y="95885"/>
                  <a:pt x="119230" y="103823"/>
                  <a:pt x="85363" y="108056"/>
                </a:cubicBezTo>
                <a:cubicBezTo>
                  <a:pt x="51496" y="112289"/>
                  <a:pt x="-42166" y="121285"/>
                  <a:pt x="21863" y="108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552569EE-0F88-7FF8-D4C3-7813E8B33CE0}"/>
              </a:ext>
            </a:extLst>
          </p:cNvPr>
          <p:cNvSpPr/>
          <p:nvPr/>
        </p:nvSpPr>
        <p:spPr>
          <a:xfrm>
            <a:off x="4457926" y="6534148"/>
            <a:ext cx="508572" cy="183180"/>
          </a:xfrm>
          <a:custGeom>
            <a:avLst/>
            <a:gdLst>
              <a:gd name="connsiteX0" fmla="*/ 507774 w 508572"/>
              <a:gd name="connsiteY0" fmla="*/ 2 h 183180"/>
              <a:gd name="connsiteX1" fmla="*/ 298224 w 508572"/>
              <a:gd name="connsiteY1" fmla="*/ 88902 h 183180"/>
              <a:gd name="connsiteX2" fmla="*/ 98199 w 508572"/>
              <a:gd name="connsiteY2" fmla="*/ 146052 h 183180"/>
              <a:gd name="connsiteX3" fmla="*/ 9299 w 508572"/>
              <a:gd name="connsiteY3" fmla="*/ 180977 h 183180"/>
              <a:gd name="connsiteX4" fmla="*/ 314099 w 508572"/>
              <a:gd name="connsiteY4" fmla="*/ 82552 h 183180"/>
              <a:gd name="connsiteX5" fmla="*/ 349024 w 508572"/>
              <a:gd name="connsiteY5" fmla="*/ 53977 h 183180"/>
              <a:gd name="connsiteX6" fmla="*/ 218849 w 508572"/>
              <a:gd name="connsiteY6" fmla="*/ 85727 h 183180"/>
              <a:gd name="connsiteX7" fmla="*/ 507774 w 508572"/>
              <a:gd name="connsiteY7" fmla="*/ 2 h 1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572" h="183180">
                <a:moveTo>
                  <a:pt x="507774" y="2"/>
                </a:moveTo>
                <a:cubicBezTo>
                  <a:pt x="521003" y="531"/>
                  <a:pt x="366486" y="64560"/>
                  <a:pt x="298224" y="88902"/>
                </a:cubicBezTo>
                <a:cubicBezTo>
                  <a:pt x="229961" y="113244"/>
                  <a:pt x="146353" y="130706"/>
                  <a:pt x="98199" y="146052"/>
                </a:cubicBezTo>
                <a:cubicBezTo>
                  <a:pt x="50045" y="161398"/>
                  <a:pt x="-26684" y="191560"/>
                  <a:pt x="9299" y="180977"/>
                </a:cubicBezTo>
                <a:cubicBezTo>
                  <a:pt x="45282" y="170394"/>
                  <a:pt x="257478" y="103719"/>
                  <a:pt x="314099" y="82552"/>
                </a:cubicBezTo>
                <a:cubicBezTo>
                  <a:pt x="370720" y="61385"/>
                  <a:pt x="364899" y="53448"/>
                  <a:pt x="349024" y="53977"/>
                </a:cubicBezTo>
                <a:cubicBezTo>
                  <a:pt x="333149" y="54506"/>
                  <a:pt x="188157" y="94723"/>
                  <a:pt x="218849" y="85727"/>
                </a:cubicBezTo>
                <a:cubicBezTo>
                  <a:pt x="249541" y="76731"/>
                  <a:pt x="494545" y="-527"/>
                  <a:pt x="50777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AB4FCC8-931B-2D7A-7E35-4C02B7609825}"/>
              </a:ext>
            </a:extLst>
          </p:cNvPr>
          <p:cNvSpPr/>
          <p:nvPr/>
        </p:nvSpPr>
        <p:spPr>
          <a:xfrm>
            <a:off x="3633114" y="6584783"/>
            <a:ext cx="462313" cy="95842"/>
          </a:xfrm>
          <a:custGeom>
            <a:avLst/>
            <a:gdLst>
              <a:gd name="connsiteX0" fmla="*/ 2261 w 462313"/>
              <a:gd name="connsiteY0" fmla="*/ 167 h 95842"/>
              <a:gd name="connsiteX1" fmla="*/ 453111 w 462313"/>
              <a:gd name="connsiteY1" fmla="*/ 92242 h 95842"/>
              <a:gd name="connsiteX2" fmla="*/ 284836 w 462313"/>
              <a:gd name="connsiteY2" fmla="*/ 70017 h 95842"/>
              <a:gd name="connsiteX3" fmla="*/ 2261 w 462313"/>
              <a:gd name="connsiteY3" fmla="*/ 167 h 9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313" h="95842">
                <a:moveTo>
                  <a:pt x="2261" y="167"/>
                </a:moveTo>
                <a:cubicBezTo>
                  <a:pt x="30307" y="3871"/>
                  <a:pt x="406015" y="80600"/>
                  <a:pt x="453111" y="92242"/>
                </a:cubicBezTo>
                <a:cubicBezTo>
                  <a:pt x="500207" y="103884"/>
                  <a:pt x="354686" y="84834"/>
                  <a:pt x="284836" y="70017"/>
                </a:cubicBezTo>
                <a:cubicBezTo>
                  <a:pt x="214986" y="55200"/>
                  <a:pt x="-25785" y="-3537"/>
                  <a:pt x="2261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AB14FE9-A345-3225-ED51-DB1F087D00A2}"/>
              </a:ext>
            </a:extLst>
          </p:cNvPr>
          <p:cNvSpPr/>
          <p:nvPr/>
        </p:nvSpPr>
        <p:spPr>
          <a:xfrm>
            <a:off x="3739726" y="6645271"/>
            <a:ext cx="601113" cy="104813"/>
          </a:xfrm>
          <a:custGeom>
            <a:avLst/>
            <a:gdLst>
              <a:gd name="connsiteX0" fmla="*/ 424 w 601113"/>
              <a:gd name="connsiteY0" fmla="*/ 4 h 104813"/>
              <a:gd name="connsiteX1" fmla="*/ 159174 w 601113"/>
              <a:gd name="connsiteY1" fmla="*/ 57154 h 104813"/>
              <a:gd name="connsiteX2" fmla="*/ 187749 w 601113"/>
              <a:gd name="connsiteY2" fmla="*/ 69854 h 104813"/>
              <a:gd name="connsiteX3" fmla="*/ 136949 w 601113"/>
              <a:gd name="connsiteY3" fmla="*/ 47629 h 104813"/>
              <a:gd name="connsiteX4" fmla="*/ 425874 w 601113"/>
              <a:gd name="connsiteY4" fmla="*/ 73029 h 104813"/>
              <a:gd name="connsiteX5" fmla="*/ 600499 w 601113"/>
              <a:gd name="connsiteY5" fmla="*/ 104779 h 104813"/>
              <a:gd name="connsiteX6" fmla="*/ 473499 w 601113"/>
              <a:gd name="connsiteY6" fmla="*/ 66679 h 104813"/>
              <a:gd name="connsiteX7" fmla="*/ 213149 w 601113"/>
              <a:gd name="connsiteY7" fmla="*/ 53979 h 104813"/>
              <a:gd name="connsiteX8" fmla="*/ 424 w 601113"/>
              <a:gd name="connsiteY8" fmla="*/ 4 h 1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113" h="104813">
                <a:moveTo>
                  <a:pt x="424" y="4"/>
                </a:moveTo>
                <a:cubicBezTo>
                  <a:pt x="-8572" y="533"/>
                  <a:pt x="127953" y="45512"/>
                  <a:pt x="159174" y="57154"/>
                </a:cubicBezTo>
                <a:cubicBezTo>
                  <a:pt x="190395" y="68796"/>
                  <a:pt x="187749" y="69854"/>
                  <a:pt x="187749" y="69854"/>
                </a:cubicBezTo>
                <a:cubicBezTo>
                  <a:pt x="184045" y="68267"/>
                  <a:pt x="97262" y="47100"/>
                  <a:pt x="136949" y="47629"/>
                </a:cubicBezTo>
                <a:cubicBezTo>
                  <a:pt x="176636" y="48158"/>
                  <a:pt x="348616" y="63504"/>
                  <a:pt x="425874" y="73029"/>
                </a:cubicBezTo>
                <a:cubicBezTo>
                  <a:pt x="503132" y="82554"/>
                  <a:pt x="592562" y="105837"/>
                  <a:pt x="600499" y="104779"/>
                </a:cubicBezTo>
                <a:cubicBezTo>
                  <a:pt x="608436" y="103721"/>
                  <a:pt x="538057" y="75146"/>
                  <a:pt x="473499" y="66679"/>
                </a:cubicBezTo>
                <a:cubicBezTo>
                  <a:pt x="408941" y="58212"/>
                  <a:pt x="287232" y="65621"/>
                  <a:pt x="213149" y="53979"/>
                </a:cubicBezTo>
                <a:cubicBezTo>
                  <a:pt x="139066" y="42337"/>
                  <a:pt x="9420" y="-525"/>
                  <a:pt x="4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65B1ACB-6395-2639-71E5-AABED176F0CA}"/>
              </a:ext>
            </a:extLst>
          </p:cNvPr>
          <p:cNvSpPr/>
          <p:nvPr/>
        </p:nvSpPr>
        <p:spPr>
          <a:xfrm>
            <a:off x="4292217" y="6635737"/>
            <a:ext cx="346720" cy="127120"/>
          </a:xfrm>
          <a:custGeom>
            <a:avLst/>
            <a:gdLst>
              <a:gd name="connsiteX0" fmla="*/ 383 w 346720"/>
              <a:gd name="connsiteY0" fmla="*/ 127013 h 127120"/>
              <a:gd name="connsiteX1" fmla="*/ 190883 w 346720"/>
              <a:gd name="connsiteY1" fmla="*/ 25413 h 127120"/>
              <a:gd name="connsiteX2" fmla="*/ 346458 w 346720"/>
              <a:gd name="connsiteY2" fmla="*/ 13 h 127120"/>
              <a:gd name="connsiteX3" fmla="*/ 225808 w 346720"/>
              <a:gd name="connsiteY3" fmla="*/ 22238 h 127120"/>
              <a:gd name="connsiteX4" fmla="*/ 143258 w 346720"/>
              <a:gd name="connsiteY4" fmla="*/ 44463 h 127120"/>
              <a:gd name="connsiteX5" fmla="*/ 383 w 346720"/>
              <a:gd name="connsiteY5" fmla="*/ 127013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20" h="127120">
                <a:moveTo>
                  <a:pt x="383" y="127013"/>
                </a:moveTo>
                <a:cubicBezTo>
                  <a:pt x="8321" y="123838"/>
                  <a:pt x="133204" y="46580"/>
                  <a:pt x="190883" y="25413"/>
                </a:cubicBezTo>
                <a:cubicBezTo>
                  <a:pt x="248562" y="4246"/>
                  <a:pt x="340637" y="542"/>
                  <a:pt x="346458" y="13"/>
                </a:cubicBezTo>
                <a:cubicBezTo>
                  <a:pt x="352279" y="-516"/>
                  <a:pt x="259675" y="14830"/>
                  <a:pt x="225808" y="22238"/>
                </a:cubicBezTo>
                <a:cubicBezTo>
                  <a:pt x="191941" y="29646"/>
                  <a:pt x="176595" y="27001"/>
                  <a:pt x="143258" y="44463"/>
                </a:cubicBezTo>
                <a:cubicBezTo>
                  <a:pt x="109921" y="61925"/>
                  <a:pt x="-7555" y="130188"/>
                  <a:pt x="383" y="12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A7B22879-B734-C056-5245-F67D1293E875}"/>
              </a:ext>
            </a:extLst>
          </p:cNvPr>
          <p:cNvSpPr/>
          <p:nvPr/>
        </p:nvSpPr>
        <p:spPr>
          <a:xfrm>
            <a:off x="4394138" y="6556066"/>
            <a:ext cx="545011" cy="184493"/>
          </a:xfrm>
          <a:custGeom>
            <a:avLst/>
            <a:gdLst>
              <a:gd name="connsiteX0" fmla="*/ 62 w 545011"/>
              <a:gd name="connsiteY0" fmla="*/ 184459 h 184493"/>
              <a:gd name="connsiteX1" fmla="*/ 263587 w 545011"/>
              <a:gd name="connsiteY1" fmla="*/ 114609 h 184493"/>
              <a:gd name="connsiteX2" fmla="*/ 263587 w 545011"/>
              <a:gd name="connsiteY2" fmla="*/ 133659 h 184493"/>
              <a:gd name="connsiteX3" fmla="*/ 362012 w 545011"/>
              <a:gd name="connsiteY3" fmla="*/ 89209 h 184493"/>
              <a:gd name="connsiteX4" fmla="*/ 406462 w 545011"/>
              <a:gd name="connsiteY4" fmla="*/ 82859 h 184493"/>
              <a:gd name="connsiteX5" fmla="*/ 542987 w 545011"/>
              <a:gd name="connsiteY5" fmla="*/ 309 h 184493"/>
              <a:gd name="connsiteX6" fmla="*/ 476312 w 545011"/>
              <a:gd name="connsiteY6" fmla="*/ 57459 h 184493"/>
              <a:gd name="connsiteX7" fmla="*/ 317562 w 545011"/>
              <a:gd name="connsiteY7" fmla="*/ 127309 h 184493"/>
              <a:gd name="connsiteX8" fmla="*/ 228662 w 545011"/>
              <a:gd name="connsiteY8" fmla="*/ 133659 h 184493"/>
              <a:gd name="connsiteX9" fmla="*/ 238187 w 545011"/>
              <a:gd name="connsiteY9" fmla="*/ 124134 h 184493"/>
              <a:gd name="connsiteX10" fmla="*/ 62 w 545011"/>
              <a:gd name="connsiteY10" fmla="*/ 184459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011" h="184493">
                <a:moveTo>
                  <a:pt x="62" y="184459"/>
                </a:moveTo>
                <a:cubicBezTo>
                  <a:pt x="4295" y="182872"/>
                  <a:pt x="219666" y="123076"/>
                  <a:pt x="263587" y="114609"/>
                </a:cubicBezTo>
                <a:cubicBezTo>
                  <a:pt x="307508" y="106142"/>
                  <a:pt x="247183" y="137892"/>
                  <a:pt x="263587" y="133659"/>
                </a:cubicBezTo>
                <a:cubicBezTo>
                  <a:pt x="279991" y="129426"/>
                  <a:pt x="338200" y="97676"/>
                  <a:pt x="362012" y="89209"/>
                </a:cubicBezTo>
                <a:cubicBezTo>
                  <a:pt x="385824" y="80742"/>
                  <a:pt x="376300" y="97676"/>
                  <a:pt x="406462" y="82859"/>
                </a:cubicBezTo>
                <a:cubicBezTo>
                  <a:pt x="436624" y="68042"/>
                  <a:pt x="531345" y="4542"/>
                  <a:pt x="542987" y="309"/>
                </a:cubicBezTo>
                <a:cubicBezTo>
                  <a:pt x="554629" y="-3924"/>
                  <a:pt x="513883" y="36292"/>
                  <a:pt x="476312" y="57459"/>
                </a:cubicBezTo>
                <a:cubicBezTo>
                  <a:pt x="438741" y="78626"/>
                  <a:pt x="358837" y="114609"/>
                  <a:pt x="317562" y="127309"/>
                </a:cubicBezTo>
                <a:cubicBezTo>
                  <a:pt x="276287" y="140009"/>
                  <a:pt x="228662" y="133659"/>
                  <a:pt x="228662" y="133659"/>
                </a:cubicBezTo>
                <a:cubicBezTo>
                  <a:pt x="215433" y="133130"/>
                  <a:pt x="268879" y="115138"/>
                  <a:pt x="238187" y="124134"/>
                </a:cubicBezTo>
                <a:cubicBezTo>
                  <a:pt x="207495" y="133130"/>
                  <a:pt x="-4171" y="186046"/>
                  <a:pt x="62" y="184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2BBE0DB1-F3E4-DC7B-A262-32A49FE2C438}"/>
              </a:ext>
            </a:extLst>
          </p:cNvPr>
          <p:cNvSpPr/>
          <p:nvPr/>
        </p:nvSpPr>
        <p:spPr>
          <a:xfrm>
            <a:off x="4711695" y="4984343"/>
            <a:ext cx="438548" cy="137524"/>
          </a:xfrm>
          <a:custGeom>
            <a:avLst/>
            <a:gdLst>
              <a:gd name="connsiteX0" fmla="*/ 5 w 438548"/>
              <a:gd name="connsiteY0" fmla="*/ 407 h 137524"/>
              <a:gd name="connsiteX1" fmla="*/ 44455 w 438548"/>
              <a:gd name="connsiteY1" fmla="*/ 111532 h 137524"/>
              <a:gd name="connsiteX2" fmla="*/ 47630 w 438548"/>
              <a:gd name="connsiteY2" fmla="*/ 73432 h 137524"/>
              <a:gd name="connsiteX3" fmla="*/ 133355 w 438548"/>
              <a:gd name="connsiteY3" fmla="*/ 86132 h 137524"/>
              <a:gd name="connsiteX4" fmla="*/ 127005 w 438548"/>
              <a:gd name="connsiteY4" fmla="*/ 63907 h 137524"/>
              <a:gd name="connsiteX5" fmla="*/ 254005 w 438548"/>
              <a:gd name="connsiteY5" fmla="*/ 111532 h 137524"/>
              <a:gd name="connsiteX6" fmla="*/ 241305 w 438548"/>
              <a:gd name="connsiteY6" fmla="*/ 79782 h 137524"/>
              <a:gd name="connsiteX7" fmla="*/ 431805 w 438548"/>
              <a:gd name="connsiteY7" fmla="*/ 105182 h 137524"/>
              <a:gd name="connsiteX8" fmla="*/ 390530 w 438548"/>
              <a:gd name="connsiteY8" fmla="*/ 89307 h 137524"/>
              <a:gd name="connsiteX9" fmla="*/ 339730 w 438548"/>
              <a:gd name="connsiteY9" fmla="*/ 38507 h 137524"/>
              <a:gd name="connsiteX10" fmla="*/ 355605 w 438548"/>
              <a:gd name="connsiteY10" fmla="*/ 92482 h 137524"/>
              <a:gd name="connsiteX11" fmla="*/ 269880 w 438548"/>
              <a:gd name="connsiteY11" fmla="*/ 89307 h 137524"/>
              <a:gd name="connsiteX12" fmla="*/ 180980 w 438548"/>
              <a:gd name="connsiteY12" fmla="*/ 51207 h 137524"/>
              <a:gd name="connsiteX13" fmla="*/ 130180 w 438548"/>
              <a:gd name="connsiteY13" fmla="*/ 48032 h 137524"/>
              <a:gd name="connsiteX14" fmla="*/ 254005 w 438548"/>
              <a:gd name="connsiteY14" fmla="*/ 136932 h 137524"/>
              <a:gd name="connsiteX15" fmla="*/ 158755 w 438548"/>
              <a:gd name="connsiteY15" fmla="*/ 86132 h 137524"/>
              <a:gd name="connsiteX16" fmla="*/ 47630 w 438548"/>
              <a:gd name="connsiteY16" fmla="*/ 73432 h 137524"/>
              <a:gd name="connsiteX17" fmla="*/ 5 w 438548"/>
              <a:gd name="connsiteY17" fmla="*/ 407 h 13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8548" h="137524">
                <a:moveTo>
                  <a:pt x="5" y="407"/>
                </a:moveTo>
                <a:cubicBezTo>
                  <a:pt x="-524" y="6757"/>
                  <a:pt x="36518" y="99361"/>
                  <a:pt x="44455" y="111532"/>
                </a:cubicBezTo>
                <a:cubicBezTo>
                  <a:pt x="52392" y="123703"/>
                  <a:pt x="32813" y="77665"/>
                  <a:pt x="47630" y="73432"/>
                </a:cubicBezTo>
                <a:cubicBezTo>
                  <a:pt x="62447" y="69199"/>
                  <a:pt x="120126" y="87719"/>
                  <a:pt x="133355" y="86132"/>
                </a:cubicBezTo>
                <a:cubicBezTo>
                  <a:pt x="146584" y="84545"/>
                  <a:pt x="106897" y="59674"/>
                  <a:pt x="127005" y="63907"/>
                </a:cubicBezTo>
                <a:cubicBezTo>
                  <a:pt x="147113" y="68140"/>
                  <a:pt x="234955" y="108886"/>
                  <a:pt x="254005" y="111532"/>
                </a:cubicBezTo>
                <a:cubicBezTo>
                  <a:pt x="273055" y="114178"/>
                  <a:pt x="211672" y="80840"/>
                  <a:pt x="241305" y="79782"/>
                </a:cubicBezTo>
                <a:cubicBezTo>
                  <a:pt x="270938" y="78724"/>
                  <a:pt x="406934" y="103595"/>
                  <a:pt x="431805" y="105182"/>
                </a:cubicBezTo>
                <a:cubicBezTo>
                  <a:pt x="456676" y="106770"/>
                  <a:pt x="405876" y="100419"/>
                  <a:pt x="390530" y="89307"/>
                </a:cubicBezTo>
                <a:cubicBezTo>
                  <a:pt x="375184" y="78195"/>
                  <a:pt x="345551" y="37978"/>
                  <a:pt x="339730" y="38507"/>
                </a:cubicBezTo>
                <a:cubicBezTo>
                  <a:pt x="333909" y="39036"/>
                  <a:pt x="367247" y="84015"/>
                  <a:pt x="355605" y="92482"/>
                </a:cubicBezTo>
                <a:cubicBezTo>
                  <a:pt x="343963" y="100949"/>
                  <a:pt x="298984" y="96186"/>
                  <a:pt x="269880" y="89307"/>
                </a:cubicBezTo>
                <a:cubicBezTo>
                  <a:pt x="240776" y="82428"/>
                  <a:pt x="204263" y="58086"/>
                  <a:pt x="180980" y="51207"/>
                </a:cubicBezTo>
                <a:cubicBezTo>
                  <a:pt x="157697" y="44328"/>
                  <a:pt x="118009" y="33745"/>
                  <a:pt x="130180" y="48032"/>
                </a:cubicBezTo>
                <a:cubicBezTo>
                  <a:pt x="142351" y="62319"/>
                  <a:pt x="249243" y="130582"/>
                  <a:pt x="254005" y="136932"/>
                </a:cubicBezTo>
                <a:cubicBezTo>
                  <a:pt x="258767" y="143282"/>
                  <a:pt x="193151" y="96715"/>
                  <a:pt x="158755" y="86132"/>
                </a:cubicBezTo>
                <a:cubicBezTo>
                  <a:pt x="124359" y="75549"/>
                  <a:pt x="71972" y="82957"/>
                  <a:pt x="47630" y="73432"/>
                </a:cubicBezTo>
                <a:cubicBezTo>
                  <a:pt x="23288" y="63907"/>
                  <a:pt x="534" y="-5943"/>
                  <a:pt x="5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E57B602-1BEC-97D0-09F9-94566862C196}"/>
              </a:ext>
            </a:extLst>
          </p:cNvPr>
          <p:cNvSpPr/>
          <p:nvPr/>
        </p:nvSpPr>
        <p:spPr>
          <a:xfrm>
            <a:off x="4708494" y="4949119"/>
            <a:ext cx="530244" cy="73731"/>
          </a:xfrm>
          <a:custGeom>
            <a:avLst/>
            <a:gdLst>
              <a:gd name="connsiteX0" fmla="*/ 31 w 530244"/>
              <a:gd name="connsiteY0" fmla="*/ 67381 h 73731"/>
              <a:gd name="connsiteX1" fmla="*/ 146081 w 530244"/>
              <a:gd name="connsiteY1" fmla="*/ 45156 h 73731"/>
              <a:gd name="connsiteX2" fmla="*/ 257206 w 530244"/>
              <a:gd name="connsiteY2" fmla="*/ 73731 h 73731"/>
              <a:gd name="connsiteX3" fmla="*/ 247681 w 530244"/>
              <a:gd name="connsiteY3" fmla="*/ 45156 h 73731"/>
              <a:gd name="connsiteX4" fmla="*/ 304831 w 530244"/>
              <a:gd name="connsiteY4" fmla="*/ 61031 h 73731"/>
              <a:gd name="connsiteX5" fmla="*/ 381031 w 530244"/>
              <a:gd name="connsiteY5" fmla="*/ 29281 h 73731"/>
              <a:gd name="connsiteX6" fmla="*/ 352456 w 530244"/>
              <a:gd name="connsiteY6" fmla="*/ 51506 h 73731"/>
              <a:gd name="connsiteX7" fmla="*/ 527081 w 530244"/>
              <a:gd name="connsiteY7" fmla="*/ 706 h 73731"/>
              <a:gd name="connsiteX8" fmla="*/ 447706 w 530244"/>
              <a:gd name="connsiteY8" fmla="*/ 22931 h 73731"/>
              <a:gd name="connsiteX9" fmla="*/ 234981 w 530244"/>
              <a:gd name="connsiteY9" fmla="*/ 38806 h 73731"/>
              <a:gd name="connsiteX10" fmla="*/ 174656 w 530244"/>
              <a:gd name="connsiteY10" fmla="*/ 38806 h 73731"/>
              <a:gd name="connsiteX11" fmla="*/ 288956 w 530244"/>
              <a:gd name="connsiteY11" fmla="*/ 45156 h 73731"/>
              <a:gd name="connsiteX12" fmla="*/ 225456 w 530244"/>
              <a:gd name="connsiteY12" fmla="*/ 41981 h 73731"/>
              <a:gd name="connsiteX13" fmla="*/ 158781 w 530244"/>
              <a:gd name="connsiteY13" fmla="*/ 32456 h 73731"/>
              <a:gd name="connsiteX14" fmla="*/ 31 w 530244"/>
              <a:gd name="connsiteY14" fmla="*/ 67381 h 7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244" h="73731">
                <a:moveTo>
                  <a:pt x="31" y="67381"/>
                </a:moveTo>
                <a:cubicBezTo>
                  <a:pt x="-2086" y="69498"/>
                  <a:pt x="103219" y="44098"/>
                  <a:pt x="146081" y="45156"/>
                </a:cubicBezTo>
                <a:cubicBezTo>
                  <a:pt x="188943" y="46214"/>
                  <a:pt x="240273" y="73731"/>
                  <a:pt x="257206" y="73731"/>
                </a:cubicBezTo>
                <a:cubicBezTo>
                  <a:pt x="274139" y="73731"/>
                  <a:pt x="239744" y="47273"/>
                  <a:pt x="247681" y="45156"/>
                </a:cubicBezTo>
                <a:cubicBezTo>
                  <a:pt x="255618" y="43039"/>
                  <a:pt x="282606" y="63677"/>
                  <a:pt x="304831" y="61031"/>
                </a:cubicBezTo>
                <a:cubicBezTo>
                  <a:pt x="327056" y="58385"/>
                  <a:pt x="373093" y="30869"/>
                  <a:pt x="381031" y="29281"/>
                </a:cubicBezTo>
                <a:cubicBezTo>
                  <a:pt x="388969" y="27693"/>
                  <a:pt x="328114" y="56268"/>
                  <a:pt x="352456" y="51506"/>
                </a:cubicBezTo>
                <a:cubicBezTo>
                  <a:pt x="376798" y="46744"/>
                  <a:pt x="511206" y="5468"/>
                  <a:pt x="527081" y="706"/>
                </a:cubicBezTo>
                <a:cubicBezTo>
                  <a:pt x="542956" y="-4056"/>
                  <a:pt x="496389" y="16581"/>
                  <a:pt x="447706" y="22931"/>
                </a:cubicBezTo>
                <a:cubicBezTo>
                  <a:pt x="399023" y="29281"/>
                  <a:pt x="280489" y="36160"/>
                  <a:pt x="234981" y="38806"/>
                </a:cubicBezTo>
                <a:cubicBezTo>
                  <a:pt x="189473" y="41452"/>
                  <a:pt x="165660" y="37748"/>
                  <a:pt x="174656" y="38806"/>
                </a:cubicBezTo>
                <a:cubicBezTo>
                  <a:pt x="183652" y="39864"/>
                  <a:pt x="280489" y="44627"/>
                  <a:pt x="288956" y="45156"/>
                </a:cubicBezTo>
                <a:cubicBezTo>
                  <a:pt x="297423" y="45685"/>
                  <a:pt x="247152" y="44098"/>
                  <a:pt x="225456" y="41981"/>
                </a:cubicBezTo>
                <a:cubicBezTo>
                  <a:pt x="203760" y="39864"/>
                  <a:pt x="192118" y="30339"/>
                  <a:pt x="158781" y="32456"/>
                </a:cubicBezTo>
                <a:cubicBezTo>
                  <a:pt x="125444" y="34573"/>
                  <a:pt x="2148" y="65264"/>
                  <a:pt x="31" y="67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D257640-D6E5-C640-0AF4-D1A6EBEF00E6}"/>
              </a:ext>
            </a:extLst>
          </p:cNvPr>
          <p:cNvSpPr/>
          <p:nvPr/>
        </p:nvSpPr>
        <p:spPr>
          <a:xfrm>
            <a:off x="5286375" y="5000203"/>
            <a:ext cx="359832" cy="63945"/>
          </a:xfrm>
          <a:custGeom>
            <a:avLst/>
            <a:gdLst>
              <a:gd name="connsiteX0" fmla="*/ 0 w 359832"/>
              <a:gd name="connsiteY0" fmla="*/ 22647 h 63945"/>
              <a:gd name="connsiteX1" fmla="*/ 101600 w 359832"/>
              <a:gd name="connsiteY1" fmla="*/ 22647 h 63945"/>
              <a:gd name="connsiteX2" fmla="*/ 346075 w 359832"/>
              <a:gd name="connsiteY2" fmla="*/ 19472 h 63945"/>
              <a:gd name="connsiteX3" fmla="*/ 314325 w 359832"/>
              <a:gd name="connsiteY3" fmla="*/ 16297 h 63945"/>
              <a:gd name="connsiteX4" fmla="*/ 190500 w 359832"/>
              <a:gd name="connsiteY4" fmla="*/ 22647 h 63945"/>
              <a:gd name="connsiteX5" fmla="*/ 82550 w 359832"/>
              <a:gd name="connsiteY5" fmla="*/ 63922 h 63945"/>
              <a:gd name="connsiteX6" fmla="*/ 196850 w 359832"/>
              <a:gd name="connsiteY6" fmla="*/ 16297 h 63945"/>
              <a:gd name="connsiteX7" fmla="*/ 158750 w 359832"/>
              <a:gd name="connsiteY7" fmla="*/ 3597 h 63945"/>
              <a:gd name="connsiteX8" fmla="*/ 187325 w 359832"/>
              <a:gd name="connsiteY8" fmla="*/ 25822 h 63945"/>
              <a:gd name="connsiteX9" fmla="*/ 107950 w 359832"/>
              <a:gd name="connsiteY9" fmla="*/ 422 h 63945"/>
              <a:gd name="connsiteX10" fmla="*/ 165100 w 359832"/>
              <a:gd name="connsiteY10" fmla="*/ 9947 h 63945"/>
              <a:gd name="connsiteX11" fmla="*/ 0 w 359832"/>
              <a:gd name="connsiteY11" fmla="*/ 22647 h 6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832" h="63945">
                <a:moveTo>
                  <a:pt x="0" y="22647"/>
                </a:moveTo>
                <a:lnTo>
                  <a:pt x="101600" y="22647"/>
                </a:lnTo>
                <a:lnTo>
                  <a:pt x="346075" y="19472"/>
                </a:lnTo>
                <a:cubicBezTo>
                  <a:pt x="381529" y="18414"/>
                  <a:pt x="340254" y="15768"/>
                  <a:pt x="314325" y="16297"/>
                </a:cubicBezTo>
                <a:cubicBezTo>
                  <a:pt x="288396" y="16826"/>
                  <a:pt x="229129" y="14709"/>
                  <a:pt x="190500" y="22647"/>
                </a:cubicBezTo>
                <a:cubicBezTo>
                  <a:pt x="151871" y="30585"/>
                  <a:pt x="81492" y="64980"/>
                  <a:pt x="82550" y="63922"/>
                </a:cubicBezTo>
                <a:cubicBezTo>
                  <a:pt x="83608" y="62864"/>
                  <a:pt x="184150" y="26351"/>
                  <a:pt x="196850" y="16297"/>
                </a:cubicBezTo>
                <a:cubicBezTo>
                  <a:pt x="209550" y="6243"/>
                  <a:pt x="160337" y="2010"/>
                  <a:pt x="158750" y="3597"/>
                </a:cubicBezTo>
                <a:cubicBezTo>
                  <a:pt x="157163" y="5184"/>
                  <a:pt x="195792" y="26351"/>
                  <a:pt x="187325" y="25822"/>
                </a:cubicBezTo>
                <a:cubicBezTo>
                  <a:pt x="178858" y="25293"/>
                  <a:pt x="111654" y="3068"/>
                  <a:pt x="107950" y="422"/>
                </a:cubicBezTo>
                <a:cubicBezTo>
                  <a:pt x="104246" y="-2224"/>
                  <a:pt x="184150" y="8360"/>
                  <a:pt x="165100" y="9947"/>
                </a:cubicBezTo>
                <a:cubicBezTo>
                  <a:pt x="146050" y="11534"/>
                  <a:pt x="69850" y="10740"/>
                  <a:pt x="0" y="22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C3F1DBC-672E-6F50-393D-B2F72B3FDE25}"/>
              </a:ext>
            </a:extLst>
          </p:cNvPr>
          <p:cNvSpPr/>
          <p:nvPr/>
        </p:nvSpPr>
        <p:spPr>
          <a:xfrm>
            <a:off x="3840155" y="4705326"/>
            <a:ext cx="146324" cy="512273"/>
          </a:xfrm>
          <a:custGeom>
            <a:avLst/>
            <a:gdLst>
              <a:gd name="connsiteX0" fmla="*/ 87320 w 146324"/>
              <a:gd name="connsiteY0" fmla="*/ 24 h 512273"/>
              <a:gd name="connsiteX1" fmla="*/ 134945 w 146324"/>
              <a:gd name="connsiteY1" fmla="*/ 276249 h 512273"/>
              <a:gd name="connsiteX2" fmla="*/ 138120 w 146324"/>
              <a:gd name="connsiteY2" fmla="*/ 250849 h 512273"/>
              <a:gd name="connsiteX3" fmla="*/ 39695 w 146324"/>
              <a:gd name="connsiteY3" fmla="*/ 390549 h 512273"/>
              <a:gd name="connsiteX4" fmla="*/ 68270 w 146324"/>
              <a:gd name="connsiteY4" fmla="*/ 355624 h 512273"/>
              <a:gd name="connsiteX5" fmla="*/ 1595 w 146324"/>
              <a:gd name="connsiteY5" fmla="*/ 508024 h 512273"/>
              <a:gd name="connsiteX6" fmla="*/ 30170 w 146324"/>
              <a:gd name="connsiteY6" fmla="*/ 454049 h 512273"/>
              <a:gd name="connsiteX7" fmla="*/ 131770 w 146324"/>
              <a:gd name="connsiteY7" fmla="*/ 288949 h 512273"/>
              <a:gd name="connsiteX8" fmla="*/ 131770 w 146324"/>
              <a:gd name="connsiteY8" fmla="*/ 260374 h 512273"/>
              <a:gd name="connsiteX9" fmla="*/ 87320 w 146324"/>
              <a:gd name="connsiteY9" fmla="*/ 24 h 51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324" h="512273">
                <a:moveTo>
                  <a:pt x="87320" y="24"/>
                </a:moveTo>
                <a:cubicBezTo>
                  <a:pt x="87849" y="2670"/>
                  <a:pt x="126478" y="234445"/>
                  <a:pt x="134945" y="276249"/>
                </a:cubicBezTo>
                <a:cubicBezTo>
                  <a:pt x="143412" y="318053"/>
                  <a:pt x="153995" y="231799"/>
                  <a:pt x="138120" y="250849"/>
                </a:cubicBezTo>
                <a:cubicBezTo>
                  <a:pt x="122245" y="269899"/>
                  <a:pt x="51337" y="373087"/>
                  <a:pt x="39695" y="390549"/>
                </a:cubicBezTo>
                <a:cubicBezTo>
                  <a:pt x="28053" y="408011"/>
                  <a:pt x="74620" y="336045"/>
                  <a:pt x="68270" y="355624"/>
                </a:cubicBezTo>
                <a:cubicBezTo>
                  <a:pt x="61920" y="375203"/>
                  <a:pt x="7945" y="491620"/>
                  <a:pt x="1595" y="508024"/>
                </a:cubicBezTo>
                <a:cubicBezTo>
                  <a:pt x="-4755" y="524428"/>
                  <a:pt x="8474" y="490561"/>
                  <a:pt x="30170" y="454049"/>
                </a:cubicBezTo>
                <a:cubicBezTo>
                  <a:pt x="51866" y="417537"/>
                  <a:pt x="114837" y="321228"/>
                  <a:pt x="131770" y="288949"/>
                </a:cubicBezTo>
                <a:cubicBezTo>
                  <a:pt x="148703" y="256670"/>
                  <a:pt x="138120" y="310645"/>
                  <a:pt x="131770" y="260374"/>
                </a:cubicBezTo>
                <a:cubicBezTo>
                  <a:pt x="125420" y="210103"/>
                  <a:pt x="86791" y="-2622"/>
                  <a:pt x="87320" y="2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C85612D-4F17-7B21-355F-FEF1262F2CED}"/>
              </a:ext>
            </a:extLst>
          </p:cNvPr>
          <p:cNvSpPr/>
          <p:nvPr/>
        </p:nvSpPr>
        <p:spPr>
          <a:xfrm>
            <a:off x="4550465" y="4708525"/>
            <a:ext cx="101122" cy="390540"/>
          </a:xfrm>
          <a:custGeom>
            <a:avLst/>
            <a:gdLst>
              <a:gd name="connsiteX0" fmla="*/ 78685 w 101122"/>
              <a:gd name="connsiteY0" fmla="*/ 0 h 390540"/>
              <a:gd name="connsiteX1" fmla="*/ 15185 w 101122"/>
              <a:gd name="connsiteY1" fmla="*/ 117475 h 390540"/>
              <a:gd name="connsiteX2" fmla="*/ 24710 w 101122"/>
              <a:gd name="connsiteY2" fmla="*/ 196850 h 390540"/>
              <a:gd name="connsiteX3" fmla="*/ 94560 w 101122"/>
              <a:gd name="connsiteY3" fmla="*/ 346075 h 390540"/>
              <a:gd name="connsiteX4" fmla="*/ 91385 w 101122"/>
              <a:gd name="connsiteY4" fmla="*/ 390525 h 390540"/>
              <a:gd name="connsiteX5" fmla="*/ 100910 w 101122"/>
              <a:gd name="connsiteY5" fmla="*/ 342900 h 390540"/>
              <a:gd name="connsiteX6" fmla="*/ 97735 w 101122"/>
              <a:gd name="connsiteY6" fmla="*/ 180975 h 390540"/>
              <a:gd name="connsiteX7" fmla="*/ 94560 w 101122"/>
              <a:gd name="connsiteY7" fmla="*/ 358775 h 390540"/>
              <a:gd name="connsiteX8" fmla="*/ 81860 w 101122"/>
              <a:gd name="connsiteY8" fmla="*/ 292100 h 390540"/>
              <a:gd name="connsiteX9" fmla="*/ 2485 w 101122"/>
              <a:gd name="connsiteY9" fmla="*/ 180975 h 390540"/>
              <a:gd name="connsiteX10" fmla="*/ 24710 w 101122"/>
              <a:gd name="connsiteY10" fmla="*/ 117475 h 390540"/>
              <a:gd name="connsiteX11" fmla="*/ 78685 w 101122"/>
              <a:gd name="connsiteY11" fmla="*/ 0 h 3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122" h="390540">
                <a:moveTo>
                  <a:pt x="78685" y="0"/>
                </a:moveTo>
                <a:cubicBezTo>
                  <a:pt x="77098" y="0"/>
                  <a:pt x="24181" y="84667"/>
                  <a:pt x="15185" y="117475"/>
                </a:cubicBezTo>
                <a:cubicBezTo>
                  <a:pt x="6189" y="150283"/>
                  <a:pt x="11481" y="158750"/>
                  <a:pt x="24710" y="196850"/>
                </a:cubicBezTo>
                <a:cubicBezTo>
                  <a:pt x="37939" y="234950"/>
                  <a:pt x="83448" y="313796"/>
                  <a:pt x="94560" y="346075"/>
                </a:cubicBezTo>
                <a:cubicBezTo>
                  <a:pt x="105673" y="378354"/>
                  <a:pt x="90327" y="391054"/>
                  <a:pt x="91385" y="390525"/>
                </a:cubicBezTo>
                <a:cubicBezTo>
                  <a:pt x="92443" y="389996"/>
                  <a:pt x="99852" y="377825"/>
                  <a:pt x="100910" y="342900"/>
                </a:cubicBezTo>
                <a:cubicBezTo>
                  <a:pt x="101968" y="307975"/>
                  <a:pt x="98793" y="178329"/>
                  <a:pt x="97735" y="180975"/>
                </a:cubicBezTo>
                <a:cubicBezTo>
                  <a:pt x="96677" y="183621"/>
                  <a:pt x="97206" y="340254"/>
                  <a:pt x="94560" y="358775"/>
                </a:cubicBezTo>
                <a:cubicBezTo>
                  <a:pt x="91914" y="377296"/>
                  <a:pt x="97206" y="321733"/>
                  <a:pt x="81860" y="292100"/>
                </a:cubicBezTo>
                <a:cubicBezTo>
                  <a:pt x="66514" y="262467"/>
                  <a:pt x="12010" y="210079"/>
                  <a:pt x="2485" y="180975"/>
                </a:cubicBezTo>
                <a:cubicBezTo>
                  <a:pt x="-7040" y="151871"/>
                  <a:pt x="13068" y="143933"/>
                  <a:pt x="24710" y="117475"/>
                </a:cubicBezTo>
                <a:cubicBezTo>
                  <a:pt x="36352" y="91017"/>
                  <a:pt x="80272" y="0"/>
                  <a:pt x="78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151BB09-FC87-CB8D-2156-71763F37A5E1}"/>
              </a:ext>
            </a:extLst>
          </p:cNvPr>
          <p:cNvSpPr/>
          <p:nvPr/>
        </p:nvSpPr>
        <p:spPr>
          <a:xfrm>
            <a:off x="2748683" y="5381429"/>
            <a:ext cx="94269" cy="768017"/>
          </a:xfrm>
          <a:custGeom>
            <a:avLst/>
            <a:gdLst>
              <a:gd name="connsiteX0" fmla="*/ 52390 w 94269"/>
              <a:gd name="connsiteY0" fmla="*/ 799 h 768017"/>
              <a:gd name="connsiteX1" fmla="*/ 17666 w 94269"/>
              <a:gd name="connsiteY1" fmla="*/ 295953 h 768017"/>
              <a:gd name="connsiteX2" fmla="*/ 81327 w 94269"/>
              <a:gd name="connsiteY2" fmla="*/ 747366 h 768017"/>
              <a:gd name="connsiteX3" fmla="*/ 87114 w 94269"/>
              <a:gd name="connsiteY3" fmla="*/ 660556 h 768017"/>
              <a:gd name="connsiteX4" fmla="*/ 304 w 94269"/>
              <a:gd name="connsiteY4" fmla="*/ 382763 h 768017"/>
              <a:gd name="connsiteX5" fmla="*/ 52390 w 94269"/>
              <a:gd name="connsiteY5" fmla="*/ 799 h 76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69" h="768017">
                <a:moveTo>
                  <a:pt x="52390" y="799"/>
                </a:moveTo>
                <a:cubicBezTo>
                  <a:pt x="55284" y="-13669"/>
                  <a:pt x="12843" y="171525"/>
                  <a:pt x="17666" y="295953"/>
                </a:cubicBezTo>
                <a:cubicBezTo>
                  <a:pt x="22489" y="420381"/>
                  <a:pt x="69752" y="686599"/>
                  <a:pt x="81327" y="747366"/>
                </a:cubicBezTo>
                <a:cubicBezTo>
                  <a:pt x="92902" y="808133"/>
                  <a:pt x="100618" y="721323"/>
                  <a:pt x="87114" y="660556"/>
                </a:cubicBezTo>
                <a:cubicBezTo>
                  <a:pt x="73610" y="599789"/>
                  <a:pt x="5127" y="492723"/>
                  <a:pt x="304" y="382763"/>
                </a:cubicBezTo>
                <a:cubicBezTo>
                  <a:pt x="-4519" y="272804"/>
                  <a:pt x="49496" y="15267"/>
                  <a:pt x="52390" y="7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98729E9-9AE4-E991-3F18-A3EFB86D3642}"/>
              </a:ext>
            </a:extLst>
          </p:cNvPr>
          <p:cNvSpPr/>
          <p:nvPr/>
        </p:nvSpPr>
        <p:spPr>
          <a:xfrm>
            <a:off x="5885487" y="5506551"/>
            <a:ext cx="41259" cy="362409"/>
          </a:xfrm>
          <a:custGeom>
            <a:avLst/>
            <a:gdLst>
              <a:gd name="connsiteX0" fmla="*/ 240 w 41259"/>
              <a:gd name="connsiteY0" fmla="*/ 14573 h 362409"/>
              <a:gd name="connsiteX1" fmla="*/ 40751 w 41259"/>
              <a:gd name="connsiteY1" fmla="*/ 361814 h 362409"/>
              <a:gd name="connsiteX2" fmla="*/ 23389 w 41259"/>
              <a:gd name="connsiteY2" fmla="*/ 95596 h 362409"/>
              <a:gd name="connsiteX3" fmla="*/ 240 w 41259"/>
              <a:gd name="connsiteY3" fmla="*/ 14573 h 36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9" h="362409">
                <a:moveTo>
                  <a:pt x="240" y="14573"/>
                </a:moveTo>
                <a:cubicBezTo>
                  <a:pt x="3134" y="58943"/>
                  <a:pt x="36893" y="348310"/>
                  <a:pt x="40751" y="361814"/>
                </a:cubicBezTo>
                <a:cubicBezTo>
                  <a:pt x="44609" y="375318"/>
                  <a:pt x="25318" y="155399"/>
                  <a:pt x="23389" y="95596"/>
                </a:cubicBezTo>
                <a:cubicBezTo>
                  <a:pt x="21460" y="35793"/>
                  <a:pt x="-2654" y="-29797"/>
                  <a:pt x="240" y="145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30C3CBAB-E5ED-B803-D724-5C5B7BFC4992}"/>
              </a:ext>
            </a:extLst>
          </p:cNvPr>
          <p:cNvSpPr/>
          <p:nvPr/>
        </p:nvSpPr>
        <p:spPr>
          <a:xfrm>
            <a:off x="5659914" y="6272774"/>
            <a:ext cx="209673" cy="771770"/>
          </a:xfrm>
          <a:custGeom>
            <a:avLst/>
            <a:gdLst>
              <a:gd name="connsiteX0" fmla="*/ 208451 w 209673"/>
              <a:gd name="connsiteY0" fmla="*/ 704 h 771770"/>
              <a:gd name="connsiteX1" fmla="*/ 127428 w 209673"/>
              <a:gd name="connsiteY1" fmla="*/ 359520 h 771770"/>
              <a:gd name="connsiteX2" fmla="*/ 150577 w 209673"/>
              <a:gd name="connsiteY2" fmla="*/ 319008 h 771770"/>
              <a:gd name="connsiteX3" fmla="*/ 106 w 209673"/>
              <a:gd name="connsiteY3" fmla="*/ 770421 h 771770"/>
              <a:gd name="connsiteX4" fmla="*/ 127428 w 209673"/>
              <a:gd name="connsiteY4" fmla="*/ 452117 h 771770"/>
              <a:gd name="connsiteX5" fmla="*/ 173727 w 209673"/>
              <a:gd name="connsiteY5" fmla="*/ 272710 h 771770"/>
              <a:gd name="connsiteX6" fmla="*/ 208451 w 209673"/>
              <a:gd name="connsiteY6" fmla="*/ 704 h 77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673" h="771770">
                <a:moveTo>
                  <a:pt x="208451" y="704"/>
                </a:moveTo>
                <a:cubicBezTo>
                  <a:pt x="200735" y="15172"/>
                  <a:pt x="137074" y="306469"/>
                  <a:pt x="127428" y="359520"/>
                </a:cubicBezTo>
                <a:cubicBezTo>
                  <a:pt x="117782" y="412571"/>
                  <a:pt x="171797" y="250525"/>
                  <a:pt x="150577" y="319008"/>
                </a:cubicBezTo>
                <a:cubicBezTo>
                  <a:pt x="129357" y="387492"/>
                  <a:pt x="3964" y="748236"/>
                  <a:pt x="106" y="770421"/>
                </a:cubicBezTo>
                <a:cubicBezTo>
                  <a:pt x="-3752" y="792606"/>
                  <a:pt x="98491" y="535069"/>
                  <a:pt x="127428" y="452117"/>
                </a:cubicBezTo>
                <a:cubicBezTo>
                  <a:pt x="156365" y="369165"/>
                  <a:pt x="162152" y="346981"/>
                  <a:pt x="173727" y="272710"/>
                </a:cubicBezTo>
                <a:cubicBezTo>
                  <a:pt x="185302" y="198439"/>
                  <a:pt x="216167" y="-13764"/>
                  <a:pt x="208451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BC483E4-8716-3C5D-D962-0331093FCCF7}"/>
              </a:ext>
            </a:extLst>
          </p:cNvPr>
          <p:cNvSpPr/>
          <p:nvPr/>
        </p:nvSpPr>
        <p:spPr>
          <a:xfrm>
            <a:off x="3170812" y="6504471"/>
            <a:ext cx="174949" cy="308809"/>
          </a:xfrm>
          <a:custGeom>
            <a:avLst/>
            <a:gdLst>
              <a:gd name="connsiteX0" fmla="*/ 651 w 174949"/>
              <a:gd name="connsiteY0" fmla="*/ 501 h 308809"/>
              <a:gd name="connsiteX1" fmla="*/ 70099 w 174949"/>
              <a:gd name="connsiteY1" fmla="*/ 174121 h 308809"/>
              <a:gd name="connsiteX2" fmla="*/ 174272 w 174949"/>
              <a:gd name="connsiteY2" fmla="*/ 307230 h 308809"/>
              <a:gd name="connsiteX3" fmla="*/ 110611 w 174949"/>
              <a:gd name="connsiteY3" fmla="*/ 231995 h 308809"/>
              <a:gd name="connsiteX4" fmla="*/ 651 w 174949"/>
              <a:gd name="connsiteY4" fmla="*/ 501 h 30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9" h="308809">
                <a:moveTo>
                  <a:pt x="651" y="501"/>
                </a:moveTo>
                <a:cubicBezTo>
                  <a:pt x="-6101" y="-9145"/>
                  <a:pt x="41162" y="123000"/>
                  <a:pt x="70099" y="174121"/>
                </a:cubicBezTo>
                <a:cubicBezTo>
                  <a:pt x="99036" y="225242"/>
                  <a:pt x="167520" y="297584"/>
                  <a:pt x="174272" y="307230"/>
                </a:cubicBezTo>
                <a:cubicBezTo>
                  <a:pt x="181024" y="316876"/>
                  <a:pt x="135690" y="281187"/>
                  <a:pt x="110611" y="231995"/>
                </a:cubicBezTo>
                <a:cubicBezTo>
                  <a:pt x="85533" y="182803"/>
                  <a:pt x="7403" y="10147"/>
                  <a:pt x="651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6B58A995-EDFF-708D-DB24-3B1844C3AF77}"/>
              </a:ext>
            </a:extLst>
          </p:cNvPr>
          <p:cNvSpPr/>
          <p:nvPr/>
        </p:nvSpPr>
        <p:spPr>
          <a:xfrm>
            <a:off x="5102769" y="6672065"/>
            <a:ext cx="293177" cy="331747"/>
          </a:xfrm>
          <a:custGeom>
            <a:avLst/>
            <a:gdLst>
              <a:gd name="connsiteX0" fmla="*/ 273672 w 293177"/>
              <a:gd name="connsiteY0" fmla="*/ 12315 h 331747"/>
              <a:gd name="connsiteX1" fmla="*/ 1666 w 293177"/>
              <a:gd name="connsiteY1" fmla="*/ 330619 h 331747"/>
              <a:gd name="connsiteX2" fmla="*/ 163712 w 293177"/>
              <a:gd name="connsiteY2" fmla="*/ 116487 h 331747"/>
              <a:gd name="connsiteX3" fmla="*/ 256309 w 293177"/>
              <a:gd name="connsiteY3" fmla="*/ 70188 h 331747"/>
              <a:gd name="connsiteX4" fmla="*/ 273672 w 293177"/>
              <a:gd name="connsiteY4" fmla="*/ 12315 h 3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77" h="331747">
                <a:moveTo>
                  <a:pt x="273672" y="12315"/>
                </a:moveTo>
                <a:cubicBezTo>
                  <a:pt x="231231" y="55720"/>
                  <a:pt x="19993" y="313257"/>
                  <a:pt x="1666" y="330619"/>
                </a:cubicBezTo>
                <a:cubicBezTo>
                  <a:pt x="-16661" y="347981"/>
                  <a:pt x="121271" y="159892"/>
                  <a:pt x="163712" y="116487"/>
                </a:cubicBezTo>
                <a:cubicBezTo>
                  <a:pt x="206153" y="73082"/>
                  <a:pt x="233160" y="87550"/>
                  <a:pt x="256309" y="70188"/>
                </a:cubicBezTo>
                <a:cubicBezTo>
                  <a:pt x="279458" y="52826"/>
                  <a:pt x="316113" y="-31090"/>
                  <a:pt x="273672" y="12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2735077-C08C-12B6-63C0-56951D281625}"/>
              </a:ext>
            </a:extLst>
          </p:cNvPr>
          <p:cNvSpPr/>
          <p:nvPr/>
        </p:nvSpPr>
        <p:spPr>
          <a:xfrm>
            <a:off x="3956656" y="7297833"/>
            <a:ext cx="792912" cy="151066"/>
          </a:xfrm>
          <a:custGeom>
            <a:avLst/>
            <a:gdLst>
              <a:gd name="connsiteX0" fmla="*/ 1886 w 792912"/>
              <a:gd name="connsiteY0" fmla="*/ 5 h 151066"/>
              <a:gd name="connsiteX1" fmla="*/ 395425 w 792912"/>
              <a:gd name="connsiteY1" fmla="*/ 144689 h 151066"/>
              <a:gd name="connsiteX2" fmla="*/ 788964 w 792912"/>
              <a:gd name="connsiteY2" fmla="*/ 86815 h 151066"/>
              <a:gd name="connsiteX3" fmla="*/ 563258 w 792912"/>
              <a:gd name="connsiteY3" fmla="*/ 150476 h 151066"/>
              <a:gd name="connsiteX4" fmla="*/ 1886 w 792912"/>
              <a:gd name="connsiteY4" fmla="*/ 5 h 15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12" h="151066">
                <a:moveTo>
                  <a:pt x="1886" y="5"/>
                </a:moveTo>
                <a:cubicBezTo>
                  <a:pt x="-26086" y="-960"/>
                  <a:pt x="264245" y="130221"/>
                  <a:pt x="395425" y="144689"/>
                </a:cubicBezTo>
                <a:cubicBezTo>
                  <a:pt x="526605" y="159157"/>
                  <a:pt x="760992" y="85851"/>
                  <a:pt x="788964" y="86815"/>
                </a:cubicBezTo>
                <a:cubicBezTo>
                  <a:pt x="816936" y="87780"/>
                  <a:pt x="691544" y="158193"/>
                  <a:pt x="563258" y="150476"/>
                </a:cubicBezTo>
                <a:cubicBezTo>
                  <a:pt x="434972" y="142760"/>
                  <a:pt x="29858" y="970"/>
                  <a:pt x="18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D8A7512-3A14-7C48-6745-2AC81CBB85FC}"/>
              </a:ext>
            </a:extLst>
          </p:cNvPr>
          <p:cNvSpPr/>
          <p:nvPr/>
        </p:nvSpPr>
        <p:spPr>
          <a:xfrm>
            <a:off x="2627819" y="4952762"/>
            <a:ext cx="132441" cy="1179792"/>
          </a:xfrm>
          <a:custGeom>
            <a:avLst/>
            <a:gdLst>
              <a:gd name="connsiteX0" fmla="*/ 132159 w 132441"/>
              <a:gd name="connsiteY0" fmla="*/ 937 h 1179792"/>
              <a:gd name="connsiteX1" fmla="*/ 39880 w 132441"/>
              <a:gd name="connsiteY1" fmla="*/ 307135 h 1179792"/>
              <a:gd name="connsiteX2" fmla="*/ 18908 w 132441"/>
              <a:gd name="connsiteY2" fmla="*/ 663667 h 1179792"/>
              <a:gd name="connsiteX3" fmla="*/ 18908 w 132441"/>
              <a:gd name="connsiteY3" fmla="*/ 588166 h 1179792"/>
              <a:gd name="connsiteX4" fmla="*/ 69242 w 132441"/>
              <a:gd name="connsiteY4" fmla="*/ 902754 h 1179792"/>
              <a:gd name="connsiteX5" fmla="*/ 90214 w 132441"/>
              <a:gd name="connsiteY5" fmla="*/ 1179590 h 1179792"/>
              <a:gd name="connsiteX6" fmla="*/ 60853 w 132441"/>
              <a:gd name="connsiteY6" fmla="*/ 936310 h 1179792"/>
              <a:gd name="connsiteX7" fmla="*/ 23102 w 132441"/>
              <a:gd name="connsiteY7" fmla="*/ 353275 h 1179792"/>
              <a:gd name="connsiteX8" fmla="*/ 6324 w 132441"/>
              <a:gd name="connsiteY8" fmla="*/ 407803 h 1179792"/>
              <a:gd name="connsiteX9" fmla="*/ 132159 w 132441"/>
              <a:gd name="connsiteY9" fmla="*/ 937 h 117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441" h="1179792">
                <a:moveTo>
                  <a:pt x="132159" y="937"/>
                </a:moveTo>
                <a:cubicBezTo>
                  <a:pt x="137752" y="-15841"/>
                  <a:pt x="58755" y="196680"/>
                  <a:pt x="39880" y="307135"/>
                </a:cubicBezTo>
                <a:cubicBezTo>
                  <a:pt x="21005" y="417590"/>
                  <a:pt x="22403" y="616828"/>
                  <a:pt x="18908" y="663667"/>
                </a:cubicBezTo>
                <a:cubicBezTo>
                  <a:pt x="15413" y="710506"/>
                  <a:pt x="10519" y="548318"/>
                  <a:pt x="18908" y="588166"/>
                </a:cubicBezTo>
                <a:cubicBezTo>
                  <a:pt x="27297" y="628014"/>
                  <a:pt x="57358" y="804183"/>
                  <a:pt x="69242" y="902754"/>
                </a:cubicBezTo>
                <a:cubicBezTo>
                  <a:pt x="81126" y="1001325"/>
                  <a:pt x="91612" y="1173997"/>
                  <a:pt x="90214" y="1179590"/>
                </a:cubicBezTo>
                <a:cubicBezTo>
                  <a:pt x="88816" y="1185183"/>
                  <a:pt x="72038" y="1074029"/>
                  <a:pt x="60853" y="936310"/>
                </a:cubicBezTo>
                <a:cubicBezTo>
                  <a:pt x="49668" y="798591"/>
                  <a:pt x="32190" y="441359"/>
                  <a:pt x="23102" y="353275"/>
                </a:cubicBezTo>
                <a:cubicBezTo>
                  <a:pt x="14014" y="265191"/>
                  <a:pt x="-11852" y="462331"/>
                  <a:pt x="6324" y="407803"/>
                </a:cubicBezTo>
                <a:cubicBezTo>
                  <a:pt x="24500" y="353275"/>
                  <a:pt x="126566" y="17715"/>
                  <a:pt x="132159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A393FCA-E473-A09B-1961-7AF56F6E0960}"/>
              </a:ext>
            </a:extLst>
          </p:cNvPr>
          <p:cNvSpPr/>
          <p:nvPr/>
        </p:nvSpPr>
        <p:spPr>
          <a:xfrm>
            <a:off x="5939401" y="5137610"/>
            <a:ext cx="96217" cy="1295829"/>
          </a:xfrm>
          <a:custGeom>
            <a:avLst/>
            <a:gdLst>
              <a:gd name="connsiteX0" fmla="*/ 5 w 96217"/>
              <a:gd name="connsiteY0" fmla="*/ 647 h 1295829"/>
              <a:gd name="connsiteX1" fmla="*/ 83894 w 96217"/>
              <a:gd name="connsiteY1" fmla="*/ 772434 h 1295829"/>
              <a:gd name="connsiteX2" fmla="*/ 83894 w 96217"/>
              <a:gd name="connsiteY2" fmla="*/ 692739 h 1295829"/>
              <a:gd name="connsiteX3" fmla="*/ 25171 w 96217"/>
              <a:gd name="connsiteY3" fmla="*/ 1271579 h 1295829"/>
              <a:gd name="connsiteX4" fmla="*/ 25171 w 96217"/>
              <a:gd name="connsiteY4" fmla="*/ 1128966 h 1295829"/>
              <a:gd name="connsiteX5" fmla="*/ 88089 w 96217"/>
              <a:gd name="connsiteY5" fmla="*/ 600460 h 1295829"/>
              <a:gd name="connsiteX6" fmla="*/ 88089 w 96217"/>
              <a:gd name="connsiteY6" fmla="*/ 638210 h 1295829"/>
              <a:gd name="connsiteX7" fmla="*/ 5 w 96217"/>
              <a:gd name="connsiteY7" fmla="*/ 647 h 129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17" h="1295829">
                <a:moveTo>
                  <a:pt x="5" y="647"/>
                </a:moveTo>
                <a:cubicBezTo>
                  <a:pt x="-694" y="23018"/>
                  <a:pt x="69913" y="657085"/>
                  <a:pt x="83894" y="772434"/>
                </a:cubicBezTo>
                <a:cubicBezTo>
                  <a:pt x="97875" y="887783"/>
                  <a:pt x="93681" y="609548"/>
                  <a:pt x="83894" y="692739"/>
                </a:cubicBezTo>
                <a:cubicBezTo>
                  <a:pt x="74107" y="775930"/>
                  <a:pt x="34958" y="1198875"/>
                  <a:pt x="25171" y="1271579"/>
                </a:cubicBezTo>
                <a:cubicBezTo>
                  <a:pt x="15384" y="1344283"/>
                  <a:pt x="14685" y="1240819"/>
                  <a:pt x="25171" y="1128966"/>
                </a:cubicBezTo>
                <a:cubicBezTo>
                  <a:pt x="35657" y="1017113"/>
                  <a:pt x="77603" y="682253"/>
                  <a:pt x="88089" y="600460"/>
                </a:cubicBezTo>
                <a:cubicBezTo>
                  <a:pt x="98575" y="518667"/>
                  <a:pt x="99274" y="733984"/>
                  <a:pt x="88089" y="638210"/>
                </a:cubicBezTo>
                <a:cubicBezTo>
                  <a:pt x="76904" y="542436"/>
                  <a:pt x="704" y="-21724"/>
                  <a:pt x="5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A4D9A26-5E3C-9C8F-619F-F64AE4FBC10B}"/>
              </a:ext>
            </a:extLst>
          </p:cNvPr>
          <p:cNvSpPr/>
          <p:nvPr/>
        </p:nvSpPr>
        <p:spPr>
          <a:xfrm>
            <a:off x="5187631" y="5483030"/>
            <a:ext cx="203729" cy="580425"/>
          </a:xfrm>
          <a:custGeom>
            <a:avLst/>
            <a:gdLst>
              <a:gd name="connsiteX0" fmla="*/ 203724 w 203729"/>
              <a:gd name="connsiteY0" fmla="*/ 93 h 580425"/>
              <a:gd name="connsiteX1" fmla="*/ 16911 w 203729"/>
              <a:gd name="connsiteY1" fmla="*/ 288505 h 580425"/>
              <a:gd name="connsiteX2" fmla="*/ 39853 w 203729"/>
              <a:gd name="connsiteY2" fmla="*/ 573641 h 580425"/>
              <a:gd name="connsiteX3" fmla="*/ 26743 w 203729"/>
              <a:gd name="connsiteY3" fmla="*/ 472041 h 580425"/>
              <a:gd name="connsiteX4" fmla="*/ 10356 w 203729"/>
              <a:gd name="connsiteY4" fmla="*/ 259009 h 580425"/>
              <a:gd name="connsiteX5" fmla="*/ 203724 w 203729"/>
              <a:gd name="connsiteY5" fmla="*/ 93 h 5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29" h="580425">
                <a:moveTo>
                  <a:pt x="203724" y="93"/>
                </a:moveTo>
                <a:cubicBezTo>
                  <a:pt x="204817" y="5009"/>
                  <a:pt x="44223" y="192914"/>
                  <a:pt x="16911" y="288505"/>
                </a:cubicBezTo>
                <a:cubicBezTo>
                  <a:pt x="-10401" y="384096"/>
                  <a:pt x="38214" y="543052"/>
                  <a:pt x="39853" y="573641"/>
                </a:cubicBezTo>
                <a:cubicBezTo>
                  <a:pt x="41492" y="604230"/>
                  <a:pt x="31659" y="524480"/>
                  <a:pt x="26743" y="472041"/>
                </a:cubicBezTo>
                <a:cubicBezTo>
                  <a:pt x="21827" y="419602"/>
                  <a:pt x="-18595" y="331659"/>
                  <a:pt x="10356" y="259009"/>
                </a:cubicBezTo>
                <a:cubicBezTo>
                  <a:pt x="39306" y="186360"/>
                  <a:pt x="202631" y="-4823"/>
                  <a:pt x="203724" y="9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BC61990A-D6D0-F49D-B9CE-99B92DA4C8D1}"/>
              </a:ext>
            </a:extLst>
          </p:cNvPr>
          <p:cNvSpPr/>
          <p:nvPr/>
        </p:nvSpPr>
        <p:spPr>
          <a:xfrm>
            <a:off x="5316578" y="5712542"/>
            <a:ext cx="94462" cy="257095"/>
          </a:xfrm>
          <a:custGeom>
            <a:avLst/>
            <a:gdLst>
              <a:gd name="connsiteX0" fmla="*/ 94441 w 94462"/>
              <a:gd name="connsiteY0" fmla="*/ 0 h 257095"/>
              <a:gd name="connsiteX1" fmla="*/ 38725 w 94462"/>
              <a:gd name="connsiteY1" fmla="*/ 104877 h 257095"/>
              <a:gd name="connsiteX2" fmla="*/ 2674 w 94462"/>
              <a:gd name="connsiteY2" fmla="*/ 255639 h 257095"/>
              <a:gd name="connsiteX3" fmla="*/ 5951 w 94462"/>
              <a:gd name="connsiteY3" fmla="*/ 176981 h 257095"/>
              <a:gd name="connsiteX4" fmla="*/ 32170 w 94462"/>
              <a:gd name="connsiteY4" fmla="*/ 104877 h 257095"/>
              <a:gd name="connsiteX5" fmla="*/ 94441 w 94462"/>
              <a:gd name="connsiteY5" fmla="*/ 0 h 2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62" h="257095">
                <a:moveTo>
                  <a:pt x="94441" y="0"/>
                </a:moveTo>
                <a:cubicBezTo>
                  <a:pt x="95533" y="0"/>
                  <a:pt x="54019" y="62271"/>
                  <a:pt x="38725" y="104877"/>
                </a:cubicBezTo>
                <a:cubicBezTo>
                  <a:pt x="23430" y="147484"/>
                  <a:pt x="8136" y="243622"/>
                  <a:pt x="2674" y="255639"/>
                </a:cubicBezTo>
                <a:cubicBezTo>
                  <a:pt x="-2788" y="267656"/>
                  <a:pt x="1035" y="202108"/>
                  <a:pt x="5951" y="176981"/>
                </a:cubicBezTo>
                <a:cubicBezTo>
                  <a:pt x="10867" y="151854"/>
                  <a:pt x="18514" y="132189"/>
                  <a:pt x="32170" y="104877"/>
                </a:cubicBezTo>
                <a:cubicBezTo>
                  <a:pt x="45826" y="77565"/>
                  <a:pt x="93349" y="0"/>
                  <a:pt x="9444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15F7606-A71C-AE37-BA2F-9DA2B9DA7D2B}"/>
              </a:ext>
            </a:extLst>
          </p:cNvPr>
          <p:cNvSpPr/>
          <p:nvPr/>
        </p:nvSpPr>
        <p:spPr>
          <a:xfrm>
            <a:off x="5557753" y="5253680"/>
            <a:ext cx="122024" cy="75420"/>
          </a:xfrm>
          <a:custGeom>
            <a:avLst/>
            <a:gdLst>
              <a:gd name="connsiteX0" fmla="*/ 750 w 122024"/>
              <a:gd name="connsiteY0" fmla="*/ 75404 h 75420"/>
              <a:gd name="connsiteX1" fmla="*/ 82686 w 122024"/>
              <a:gd name="connsiteY1" fmla="*/ 6578 h 75420"/>
              <a:gd name="connsiteX2" fmla="*/ 122015 w 122024"/>
              <a:gd name="connsiteY2" fmla="*/ 9855 h 75420"/>
              <a:gd name="connsiteX3" fmla="*/ 85963 w 122024"/>
              <a:gd name="connsiteY3" fmla="*/ 23 h 75420"/>
              <a:gd name="connsiteX4" fmla="*/ 43357 w 122024"/>
              <a:gd name="connsiteY4" fmla="*/ 13133 h 75420"/>
              <a:gd name="connsiteX5" fmla="*/ 750 w 122024"/>
              <a:gd name="connsiteY5" fmla="*/ 75404 h 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24" h="75420">
                <a:moveTo>
                  <a:pt x="750" y="75404"/>
                </a:moveTo>
                <a:cubicBezTo>
                  <a:pt x="7305" y="74311"/>
                  <a:pt x="62475" y="17503"/>
                  <a:pt x="82686" y="6578"/>
                </a:cubicBezTo>
                <a:cubicBezTo>
                  <a:pt x="102897" y="-4347"/>
                  <a:pt x="121469" y="10947"/>
                  <a:pt x="122015" y="9855"/>
                </a:cubicBezTo>
                <a:cubicBezTo>
                  <a:pt x="122561" y="8763"/>
                  <a:pt x="99073" y="-523"/>
                  <a:pt x="85963" y="23"/>
                </a:cubicBezTo>
                <a:cubicBezTo>
                  <a:pt x="72853" y="569"/>
                  <a:pt x="54282" y="2208"/>
                  <a:pt x="43357" y="13133"/>
                </a:cubicBezTo>
                <a:cubicBezTo>
                  <a:pt x="32432" y="24058"/>
                  <a:pt x="-5805" y="76497"/>
                  <a:pt x="750" y="754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32CA756-4EDA-19CE-BCDA-505796E29312}"/>
              </a:ext>
            </a:extLst>
          </p:cNvPr>
          <p:cNvSpPr/>
          <p:nvPr/>
        </p:nvSpPr>
        <p:spPr>
          <a:xfrm>
            <a:off x="3074180" y="5512587"/>
            <a:ext cx="66277" cy="150848"/>
          </a:xfrm>
          <a:custGeom>
            <a:avLst/>
            <a:gdLst>
              <a:gd name="connsiteX0" fmla="*/ 39 w 66277"/>
              <a:gd name="connsiteY0" fmla="*/ 32 h 150848"/>
              <a:gd name="connsiteX1" fmla="*/ 55755 w 66277"/>
              <a:gd name="connsiteY1" fmla="*/ 91800 h 150848"/>
              <a:gd name="connsiteX2" fmla="*/ 45923 w 66277"/>
              <a:gd name="connsiteY2" fmla="*/ 150794 h 150848"/>
              <a:gd name="connsiteX3" fmla="*/ 65588 w 66277"/>
              <a:gd name="connsiteY3" fmla="*/ 81968 h 150848"/>
              <a:gd name="connsiteX4" fmla="*/ 39 w 66277"/>
              <a:gd name="connsiteY4" fmla="*/ 32 h 1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77" h="150848">
                <a:moveTo>
                  <a:pt x="39" y="32"/>
                </a:moveTo>
                <a:cubicBezTo>
                  <a:pt x="-1600" y="1671"/>
                  <a:pt x="48108" y="66673"/>
                  <a:pt x="55755" y="91800"/>
                </a:cubicBezTo>
                <a:cubicBezTo>
                  <a:pt x="63402" y="116927"/>
                  <a:pt x="44284" y="152433"/>
                  <a:pt x="45923" y="150794"/>
                </a:cubicBezTo>
                <a:cubicBezTo>
                  <a:pt x="47562" y="149155"/>
                  <a:pt x="70504" y="104910"/>
                  <a:pt x="65588" y="81968"/>
                </a:cubicBezTo>
                <a:cubicBezTo>
                  <a:pt x="60672" y="59026"/>
                  <a:pt x="1678" y="-1607"/>
                  <a:pt x="39" y="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ADF73CD-F9EC-5571-B60E-3A7CAB2B8991}"/>
              </a:ext>
            </a:extLst>
          </p:cNvPr>
          <p:cNvSpPr/>
          <p:nvPr/>
        </p:nvSpPr>
        <p:spPr>
          <a:xfrm>
            <a:off x="3276978" y="5886441"/>
            <a:ext cx="74678" cy="179074"/>
          </a:xfrm>
          <a:custGeom>
            <a:avLst/>
            <a:gdLst>
              <a:gd name="connsiteX0" fmla="*/ 34 w 74678"/>
              <a:gd name="connsiteY0" fmla="*/ 318 h 179074"/>
              <a:gd name="connsiteX1" fmla="*/ 64289 w 74678"/>
              <a:gd name="connsiteY1" fmla="*/ 128828 h 179074"/>
              <a:gd name="connsiteX2" fmla="*/ 44518 w 74678"/>
              <a:gd name="connsiteY2" fmla="*/ 178255 h 179074"/>
              <a:gd name="connsiteX3" fmla="*/ 74174 w 74678"/>
              <a:gd name="connsiteY3" fmla="*/ 94229 h 179074"/>
              <a:gd name="connsiteX4" fmla="*/ 34 w 74678"/>
              <a:gd name="connsiteY4" fmla="*/ 318 h 1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8" h="179074">
                <a:moveTo>
                  <a:pt x="34" y="318"/>
                </a:moveTo>
                <a:cubicBezTo>
                  <a:pt x="-1614" y="6085"/>
                  <a:pt x="56875" y="99172"/>
                  <a:pt x="64289" y="128828"/>
                </a:cubicBezTo>
                <a:cubicBezTo>
                  <a:pt x="71703" y="158484"/>
                  <a:pt x="42871" y="184022"/>
                  <a:pt x="44518" y="178255"/>
                </a:cubicBezTo>
                <a:cubicBezTo>
                  <a:pt x="46166" y="172489"/>
                  <a:pt x="79117" y="119766"/>
                  <a:pt x="74174" y="94229"/>
                </a:cubicBezTo>
                <a:cubicBezTo>
                  <a:pt x="69231" y="68692"/>
                  <a:pt x="1682" y="-5449"/>
                  <a:pt x="34" y="3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839B2F3-CA6F-0C2C-6408-A5AAC38B9656}"/>
              </a:ext>
            </a:extLst>
          </p:cNvPr>
          <p:cNvSpPr/>
          <p:nvPr/>
        </p:nvSpPr>
        <p:spPr>
          <a:xfrm>
            <a:off x="3359068" y="5419378"/>
            <a:ext cx="202277" cy="126912"/>
          </a:xfrm>
          <a:custGeom>
            <a:avLst/>
            <a:gdLst>
              <a:gd name="connsiteX0" fmla="*/ 1970 w 202277"/>
              <a:gd name="connsiteY0" fmla="*/ 126334 h 126912"/>
              <a:gd name="connsiteX1" fmla="*/ 199678 w 202277"/>
              <a:gd name="connsiteY1" fmla="*/ 2767 h 126912"/>
              <a:gd name="connsiteX2" fmla="*/ 105767 w 202277"/>
              <a:gd name="connsiteY2" fmla="*/ 47251 h 126912"/>
              <a:gd name="connsiteX3" fmla="*/ 1970 w 202277"/>
              <a:gd name="connsiteY3" fmla="*/ 126334 h 1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77" h="126912">
                <a:moveTo>
                  <a:pt x="1970" y="126334"/>
                </a:moveTo>
                <a:cubicBezTo>
                  <a:pt x="17622" y="118920"/>
                  <a:pt x="182378" y="15948"/>
                  <a:pt x="199678" y="2767"/>
                </a:cubicBezTo>
                <a:cubicBezTo>
                  <a:pt x="216978" y="-10414"/>
                  <a:pt x="143661" y="26657"/>
                  <a:pt x="105767" y="47251"/>
                </a:cubicBezTo>
                <a:cubicBezTo>
                  <a:pt x="67873" y="67845"/>
                  <a:pt x="-13682" y="133748"/>
                  <a:pt x="1970" y="12633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32C3A0F-FA40-D284-AA20-DE70EF0246F2}"/>
              </a:ext>
            </a:extLst>
          </p:cNvPr>
          <p:cNvSpPr/>
          <p:nvPr/>
        </p:nvSpPr>
        <p:spPr>
          <a:xfrm>
            <a:off x="5172630" y="5525730"/>
            <a:ext cx="81463" cy="153435"/>
          </a:xfrm>
          <a:custGeom>
            <a:avLst/>
            <a:gdLst>
              <a:gd name="connsiteX0" fmla="*/ 81463 w 81463"/>
              <a:gd name="connsiteY0" fmla="*/ 212 h 153435"/>
              <a:gd name="connsiteX1" fmla="*/ 7322 w 81463"/>
              <a:gd name="connsiteY1" fmla="*/ 99066 h 153435"/>
              <a:gd name="connsiteX2" fmla="*/ 7322 w 81463"/>
              <a:gd name="connsiteY2" fmla="*/ 153435 h 153435"/>
              <a:gd name="connsiteX3" fmla="*/ 7322 w 81463"/>
              <a:gd name="connsiteY3" fmla="*/ 74352 h 153435"/>
              <a:gd name="connsiteX4" fmla="*/ 81463 w 81463"/>
              <a:gd name="connsiteY4" fmla="*/ 212 h 1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63" h="153435">
                <a:moveTo>
                  <a:pt x="81463" y="212"/>
                </a:moveTo>
                <a:cubicBezTo>
                  <a:pt x="81463" y="4331"/>
                  <a:pt x="19679" y="73529"/>
                  <a:pt x="7322" y="99066"/>
                </a:cubicBezTo>
                <a:cubicBezTo>
                  <a:pt x="-5035" y="124603"/>
                  <a:pt x="7322" y="153435"/>
                  <a:pt x="7322" y="153435"/>
                </a:cubicBezTo>
                <a:cubicBezTo>
                  <a:pt x="7322" y="149316"/>
                  <a:pt x="-9154" y="95770"/>
                  <a:pt x="7322" y="74352"/>
                </a:cubicBezTo>
                <a:cubicBezTo>
                  <a:pt x="23798" y="52934"/>
                  <a:pt x="81463" y="-3907"/>
                  <a:pt x="81463" y="2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4B5EAED4-6046-F538-AAE0-735B1CFAB8F3}"/>
              </a:ext>
            </a:extLst>
          </p:cNvPr>
          <p:cNvSpPr/>
          <p:nvPr/>
        </p:nvSpPr>
        <p:spPr>
          <a:xfrm>
            <a:off x="2807420" y="6266692"/>
            <a:ext cx="78532" cy="266357"/>
          </a:xfrm>
          <a:custGeom>
            <a:avLst/>
            <a:gdLst>
              <a:gd name="connsiteX0" fmla="*/ 35 w 78532"/>
              <a:gd name="connsiteY0" fmla="*/ 655 h 266357"/>
              <a:gd name="connsiteX1" fmla="*/ 74176 w 78532"/>
              <a:gd name="connsiteY1" fmla="*/ 218134 h 266357"/>
              <a:gd name="connsiteX2" fmla="*/ 69233 w 78532"/>
              <a:gd name="connsiteY2" fmla="*/ 262618 h 266357"/>
              <a:gd name="connsiteX3" fmla="*/ 64290 w 78532"/>
              <a:gd name="connsiteY3" fmla="*/ 153879 h 266357"/>
              <a:gd name="connsiteX4" fmla="*/ 35 w 78532"/>
              <a:gd name="connsiteY4" fmla="*/ 655 h 26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2" h="266357">
                <a:moveTo>
                  <a:pt x="35" y="655"/>
                </a:moveTo>
                <a:cubicBezTo>
                  <a:pt x="1683" y="11364"/>
                  <a:pt x="62643" y="174474"/>
                  <a:pt x="74176" y="218134"/>
                </a:cubicBezTo>
                <a:cubicBezTo>
                  <a:pt x="85709" y="261794"/>
                  <a:pt x="70881" y="273327"/>
                  <a:pt x="69233" y="262618"/>
                </a:cubicBezTo>
                <a:cubicBezTo>
                  <a:pt x="67585" y="251909"/>
                  <a:pt x="74175" y="194244"/>
                  <a:pt x="64290" y="153879"/>
                </a:cubicBezTo>
                <a:cubicBezTo>
                  <a:pt x="54405" y="113514"/>
                  <a:pt x="-1613" y="-10054"/>
                  <a:pt x="35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E75F8F4-9DAA-44C0-28C4-14C63C30C69F}"/>
              </a:ext>
            </a:extLst>
          </p:cNvPr>
          <p:cNvSpPr/>
          <p:nvPr/>
        </p:nvSpPr>
        <p:spPr>
          <a:xfrm>
            <a:off x="2968522" y="6811968"/>
            <a:ext cx="339159" cy="409304"/>
          </a:xfrm>
          <a:custGeom>
            <a:avLst/>
            <a:gdLst>
              <a:gd name="connsiteX0" fmla="*/ 2042 w 339159"/>
              <a:gd name="connsiteY0" fmla="*/ 4019 h 409304"/>
              <a:gd name="connsiteX1" fmla="*/ 333203 w 339159"/>
              <a:gd name="connsiteY1" fmla="*/ 404378 h 409304"/>
              <a:gd name="connsiteX2" fmla="*/ 199750 w 339159"/>
              <a:gd name="connsiteY2" fmla="*/ 211613 h 409304"/>
              <a:gd name="connsiteX3" fmla="*/ 2042 w 339159"/>
              <a:gd name="connsiteY3" fmla="*/ 4019 h 40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159" h="409304">
                <a:moveTo>
                  <a:pt x="2042" y="4019"/>
                </a:moveTo>
                <a:cubicBezTo>
                  <a:pt x="24284" y="36146"/>
                  <a:pt x="300252" y="369779"/>
                  <a:pt x="333203" y="404378"/>
                </a:cubicBezTo>
                <a:cubicBezTo>
                  <a:pt x="366154" y="438977"/>
                  <a:pt x="254120" y="282458"/>
                  <a:pt x="199750" y="211613"/>
                </a:cubicBezTo>
                <a:cubicBezTo>
                  <a:pt x="145380" y="140768"/>
                  <a:pt x="-20200" y="-28108"/>
                  <a:pt x="2042" y="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EE1CBCE3-B012-8E78-1A07-9FB094482D90}"/>
              </a:ext>
            </a:extLst>
          </p:cNvPr>
          <p:cNvSpPr/>
          <p:nvPr/>
        </p:nvSpPr>
        <p:spPr>
          <a:xfrm>
            <a:off x="3715462" y="6713967"/>
            <a:ext cx="800271" cy="99807"/>
          </a:xfrm>
          <a:custGeom>
            <a:avLst/>
            <a:gdLst>
              <a:gd name="connsiteX0" fmla="*/ 8506 w 800271"/>
              <a:gd name="connsiteY0" fmla="*/ 236 h 99807"/>
              <a:gd name="connsiteX1" fmla="*/ 506264 w 800271"/>
              <a:gd name="connsiteY1" fmla="*/ 70291 h 99807"/>
              <a:gd name="connsiteX2" fmla="*/ 366154 w 800271"/>
              <a:gd name="connsiteY2" fmla="*/ 77665 h 99807"/>
              <a:gd name="connsiteX3" fmla="*/ 797544 w 800271"/>
              <a:gd name="connsiteY3" fmla="*/ 99788 h 99807"/>
              <a:gd name="connsiteX4" fmla="*/ 532073 w 800271"/>
              <a:gd name="connsiteY4" fmla="*/ 81352 h 99807"/>
              <a:gd name="connsiteX5" fmla="*/ 174425 w 800271"/>
              <a:gd name="connsiteY5" fmla="*/ 70291 h 99807"/>
              <a:gd name="connsiteX6" fmla="*/ 299786 w 800271"/>
              <a:gd name="connsiteY6" fmla="*/ 70291 h 99807"/>
              <a:gd name="connsiteX7" fmla="*/ 196548 w 800271"/>
              <a:gd name="connsiteY7" fmla="*/ 48168 h 99807"/>
              <a:gd name="connsiteX8" fmla="*/ 8506 w 800271"/>
              <a:gd name="connsiteY8" fmla="*/ 236 h 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271" h="99807">
                <a:moveTo>
                  <a:pt x="8506" y="236"/>
                </a:moveTo>
                <a:cubicBezTo>
                  <a:pt x="60125" y="3923"/>
                  <a:pt x="446656" y="57386"/>
                  <a:pt x="506264" y="70291"/>
                </a:cubicBezTo>
                <a:cubicBezTo>
                  <a:pt x="565872" y="83196"/>
                  <a:pt x="317607" y="72749"/>
                  <a:pt x="366154" y="77665"/>
                </a:cubicBezTo>
                <a:cubicBezTo>
                  <a:pt x="414701" y="82581"/>
                  <a:pt x="769891" y="99174"/>
                  <a:pt x="797544" y="99788"/>
                </a:cubicBezTo>
                <a:cubicBezTo>
                  <a:pt x="825197" y="100402"/>
                  <a:pt x="635926" y="86268"/>
                  <a:pt x="532073" y="81352"/>
                </a:cubicBezTo>
                <a:cubicBezTo>
                  <a:pt x="428220" y="76436"/>
                  <a:pt x="213139" y="72134"/>
                  <a:pt x="174425" y="70291"/>
                </a:cubicBezTo>
                <a:cubicBezTo>
                  <a:pt x="135711" y="68448"/>
                  <a:pt x="296099" y="73978"/>
                  <a:pt x="299786" y="70291"/>
                </a:cubicBezTo>
                <a:cubicBezTo>
                  <a:pt x="303473" y="66604"/>
                  <a:pt x="237720" y="59229"/>
                  <a:pt x="196548" y="48168"/>
                </a:cubicBezTo>
                <a:cubicBezTo>
                  <a:pt x="155376" y="37107"/>
                  <a:pt x="-43113" y="-3451"/>
                  <a:pt x="850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6894B0E0-AD25-FDA8-C635-C1C93AAE44B2}"/>
              </a:ext>
            </a:extLst>
          </p:cNvPr>
          <p:cNvSpPr/>
          <p:nvPr/>
        </p:nvSpPr>
        <p:spPr>
          <a:xfrm>
            <a:off x="3940914" y="6868481"/>
            <a:ext cx="750115" cy="98323"/>
          </a:xfrm>
          <a:custGeom>
            <a:avLst/>
            <a:gdLst>
              <a:gd name="connsiteX0" fmla="*/ 592 w 750115"/>
              <a:gd name="connsiteY0" fmla="*/ 15329 h 98323"/>
              <a:gd name="connsiteX1" fmla="*/ 332431 w 750115"/>
              <a:gd name="connsiteY1" fmla="*/ 33764 h 98323"/>
              <a:gd name="connsiteX2" fmla="*/ 236567 w 750115"/>
              <a:gd name="connsiteY2" fmla="*/ 580 h 98323"/>
              <a:gd name="connsiteX3" fmla="*/ 461480 w 750115"/>
              <a:gd name="connsiteY3" fmla="*/ 19016 h 98323"/>
              <a:gd name="connsiteX4" fmla="*/ 749073 w 750115"/>
              <a:gd name="connsiteY4" fmla="*/ 580 h 98323"/>
              <a:gd name="connsiteX5" fmla="*/ 564718 w 750115"/>
              <a:gd name="connsiteY5" fmla="*/ 4267 h 98323"/>
              <a:gd name="connsiteX6" fmla="*/ 240254 w 750115"/>
              <a:gd name="connsiteY6" fmla="*/ 15329 h 98323"/>
              <a:gd name="connsiteX7" fmla="*/ 476228 w 750115"/>
              <a:gd name="connsiteY7" fmla="*/ 96445 h 98323"/>
              <a:gd name="connsiteX8" fmla="*/ 384051 w 750115"/>
              <a:gd name="connsiteY8" fmla="*/ 74322 h 98323"/>
              <a:gd name="connsiteX9" fmla="*/ 15341 w 750115"/>
              <a:gd name="connsiteY9" fmla="*/ 85384 h 98323"/>
              <a:gd name="connsiteX10" fmla="*/ 409860 w 750115"/>
              <a:gd name="connsiteY10" fmla="*/ 70635 h 98323"/>
              <a:gd name="connsiteX11" fmla="*/ 255002 w 750115"/>
              <a:gd name="connsiteY11" fmla="*/ 26390 h 98323"/>
              <a:gd name="connsiteX12" fmla="*/ 592 w 750115"/>
              <a:gd name="connsiteY12" fmla="*/ 15329 h 9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115" h="98323">
                <a:moveTo>
                  <a:pt x="592" y="15329"/>
                </a:moveTo>
                <a:cubicBezTo>
                  <a:pt x="13497" y="16558"/>
                  <a:pt x="293102" y="36222"/>
                  <a:pt x="332431" y="33764"/>
                </a:cubicBezTo>
                <a:cubicBezTo>
                  <a:pt x="371760" y="31306"/>
                  <a:pt x="215059" y="3038"/>
                  <a:pt x="236567" y="580"/>
                </a:cubicBezTo>
                <a:cubicBezTo>
                  <a:pt x="258075" y="-1878"/>
                  <a:pt x="376062" y="19016"/>
                  <a:pt x="461480" y="19016"/>
                </a:cubicBezTo>
                <a:cubicBezTo>
                  <a:pt x="546898" y="19016"/>
                  <a:pt x="731867" y="3038"/>
                  <a:pt x="749073" y="580"/>
                </a:cubicBezTo>
                <a:cubicBezTo>
                  <a:pt x="766279" y="-1878"/>
                  <a:pt x="564718" y="4267"/>
                  <a:pt x="564718" y="4267"/>
                </a:cubicBezTo>
                <a:cubicBezTo>
                  <a:pt x="479915" y="6725"/>
                  <a:pt x="255002" y="-34"/>
                  <a:pt x="240254" y="15329"/>
                </a:cubicBezTo>
                <a:cubicBezTo>
                  <a:pt x="225506" y="30692"/>
                  <a:pt x="452262" y="86613"/>
                  <a:pt x="476228" y="96445"/>
                </a:cubicBezTo>
                <a:cubicBezTo>
                  <a:pt x="500194" y="106277"/>
                  <a:pt x="384051" y="74322"/>
                  <a:pt x="384051" y="74322"/>
                </a:cubicBezTo>
                <a:lnTo>
                  <a:pt x="15341" y="85384"/>
                </a:lnTo>
                <a:cubicBezTo>
                  <a:pt x="19642" y="84770"/>
                  <a:pt x="369917" y="80467"/>
                  <a:pt x="409860" y="70635"/>
                </a:cubicBezTo>
                <a:cubicBezTo>
                  <a:pt x="449803" y="60803"/>
                  <a:pt x="320755" y="34379"/>
                  <a:pt x="255002" y="26390"/>
                </a:cubicBezTo>
                <a:cubicBezTo>
                  <a:pt x="189249" y="18401"/>
                  <a:pt x="-12313" y="14100"/>
                  <a:pt x="592" y="15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84FF63C-F52F-2713-4712-85CF7404047D}"/>
              </a:ext>
            </a:extLst>
          </p:cNvPr>
          <p:cNvSpPr/>
          <p:nvPr/>
        </p:nvSpPr>
        <p:spPr>
          <a:xfrm>
            <a:off x="2105414" y="4846294"/>
            <a:ext cx="156208" cy="946622"/>
          </a:xfrm>
          <a:custGeom>
            <a:avLst/>
            <a:gdLst>
              <a:gd name="connsiteX0" fmla="*/ 156202 w 156208"/>
              <a:gd name="connsiteY0" fmla="*/ 26 h 946622"/>
              <a:gd name="connsiteX1" fmla="*/ 9898 w 156208"/>
              <a:gd name="connsiteY1" fmla="*/ 341402 h 946622"/>
              <a:gd name="connsiteX2" fmla="*/ 22090 w 156208"/>
              <a:gd name="connsiteY2" fmla="*/ 475514 h 946622"/>
              <a:gd name="connsiteX3" fmla="*/ 46474 w 156208"/>
              <a:gd name="connsiteY3" fmla="*/ 408458 h 946622"/>
              <a:gd name="connsiteX4" fmla="*/ 34282 w 156208"/>
              <a:gd name="connsiteY4" fmla="*/ 566954 h 946622"/>
              <a:gd name="connsiteX5" fmla="*/ 150106 w 156208"/>
              <a:gd name="connsiteY5" fmla="*/ 944906 h 946622"/>
              <a:gd name="connsiteX6" fmla="*/ 89146 w 156208"/>
              <a:gd name="connsiteY6" fmla="*/ 688874 h 946622"/>
              <a:gd name="connsiteX7" fmla="*/ 64762 w 156208"/>
              <a:gd name="connsiteY7" fmla="*/ 274346 h 946622"/>
              <a:gd name="connsiteX8" fmla="*/ 3802 w 156208"/>
              <a:gd name="connsiteY8" fmla="*/ 359690 h 946622"/>
              <a:gd name="connsiteX9" fmla="*/ 156202 w 156208"/>
              <a:gd name="connsiteY9" fmla="*/ 26 h 94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08" h="946622">
                <a:moveTo>
                  <a:pt x="156202" y="26"/>
                </a:moveTo>
                <a:cubicBezTo>
                  <a:pt x="157218" y="-3022"/>
                  <a:pt x="32250" y="262154"/>
                  <a:pt x="9898" y="341402"/>
                </a:cubicBezTo>
                <a:cubicBezTo>
                  <a:pt x="-12454" y="420650"/>
                  <a:pt x="15994" y="464338"/>
                  <a:pt x="22090" y="475514"/>
                </a:cubicBezTo>
                <a:cubicBezTo>
                  <a:pt x="28186" y="486690"/>
                  <a:pt x="44442" y="393218"/>
                  <a:pt x="46474" y="408458"/>
                </a:cubicBezTo>
                <a:cubicBezTo>
                  <a:pt x="48506" y="423698"/>
                  <a:pt x="17010" y="477546"/>
                  <a:pt x="34282" y="566954"/>
                </a:cubicBezTo>
                <a:cubicBezTo>
                  <a:pt x="51554" y="656362"/>
                  <a:pt x="140962" y="924586"/>
                  <a:pt x="150106" y="944906"/>
                </a:cubicBezTo>
                <a:cubicBezTo>
                  <a:pt x="159250" y="965226"/>
                  <a:pt x="103370" y="800634"/>
                  <a:pt x="89146" y="688874"/>
                </a:cubicBezTo>
                <a:cubicBezTo>
                  <a:pt x="74922" y="577114"/>
                  <a:pt x="78986" y="329210"/>
                  <a:pt x="64762" y="274346"/>
                </a:cubicBezTo>
                <a:cubicBezTo>
                  <a:pt x="50538" y="219482"/>
                  <a:pt x="-16518" y="401346"/>
                  <a:pt x="3802" y="359690"/>
                </a:cubicBezTo>
                <a:cubicBezTo>
                  <a:pt x="24122" y="318034"/>
                  <a:pt x="155186" y="3074"/>
                  <a:pt x="15620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30E4FCD-2A22-4917-F741-5620C7B7983D}"/>
              </a:ext>
            </a:extLst>
          </p:cNvPr>
          <p:cNvSpPr/>
          <p:nvPr/>
        </p:nvSpPr>
        <p:spPr>
          <a:xfrm>
            <a:off x="2168114" y="5742170"/>
            <a:ext cx="589109" cy="780129"/>
          </a:xfrm>
          <a:custGeom>
            <a:avLst/>
            <a:gdLst>
              <a:gd name="connsiteX0" fmla="*/ 148366 w 589109"/>
              <a:gd name="connsiteY0" fmla="*/ 262 h 780129"/>
              <a:gd name="connsiteX1" fmla="*/ 184942 w 589109"/>
              <a:gd name="connsiteY1" fmla="*/ 305062 h 780129"/>
              <a:gd name="connsiteX2" fmla="*/ 440974 w 589109"/>
              <a:gd name="connsiteY2" fmla="*/ 554998 h 780129"/>
              <a:gd name="connsiteX3" fmla="*/ 575086 w 589109"/>
              <a:gd name="connsiteY3" fmla="*/ 774454 h 780129"/>
              <a:gd name="connsiteX4" fmla="*/ 520222 w 589109"/>
              <a:gd name="connsiteY4" fmla="*/ 683014 h 780129"/>
              <a:gd name="connsiteX5" fmla="*/ 2062 w 589109"/>
              <a:gd name="connsiteY5" fmla="*/ 341638 h 780129"/>
              <a:gd name="connsiteX6" fmla="*/ 331246 w 589109"/>
              <a:gd name="connsiteY6" fmla="*/ 500134 h 780129"/>
              <a:gd name="connsiteX7" fmla="*/ 130078 w 589109"/>
              <a:gd name="connsiteY7" fmla="*/ 256294 h 780129"/>
              <a:gd name="connsiteX8" fmla="*/ 148366 w 589109"/>
              <a:gd name="connsiteY8" fmla="*/ 262 h 78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109" h="780129">
                <a:moveTo>
                  <a:pt x="148366" y="262"/>
                </a:moveTo>
                <a:cubicBezTo>
                  <a:pt x="157510" y="8390"/>
                  <a:pt x="136174" y="212606"/>
                  <a:pt x="184942" y="305062"/>
                </a:cubicBezTo>
                <a:cubicBezTo>
                  <a:pt x="233710" y="397518"/>
                  <a:pt x="375950" y="476766"/>
                  <a:pt x="440974" y="554998"/>
                </a:cubicBezTo>
                <a:cubicBezTo>
                  <a:pt x="505998" y="633230"/>
                  <a:pt x="561878" y="753118"/>
                  <a:pt x="575086" y="774454"/>
                </a:cubicBezTo>
                <a:cubicBezTo>
                  <a:pt x="588294" y="795790"/>
                  <a:pt x="615726" y="755150"/>
                  <a:pt x="520222" y="683014"/>
                </a:cubicBezTo>
                <a:cubicBezTo>
                  <a:pt x="424718" y="610878"/>
                  <a:pt x="33558" y="372118"/>
                  <a:pt x="2062" y="341638"/>
                </a:cubicBezTo>
                <a:cubicBezTo>
                  <a:pt x="-29434" y="311158"/>
                  <a:pt x="309910" y="514358"/>
                  <a:pt x="331246" y="500134"/>
                </a:cubicBezTo>
                <a:cubicBezTo>
                  <a:pt x="352582" y="485910"/>
                  <a:pt x="157510" y="337574"/>
                  <a:pt x="130078" y="256294"/>
                </a:cubicBezTo>
                <a:cubicBezTo>
                  <a:pt x="102646" y="175014"/>
                  <a:pt x="139222" y="-7866"/>
                  <a:pt x="148366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A77A7A6-347C-F711-C40A-821E1C55EF68}"/>
              </a:ext>
            </a:extLst>
          </p:cNvPr>
          <p:cNvSpPr/>
          <p:nvPr/>
        </p:nvSpPr>
        <p:spPr>
          <a:xfrm>
            <a:off x="5949681" y="5096219"/>
            <a:ext cx="241615" cy="1228088"/>
          </a:xfrm>
          <a:custGeom>
            <a:avLst/>
            <a:gdLst>
              <a:gd name="connsiteX0" fmla="*/ 15 w 241615"/>
              <a:gd name="connsiteY0" fmla="*/ 37 h 1228088"/>
              <a:gd name="connsiteX1" fmla="*/ 237759 w 241615"/>
              <a:gd name="connsiteY1" fmla="*/ 438949 h 1228088"/>
              <a:gd name="connsiteX2" fmla="*/ 146319 w 241615"/>
              <a:gd name="connsiteY2" fmla="*/ 676693 h 1228088"/>
              <a:gd name="connsiteX3" fmla="*/ 134127 w 241615"/>
              <a:gd name="connsiteY3" fmla="*/ 1225333 h 1228088"/>
              <a:gd name="connsiteX4" fmla="*/ 109743 w 241615"/>
              <a:gd name="connsiteY4" fmla="*/ 865669 h 1228088"/>
              <a:gd name="connsiteX5" fmla="*/ 188991 w 241615"/>
              <a:gd name="connsiteY5" fmla="*/ 353605 h 1228088"/>
              <a:gd name="connsiteX6" fmla="*/ 170703 w 241615"/>
              <a:gd name="connsiteY6" fmla="*/ 560869 h 1228088"/>
              <a:gd name="connsiteX7" fmla="*/ 225567 w 241615"/>
              <a:gd name="connsiteY7" fmla="*/ 414565 h 1228088"/>
              <a:gd name="connsiteX8" fmla="*/ 15 w 241615"/>
              <a:gd name="connsiteY8" fmla="*/ 37 h 122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5" h="1228088">
                <a:moveTo>
                  <a:pt x="15" y="37"/>
                </a:moveTo>
                <a:cubicBezTo>
                  <a:pt x="2047" y="4101"/>
                  <a:pt x="213375" y="326173"/>
                  <a:pt x="237759" y="438949"/>
                </a:cubicBezTo>
                <a:cubicBezTo>
                  <a:pt x="262143" y="551725"/>
                  <a:pt x="163591" y="545629"/>
                  <a:pt x="146319" y="676693"/>
                </a:cubicBezTo>
                <a:cubicBezTo>
                  <a:pt x="129047" y="807757"/>
                  <a:pt x="140223" y="1193837"/>
                  <a:pt x="134127" y="1225333"/>
                </a:cubicBezTo>
                <a:cubicBezTo>
                  <a:pt x="128031" y="1256829"/>
                  <a:pt x="100599" y="1010957"/>
                  <a:pt x="109743" y="865669"/>
                </a:cubicBezTo>
                <a:cubicBezTo>
                  <a:pt x="118887" y="720381"/>
                  <a:pt x="178831" y="404405"/>
                  <a:pt x="188991" y="353605"/>
                </a:cubicBezTo>
                <a:cubicBezTo>
                  <a:pt x="199151" y="302805"/>
                  <a:pt x="164607" y="550709"/>
                  <a:pt x="170703" y="560869"/>
                </a:cubicBezTo>
                <a:cubicBezTo>
                  <a:pt x="176799" y="571029"/>
                  <a:pt x="256047" y="503973"/>
                  <a:pt x="225567" y="414565"/>
                </a:cubicBezTo>
                <a:cubicBezTo>
                  <a:pt x="195087" y="325157"/>
                  <a:pt x="-2017" y="-4027"/>
                  <a:pt x="1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7DECE53-9DB9-EB7E-661F-94651A931300}"/>
              </a:ext>
            </a:extLst>
          </p:cNvPr>
          <p:cNvSpPr/>
          <p:nvPr/>
        </p:nvSpPr>
        <p:spPr>
          <a:xfrm>
            <a:off x="6736004" y="4767056"/>
            <a:ext cx="329795" cy="1158256"/>
          </a:xfrm>
          <a:custGeom>
            <a:avLst/>
            <a:gdLst>
              <a:gd name="connsiteX0" fmla="*/ 76 w 329795"/>
              <a:gd name="connsiteY0" fmla="*/ 16 h 1158256"/>
              <a:gd name="connsiteX1" fmla="*/ 237820 w 329795"/>
              <a:gd name="connsiteY1" fmla="*/ 274336 h 1158256"/>
              <a:gd name="connsiteX2" fmla="*/ 280492 w 329795"/>
              <a:gd name="connsiteY2" fmla="*/ 573040 h 1158256"/>
              <a:gd name="connsiteX3" fmla="*/ 280492 w 329795"/>
              <a:gd name="connsiteY3" fmla="*/ 548656 h 1158256"/>
              <a:gd name="connsiteX4" fmla="*/ 237820 w 329795"/>
              <a:gd name="connsiteY4" fmla="*/ 890032 h 1158256"/>
              <a:gd name="connsiteX5" fmla="*/ 237820 w 329795"/>
              <a:gd name="connsiteY5" fmla="*/ 859552 h 1158256"/>
              <a:gd name="connsiteX6" fmla="*/ 109804 w 329795"/>
              <a:gd name="connsiteY6" fmla="*/ 1158256 h 1158256"/>
              <a:gd name="connsiteX7" fmla="*/ 170764 w 329795"/>
              <a:gd name="connsiteY7" fmla="*/ 859552 h 1158256"/>
              <a:gd name="connsiteX8" fmla="*/ 329260 w 329795"/>
              <a:gd name="connsiteY8" fmla="*/ 609616 h 1158256"/>
              <a:gd name="connsiteX9" fmla="*/ 213436 w 329795"/>
              <a:gd name="connsiteY9" fmla="*/ 286528 h 1158256"/>
              <a:gd name="connsiteX10" fmla="*/ 76 w 329795"/>
              <a:gd name="connsiteY10" fmla="*/ 16 h 11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795" h="1158256">
                <a:moveTo>
                  <a:pt x="76" y="16"/>
                </a:moveTo>
                <a:cubicBezTo>
                  <a:pt x="4140" y="-2016"/>
                  <a:pt x="191084" y="178832"/>
                  <a:pt x="237820" y="274336"/>
                </a:cubicBezTo>
                <a:cubicBezTo>
                  <a:pt x="284556" y="369840"/>
                  <a:pt x="273380" y="527320"/>
                  <a:pt x="280492" y="573040"/>
                </a:cubicBezTo>
                <a:cubicBezTo>
                  <a:pt x="287604" y="618760"/>
                  <a:pt x="287604" y="495824"/>
                  <a:pt x="280492" y="548656"/>
                </a:cubicBezTo>
                <a:cubicBezTo>
                  <a:pt x="273380" y="601488"/>
                  <a:pt x="237820" y="890032"/>
                  <a:pt x="237820" y="890032"/>
                </a:cubicBezTo>
                <a:cubicBezTo>
                  <a:pt x="230708" y="941848"/>
                  <a:pt x="259156" y="814848"/>
                  <a:pt x="237820" y="859552"/>
                </a:cubicBezTo>
                <a:cubicBezTo>
                  <a:pt x="216484" y="904256"/>
                  <a:pt x="120980" y="1158256"/>
                  <a:pt x="109804" y="1158256"/>
                </a:cubicBezTo>
                <a:cubicBezTo>
                  <a:pt x="98628" y="1158256"/>
                  <a:pt x="134188" y="950992"/>
                  <a:pt x="170764" y="859552"/>
                </a:cubicBezTo>
                <a:cubicBezTo>
                  <a:pt x="207340" y="768112"/>
                  <a:pt x="322148" y="705120"/>
                  <a:pt x="329260" y="609616"/>
                </a:cubicBezTo>
                <a:cubicBezTo>
                  <a:pt x="336372" y="514112"/>
                  <a:pt x="271348" y="387112"/>
                  <a:pt x="213436" y="286528"/>
                </a:cubicBezTo>
                <a:cubicBezTo>
                  <a:pt x="155524" y="185944"/>
                  <a:pt x="-3988" y="2048"/>
                  <a:pt x="7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D025D06D-2053-572E-2A64-DD8EB72EFDB3}"/>
              </a:ext>
            </a:extLst>
          </p:cNvPr>
          <p:cNvSpPr/>
          <p:nvPr/>
        </p:nvSpPr>
        <p:spPr>
          <a:xfrm>
            <a:off x="6120167" y="5820405"/>
            <a:ext cx="799564" cy="525620"/>
          </a:xfrm>
          <a:custGeom>
            <a:avLst/>
            <a:gdLst>
              <a:gd name="connsiteX0" fmla="*/ 217 w 799564"/>
              <a:gd name="connsiteY0" fmla="*/ 525531 h 525620"/>
              <a:gd name="connsiteX1" fmla="*/ 177001 w 799564"/>
              <a:gd name="connsiteY1" fmla="*/ 373131 h 525620"/>
              <a:gd name="connsiteX2" fmla="*/ 329401 w 799564"/>
              <a:gd name="connsiteY2" fmla="*/ 397515 h 525620"/>
              <a:gd name="connsiteX3" fmla="*/ 652489 w 799564"/>
              <a:gd name="connsiteY3" fmla="*/ 208539 h 525620"/>
              <a:gd name="connsiteX4" fmla="*/ 329401 w 799564"/>
              <a:gd name="connsiteY4" fmla="*/ 476763 h 525620"/>
              <a:gd name="connsiteX5" fmla="*/ 798793 w 799564"/>
              <a:gd name="connsiteY5" fmla="*/ 1275 h 525620"/>
              <a:gd name="connsiteX6" fmla="*/ 433033 w 799564"/>
              <a:gd name="connsiteY6" fmla="*/ 336555 h 525620"/>
              <a:gd name="connsiteX7" fmla="*/ 164809 w 799564"/>
              <a:gd name="connsiteY7" fmla="*/ 324363 h 525620"/>
              <a:gd name="connsiteX8" fmla="*/ 140425 w 799564"/>
              <a:gd name="connsiteY8" fmla="*/ 348747 h 525620"/>
              <a:gd name="connsiteX9" fmla="*/ 217 w 799564"/>
              <a:gd name="connsiteY9" fmla="*/ 525531 h 5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564" h="525620">
                <a:moveTo>
                  <a:pt x="217" y="525531"/>
                </a:moveTo>
                <a:cubicBezTo>
                  <a:pt x="6313" y="529595"/>
                  <a:pt x="122137" y="394467"/>
                  <a:pt x="177001" y="373131"/>
                </a:cubicBezTo>
                <a:cubicBezTo>
                  <a:pt x="231865" y="351795"/>
                  <a:pt x="250153" y="424947"/>
                  <a:pt x="329401" y="397515"/>
                </a:cubicBezTo>
                <a:cubicBezTo>
                  <a:pt x="408649" y="370083"/>
                  <a:pt x="652489" y="195331"/>
                  <a:pt x="652489" y="208539"/>
                </a:cubicBezTo>
                <a:cubicBezTo>
                  <a:pt x="652489" y="221747"/>
                  <a:pt x="305017" y="511307"/>
                  <a:pt x="329401" y="476763"/>
                </a:cubicBezTo>
                <a:cubicBezTo>
                  <a:pt x="353785" y="442219"/>
                  <a:pt x="781521" y="24643"/>
                  <a:pt x="798793" y="1275"/>
                </a:cubicBezTo>
                <a:cubicBezTo>
                  <a:pt x="816065" y="-22093"/>
                  <a:pt x="538697" y="282707"/>
                  <a:pt x="433033" y="336555"/>
                </a:cubicBezTo>
                <a:cubicBezTo>
                  <a:pt x="327369" y="390403"/>
                  <a:pt x="164809" y="324363"/>
                  <a:pt x="164809" y="324363"/>
                </a:cubicBezTo>
                <a:cubicBezTo>
                  <a:pt x="116041" y="326395"/>
                  <a:pt x="162777" y="310139"/>
                  <a:pt x="140425" y="348747"/>
                </a:cubicBezTo>
                <a:cubicBezTo>
                  <a:pt x="118073" y="387355"/>
                  <a:pt x="-5879" y="521467"/>
                  <a:pt x="217" y="525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4E26AF3-CF56-1E3D-19FE-203714E854C6}"/>
              </a:ext>
            </a:extLst>
          </p:cNvPr>
          <p:cNvSpPr/>
          <p:nvPr/>
        </p:nvSpPr>
        <p:spPr>
          <a:xfrm>
            <a:off x="6777654" y="4982162"/>
            <a:ext cx="202676" cy="865438"/>
          </a:xfrm>
          <a:custGeom>
            <a:avLst/>
            <a:gdLst>
              <a:gd name="connsiteX0" fmla="*/ 1098 w 202676"/>
              <a:gd name="connsiteY0" fmla="*/ 10462 h 865438"/>
              <a:gd name="connsiteX1" fmla="*/ 123018 w 202676"/>
              <a:gd name="connsiteY1" fmla="*/ 83614 h 865438"/>
              <a:gd name="connsiteX2" fmla="*/ 153498 w 202676"/>
              <a:gd name="connsiteY2" fmla="*/ 309166 h 865438"/>
              <a:gd name="connsiteX3" fmla="*/ 183978 w 202676"/>
              <a:gd name="connsiteY3" fmla="*/ 327454 h 865438"/>
              <a:gd name="connsiteX4" fmla="*/ 123018 w 202676"/>
              <a:gd name="connsiteY4" fmla="*/ 455470 h 865438"/>
              <a:gd name="connsiteX5" fmla="*/ 37674 w 202676"/>
              <a:gd name="connsiteY5" fmla="*/ 863902 h 865438"/>
              <a:gd name="connsiteX6" fmla="*/ 68154 w 202676"/>
              <a:gd name="connsiteY6" fmla="*/ 583486 h 865438"/>
              <a:gd name="connsiteX7" fmla="*/ 202266 w 202676"/>
              <a:gd name="connsiteY7" fmla="*/ 290878 h 865438"/>
              <a:gd name="connsiteX8" fmla="*/ 1098 w 202676"/>
              <a:gd name="connsiteY8" fmla="*/ 10462 h 86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76" h="865438">
                <a:moveTo>
                  <a:pt x="1098" y="10462"/>
                </a:moveTo>
                <a:cubicBezTo>
                  <a:pt x="-12110" y="-24082"/>
                  <a:pt x="97618" y="33830"/>
                  <a:pt x="123018" y="83614"/>
                </a:cubicBezTo>
                <a:cubicBezTo>
                  <a:pt x="148418" y="133398"/>
                  <a:pt x="143338" y="268526"/>
                  <a:pt x="153498" y="309166"/>
                </a:cubicBezTo>
                <a:cubicBezTo>
                  <a:pt x="163658" y="349806"/>
                  <a:pt x="189058" y="303070"/>
                  <a:pt x="183978" y="327454"/>
                </a:cubicBezTo>
                <a:cubicBezTo>
                  <a:pt x="178898" y="351838"/>
                  <a:pt x="147402" y="366062"/>
                  <a:pt x="123018" y="455470"/>
                </a:cubicBezTo>
                <a:cubicBezTo>
                  <a:pt x="98634" y="544878"/>
                  <a:pt x="46818" y="842566"/>
                  <a:pt x="37674" y="863902"/>
                </a:cubicBezTo>
                <a:cubicBezTo>
                  <a:pt x="28530" y="885238"/>
                  <a:pt x="40722" y="678990"/>
                  <a:pt x="68154" y="583486"/>
                </a:cubicBezTo>
                <a:cubicBezTo>
                  <a:pt x="95586" y="487982"/>
                  <a:pt x="210394" y="384350"/>
                  <a:pt x="202266" y="290878"/>
                </a:cubicBezTo>
                <a:cubicBezTo>
                  <a:pt x="194138" y="197406"/>
                  <a:pt x="14306" y="45006"/>
                  <a:pt x="1098" y="10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73462FE1-62F9-3A7E-6BEC-58FE647E6EA1}"/>
              </a:ext>
            </a:extLst>
          </p:cNvPr>
          <p:cNvSpPr/>
          <p:nvPr/>
        </p:nvSpPr>
        <p:spPr>
          <a:xfrm>
            <a:off x="6144701" y="5438302"/>
            <a:ext cx="362216" cy="932197"/>
          </a:xfrm>
          <a:custGeom>
            <a:avLst/>
            <a:gdLst>
              <a:gd name="connsiteX0" fmla="*/ 323155 w 362216"/>
              <a:gd name="connsiteY0" fmla="*/ 84674 h 932197"/>
              <a:gd name="connsiteX1" fmla="*/ 189043 w 362216"/>
              <a:gd name="connsiteY1" fmla="*/ 407762 h 932197"/>
              <a:gd name="connsiteX2" fmla="*/ 121987 w 362216"/>
              <a:gd name="connsiteY2" fmla="*/ 675986 h 932197"/>
              <a:gd name="connsiteX3" fmla="*/ 146371 w 362216"/>
              <a:gd name="connsiteY3" fmla="*/ 474818 h 932197"/>
              <a:gd name="connsiteX4" fmla="*/ 67 w 362216"/>
              <a:gd name="connsiteY4" fmla="*/ 932018 h 932197"/>
              <a:gd name="connsiteX5" fmla="*/ 128083 w 362216"/>
              <a:gd name="connsiteY5" fmla="*/ 413858 h 932197"/>
              <a:gd name="connsiteX6" fmla="*/ 176851 w 362216"/>
              <a:gd name="connsiteY6" fmla="*/ 96866 h 932197"/>
              <a:gd name="connsiteX7" fmla="*/ 67123 w 362216"/>
              <a:gd name="connsiteY7" fmla="*/ 572354 h 932197"/>
              <a:gd name="connsiteX8" fmla="*/ 341443 w 362216"/>
              <a:gd name="connsiteY8" fmla="*/ 35906 h 932197"/>
              <a:gd name="connsiteX9" fmla="*/ 323155 w 362216"/>
              <a:gd name="connsiteY9" fmla="*/ 84674 h 93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16" h="932197">
                <a:moveTo>
                  <a:pt x="323155" y="84674"/>
                </a:moveTo>
                <a:cubicBezTo>
                  <a:pt x="297755" y="146650"/>
                  <a:pt x="222571" y="309210"/>
                  <a:pt x="189043" y="407762"/>
                </a:cubicBezTo>
                <a:cubicBezTo>
                  <a:pt x="155515" y="506314"/>
                  <a:pt x="129099" y="664810"/>
                  <a:pt x="121987" y="675986"/>
                </a:cubicBezTo>
                <a:cubicBezTo>
                  <a:pt x="114875" y="687162"/>
                  <a:pt x="166691" y="432146"/>
                  <a:pt x="146371" y="474818"/>
                </a:cubicBezTo>
                <a:cubicBezTo>
                  <a:pt x="126051" y="517490"/>
                  <a:pt x="3115" y="942178"/>
                  <a:pt x="67" y="932018"/>
                </a:cubicBezTo>
                <a:cubicBezTo>
                  <a:pt x="-2981" y="921858"/>
                  <a:pt x="98619" y="553050"/>
                  <a:pt x="128083" y="413858"/>
                </a:cubicBezTo>
                <a:cubicBezTo>
                  <a:pt x="157547" y="274666"/>
                  <a:pt x="187011" y="70450"/>
                  <a:pt x="176851" y="96866"/>
                </a:cubicBezTo>
                <a:cubicBezTo>
                  <a:pt x="166691" y="123282"/>
                  <a:pt x="39691" y="582514"/>
                  <a:pt x="67123" y="572354"/>
                </a:cubicBezTo>
                <a:cubicBezTo>
                  <a:pt x="94555" y="562194"/>
                  <a:pt x="296739" y="114138"/>
                  <a:pt x="341443" y="35906"/>
                </a:cubicBezTo>
                <a:cubicBezTo>
                  <a:pt x="386147" y="-42326"/>
                  <a:pt x="348555" y="22698"/>
                  <a:pt x="323155" y="84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24B2281-7E42-DFEB-B978-1247D7574B4D}"/>
              </a:ext>
            </a:extLst>
          </p:cNvPr>
          <p:cNvSpPr/>
          <p:nvPr/>
        </p:nvSpPr>
        <p:spPr>
          <a:xfrm>
            <a:off x="2208703" y="5082307"/>
            <a:ext cx="196304" cy="572785"/>
          </a:xfrm>
          <a:custGeom>
            <a:avLst/>
            <a:gdLst>
              <a:gd name="connsiteX0" fmla="*/ 75209 w 196304"/>
              <a:gd name="connsiteY0" fmla="*/ 15786 h 572785"/>
              <a:gd name="connsiteX1" fmla="*/ 53 w 196304"/>
              <a:gd name="connsiteY1" fmla="*/ 383216 h 572785"/>
              <a:gd name="connsiteX2" fmla="*/ 62683 w 196304"/>
              <a:gd name="connsiteY2" fmla="*/ 303885 h 572785"/>
              <a:gd name="connsiteX3" fmla="*/ 33456 w 196304"/>
              <a:gd name="connsiteY3" fmla="*/ 475074 h 572785"/>
              <a:gd name="connsiteX4" fmla="*/ 196294 w 196304"/>
              <a:gd name="connsiteY4" fmla="*/ 283008 h 572785"/>
              <a:gd name="connsiteX5" fmla="*/ 25105 w 196304"/>
              <a:gd name="connsiteY5" fmla="*/ 571107 h 572785"/>
              <a:gd name="connsiteX6" fmla="*/ 54333 w 196304"/>
              <a:gd name="connsiteY6" fmla="*/ 387392 h 572785"/>
              <a:gd name="connsiteX7" fmla="*/ 50157 w 196304"/>
              <a:gd name="connsiteY7" fmla="*/ 95118 h 572785"/>
              <a:gd name="connsiteX8" fmla="*/ 75209 w 196304"/>
              <a:gd name="connsiteY8" fmla="*/ 15786 h 57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304" h="572785">
                <a:moveTo>
                  <a:pt x="75209" y="15786"/>
                </a:moveTo>
                <a:cubicBezTo>
                  <a:pt x="66858" y="63802"/>
                  <a:pt x="2141" y="335200"/>
                  <a:pt x="53" y="383216"/>
                </a:cubicBezTo>
                <a:cubicBezTo>
                  <a:pt x="-2035" y="431232"/>
                  <a:pt x="57116" y="288575"/>
                  <a:pt x="62683" y="303885"/>
                </a:cubicBezTo>
                <a:cubicBezTo>
                  <a:pt x="68250" y="319195"/>
                  <a:pt x="11188" y="478553"/>
                  <a:pt x="33456" y="475074"/>
                </a:cubicBezTo>
                <a:cubicBezTo>
                  <a:pt x="55724" y="471595"/>
                  <a:pt x="197686" y="267003"/>
                  <a:pt x="196294" y="283008"/>
                </a:cubicBezTo>
                <a:cubicBezTo>
                  <a:pt x="194902" y="299013"/>
                  <a:pt x="48765" y="553710"/>
                  <a:pt x="25105" y="571107"/>
                </a:cubicBezTo>
                <a:cubicBezTo>
                  <a:pt x="1445" y="588504"/>
                  <a:pt x="50158" y="466723"/>
                  <a:pt x="54333" y="387392"/>
                </a:cubicBezTo>
                <a:cubicBezTo>
                  <a:pt x="58508" y="308061"/>
                  <a:pt x="48069" y="150789"/>
                  <a:pt x="50157" y="95118"/>
                </a:cubicBezTo>
                <a:cubicBezTo>
                  <a:pt x="52245" y="39447"/>
                  <a:pt x="83560" y="-32230"/>
                  <a:pt x="75209" y="15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5285D4B-9362-1DF3-A177-017BC7B13B69}"/>
              </a:ext>
            </a:extLst>
          </p:cNvPr>
          <p:cNvSpPr/>
          <p:nvPr/>
        </p:nvSpPr>
        <p:spPr>
          <a:xfrm>
            <a:off x="2442522" y="5515627"/>
            <a:ext cx="125414" cy="743274"/>
          </a:xfrm>
          <a:custGeom>
            <a:avLst/>
            <a:gdLst>
              <a:gd name="connsiteX0" fmla="*/ 16755 w 125414"/>
              <a:gd name="connsiteY0" fmla="*/ 0 h 743274"/>
              <a:gd name="connsiteX1" fmla="*/ 125314 w 125414"/>
              <a:gd name="connsiteY1" fmla="*/ 480165 h 743274"/>
              <a:gd name="connsiteX2" fmla="*/ 37631 w 125414"/>
              <a:gd name="connsiteY2" fmla="*/ 338203 h 743274"/>
              <a:gd name="connsiteX3" fmla="*/ 108612 w 125414"/>
              <a:gd name="connsiteY3" fmla="*/ 730685 h 743274"/>
              <a:gd name="connsiteX4" fmla="*/ 75210 w 125414"/>
              <a:gd name="connsiteY4" fmla="*/ 613776 h 743274"/>
              <a:gd name="connsiteX5" fmla="*/ 53 w 125414"/>
              <a:gd name="connsiteY5" fmla="*/ 288099 h 743274"/>
              <a:gd name="connsiteX6" fmla="*/ 87736 w 125414"/>
              <a:gd name="connsiteY6" fmla="*/ 484340 h 743274"/>
              <a:gd name="connsiteX7" fmla="*/ 16755 w 125414"/>
              <a:gd name="connsiteY7" fmla="*/ 0 h 7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14" h="743274">
                <a:moveTo>
                  <a:pt x="16755" y="0"/>
                </a:moveTo>
                <a:cubicBezTo>
                  <a:pt x="23018" y="-696"/>
                  <a:pt x="121835" y="423798"/>
                  <a:pt x="125314" y="480165"/>
                </a:cubicBezTo>
                <a:cubicBezTo>
                  <a:pt x="128793" y="536532"/>
                  <a:pt x="40415" y="296450"/>
                  <a:pt x="37631" y="338203"/>
                </a:cubicBezTo>
                <a:cubicBezTo>
                  <a:pt x="34847" y="379956"/>
                  <a:pt x="102349" y="684756"/>
                  <a:pt x="108612" y="730685"/>
                </a:cubicBezTo>
                <a:cubicBezTo>
                  <a:pt x="114875" y="776614"/>
                  <a:pt x="93303" y="687540"/>
                  <a:pt x="75210" y="613776"/>
                </a:cubicBezTo>
                <a:cubicBezTo>
                  <a:pt x="57117" y="540012"/>
                  <a:pt x="-2035" y="309672"/>
                  <a:pt x="53" y="288099"/>
                </a:cubicBezTo>
                <a:cubicBezTo>
                  <a:pt x="2141" y="266526"/>
                  <a:pt x="82169" y="533052"/>
                  <a:pt x="87736" y="484340"/>
                </a:cubicBezTo>
                <a:cubicBezTo>
                  <a:pt x="93303" y="435628"/>
                  <a:pt x="10492" y="696"/>
                  <a:pt x="167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6A23AC7-4FD3-B83D-BE43-586B321F2D09}"/>
              </a:ext>
            </a:extLst>
          </p:cNvPr>
          <p:cNvSpPr/>
          <p:nvPr/>
        </p:nvSpPr>
        <p:spPr>
          <a:xfrm>
            <a:off x="2344182" y="5490510"/>
            <a:ext cx="182855" cy="743205"/>
          </a:xfrm>
          <a:custGeom>
            <a:avLst/>
            <a:gdLst>
              <a:gd name="connsiteX0" fmla="*/ 135971 w 182855"/>
              <a:gd name="connsiteY0" fmla="*/ 65 h 743205"/>
              <a:gd name="connsiteX1" fmla="*/ 48289 w 182855"/>
              <a:gd name="connsiteY1" fmla="*/ 204657 h 743205"/>
              <a:gd name="connsiteX2" fmla="*/ 56640 w 182855"/>
              <a:gd name="connsiteY2" fmla="*/ 434301 h 743205"/>
              <a:gd name="connsiteX3" fmla="*/ 23237 w 182855"/>
              <a:gd name="connsiteY3" fmla="*/ 392548 h 743205"/>
              <a:gd name="connsiteX4" fmla="*/ 181900 w 182855"/>
              <a:gd name="connsiteY4" fmla="*/ 739101 h 743205"/>
              <a:gd name="connsiteX5" fmla="*/ 85867 w 182855"/>
              <a:gd name="connsiteY5" fmla="*/ 559561 h 743205"/>
              <a:gd name="connsiteX6" fmla="*/ 10711 w 182855"/>
              <a:gd name="connsiteY6" fmla="*/ 213008 h 743205"/>
              <a:gd name="connsiteX7" fmla="*/ 14886 w 182855"/>
              <a:gd name="connsiteY7" fmla="*/ 225534 h 743205"/>
              <a:gd name="connsiteX8" fmla="*/ 135971 w 182855"/>
              <a:gd name="connsiteY8" fmla="*/ 65 h 7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55" h="743205">
                <a:moveTo>
                  <a:pt x="135971" y="65"/>
                </a:moveTo>
                <a:cubicBezTo>
                  <a:pt x="141538" y="-3415"/>
                  <a:pt x="61511" y="132284"/>
                  <a:pt x="48289" y="204657"/>
                </a:cubicBezTo>
                <a:cubicBezTo>
                  <a:pt x="35067" y="277030"/>
                  <a:pt x="60815" y="402986"/>
                  <a:pt x="56640" y="434301"/>
                </a:cubicBezTo>
                <a:cubicBezTo>
                  <a:pt x="52465" y="465616"/>
                  <a:pt x="2360" y="341748"/>
                  <a:pt x="23237" y="392548"/>
                </a:cubicBezTo>
                <a:cubicBezTo>
                  <a:pt x="44114" y="443348"/>
                  <a:pt x="171462" y="711266"/>
                  <a:pt x="181900" y="739101"/>
                </a:cubicBezTo>
                <a:cubicBezTo>
                  <a:pt x="192338" y="766937"/>
                  <a:pt x="114399" y="647243"/>
                  <a:pt x="85867" y="559561"/>
                </a:cubicBezTo>
                <a:cubicBezTo>
                  <a:pt x="57335" y="471879"/>
                  <a:pt x="22541" y="268679"/>
                  <a:pt x="10711" y="213008"/>
                </a:cubicBezTo>
                <a:cubicBezTo>
                  <a:pt x="-1119" y="157337"/>
                  <a:pt x="-7382" y="262416"/>
                  <a:pt x="14886" y="225534"/>
                </a:cubicBezTo>
                <a:cubicBezTo>
                  <a:pt x="37154" y="188652"/>
                  <a:pt x="130404" y="3545"/>
                  <a:pt x="13597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A9F54D0-4AF4-00DB-3251-B7E1BA4EF50A}"/>
              </a:ext>
            </a:extLst>
          </p:cNvPr>
          <p:cNvSpPr/>
          <p:nvPr/>
        </p:nvSpPr>
        <p:spPr>
          <a:xfrm>
            <a:off x="6149595" y="5745012"/>
            <a:ext cx="287005" cy="564360"/>
          </a:xfrm>
          <a:custGeom>
            <a:avLst/>
            <a:gdLst>
              <a:gd name="connsiteX0" fmla="*/ 251205 w 287005"/>
              <a:gd name="connsiteY0" fmla="*/ 259 h 564360"/>
              <a:gd name="connsiteX1" fmla="*/ 284608 w 287005"/>
              <a:gd name="connsiteY1" fmla="*/ 275832 h 564360"/>
              <a:gd name="connsiteX2" fmla="*/ 176049 w 287005"/>
              <a:gd name="connsiteY2" fmla="*/ 380215 h 564360"/>
              <a:gd name="connsiteX3" fmla="*/ 146821 w 287005"/>
              <a:gd name="connsiteY3" fmla="*/ 384391 h 564360"/>
              <a:gd name="connsiteX4" fmla="*/ 684 w 287005"/>
              <a:gd name="connsiteY4" fmla="*/ 563930 h 564360"/>
              <a:gd name="connsiteX5" fmla="*/ 213627 w 287005"/>
              <a:gd name="connsiteY5" fmla="*/ 325936 h 564360"/>
              <a:gd name="connsiteX6" fmla="*/ 263731 w 287005"/>
              <a:gd name="connsiteY6" fmla="*/ 250780 h 564360"/>
              <a:gd name="connsiteX7" fmla="*/ 230328 w 287005"/>
              <a:gd name="connsiteY7" fmla="*/ 192325 h 564360"/>
              <a:gd name="connsiteX8" fmla="*/ 251205 w 287005"/>
              <a:gd name="connsiteY8" fmla="*/ 225728 h 564360"/>
              <a:gd name="connsiteX9" fmla="*/ 251205 w 287005"/>
              <a:gd name="connsiteY9" fmla="*/ 259 h 5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005" h="564360">
                <a:moveTo>
                  <a:pt x="251205" y="259"/>
                </a:moveTo>
                <a:cubicBezTo>
                  <a:pt x="256772" y="8610"/>
                  <a:pt x="297134" y="212506"/>
                  <a:pt x="284608" y="275832"/>
                </a:cubicBezTo>
                <a:cubicBezTo>
                  <a:pt x="272082" y="339158"/>
                  <a:pt x="199013" y="362122"/>
                  <a:pt x="176049" y="380215"/>
                </a:cubicBezTo>
                <a:cubicBezTo>
                  <a:pt x="153085" y="398308"/>
                  <a:pt x="176048" y="353772"/>
                  <a:pt x="146821" y="384391"/>
                </a:cubicBezTo>
                <a:cubicBezTo>
                  <a:pt x="117594" y="415010"/>
                  <a:pt x="-10450" y="573673"/>
                  <a:pt x="684" y="563930"/>
                </a:cubicBezTo>
                <a:cubicBezTo>
                  <a:pt x="11818" y="554188"/>
                  <a:pt x="169786" y="378128"/>
                  <a:pt x="213627" y="325936"/>
                </a:cubicBezTo>
                <a:cubicBezTo>
                  <a:pt x="257468" y="273744"/>
                  <a:pt x="260948" y="273049"/>
                  <a:pt x="263731" y="250780"/>
                </a:cubicBezTo>
                <a:cubicBezTo>
                  <a:pt x="266515" y="228512"/>
                  <a:pt x="232416" y="196500"/>
                  <a:pt x="230328" y="192325"/>
                </a:cubicBezTo>
                <a:cubicBezTo>
                  <a:pt x="228240" y="188150"/>
                  <a:pt x="247030" y="264002"/>
                  <a:pt x="251205" y="225728"/>
                </a:cubicBezTo>
                <a:cubicBezTo>
                  <a:pt x="255380" y="187454"/>
                  <a:pt x="245638" y="-8092"/>
                  <a:pt x="251205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2737A9F-035B-9F73-EE9E-15952E0B5BE8}"/>
              </a:ext>
            </a:extLst>
          </p:cNvPr>
          <p:cNvSpPr/>
          <p:nvPr/>
        </p:nvSpPr>
        <p:spPr>
          <a:xfrm>
            <a:off x="6668020" y="5031275"/>
            <a:ext cx="218411" cy="639778"/>
          </a:xfrm>
          <a:custGeom>
            <a:avLst/>
            <a:gdLst>
              <a:gd name="connsiteX0" fmla="*/ 2 w 218411"/>
              <a:gd name="connsiteY0" fmla="*/ 283936 h 639778"/>
              <a:gd name="connsiteX1" fmla="*/ 187892 w 218411"/>
              <a:gd name="connsiteY1" fmla="*/ 434248 h 639778"/>
              <a:gd name="connsiteX2" fmla="*/ 141964 w 218411"/>
              <a:gd name="connsiteY2" fmla="*/ 638840 h 639778"/>
              <a:gd name="connsiteX3" fmla="*/ 175366 w 218411"/>
              <a:gd name="connsiteY3" fmla="*/ 346566 h 639778"/>
              <a:gd name="connsiteX4" fmla="*/ 217120 w 218411"/>
              <a:gd name="connsiteY4" fmla="*/ 13 h 639778"/>
              <a:gd name="connsiteX5" fmla="*/ 183717 w 218411"/>
              <a:gd name="connsiteY5" fmla="*/ 359092 h 639778"/>
              <a:gd name="connsiteX6" fmla="*/ 2 w 218411"/>
              <a:gd name="connsiteY6" fmla="*/ 283936 h 63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11" h="639778">
                <a:moveTo>
                  <a:pt x="2" y="283936"/>
                </a:moveTo>
                <a:cubicBezTo>
                  <a:pt x="698" y="296462"/>
                  <a:pt x="164232" y="375097"/>
                  <a:pt x="187892" y="434248"/>
                </a:cubicBezTo>
                <a:cubicBezTo>
                  <a:pt x="211552" y="493399"/>
                  <a:pt x="144052" y="653454"/>
                  <a:pt x="141964" y="638840"/>
                </a:cubicBezTo>
                <a:cubicBezTo>
                  <a:pt x="139876" y="624226"/>
                  <a:pt x="162840" y="453037"/>
                  <a:pt x="175366" y="346566"/>
                </a:cubicBezTo>
                <a:cubicBezTo>
                  <a:pt x="187892" y="240095"/>
                  <a:pt x="215728" y="-2075"/>
                  <a:pt x="217120" y="13"/>
                </a:cubicBezTo>
                <a:cubicBezTo>
                  <a:pt x="218512" y="2101"/>
                  <a:pt x="225471" y="309684"/>
                  <a:pt x="183717" y="359092"/>
                </a:cubicBezTo>
                <a:cubicBezTo>
                  <a:pt x="141963" y="408500"/>
                  <a:pt x="-694" y="271410"/>
                  <a:pt x="2" y="283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944B2FB7-ED00-D1F0-2392-777DF602C9BF}"/>
              </a:ext>
            </a:extLst>
          </p:cNvPr>
          <p:cNvSpPr/>
          <p:nvPr/>
        </p:nvSpPr>
        <p:spPr>
          <a:xfrm>
            <a:off x="6605266" y="5312110"/>
            <a:ext cx="184115" cy="738568"/>
          </a:xfrm>
          <a:custGeom>
            <a:avLst/>
            <a:gdLst>
              <a:gd name="connsiteX0" fmla="*/ 126 w 184115"/>
              <a:gd name="connsiteY0" fmla="*/ 3101 h 738568"/>
              <a:gd name="connsiteX1" fmla="*/ 146263 w 184115"/>
              <a:gd name="connsiteY1" fmla="*/ 224394 h 738568"/>
              <a:gd name="connsiteX2" fmla="*/ 150438 w 184115"/>
              <a:gd name="connsiteY2" fmla="*/ 437337 h 738568"/>
              <a:gd name="connsiteX3" fmla="*/ 183841 w 184115"/>
              <a:gd name="connsiteY3" fmla="*/ 328778 h 738568"/>
              <a:gd name="connsiteX4" fmla="*/ 129561 w 184115"/>
              <a:gd name="connsiteY4" fmla="*/ 737961 h 738568"/>
              <a:gd name="connsiteX5" fmla="*/ 171315 w 184115"/>
              <a:gd name="connsiteY5" fmla="*/ 416460 h 738568"/>
              <a:gd name="connsiteX6" fmla="*/ 167139 w 184115"/>
              <a:gd name="connsiteY6" fmla="*/ 241095 h 738568"/>
              <a:gd name="connsiteX7" fmla="*/ 121211 w 184115"/>
              <a:gd name="connsiteY7" fmla="*/ 103309 h 738568"/>
              <a:gd name="connsiteX8" fmla="*/ 126 w 184115"/>
              <a:gd name="connsiteY8" fmla="*/ 3101 h 73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15" h="738568">
                <a:moveTo>
                  <a:pt x="126" y="3101"/>
                </a:moveTo>
                <a:cubicBezTo>
                  <a:pt x="4301" y="23282"/>
                  <a:pt x="121211" y="152021"/>
                  <a:pt x="146263" y="224394"/>
                </a:cubicBezTo>
                <a:cubicBezTo>
                  <a:pt x="171315" y="296767"/>
                  <a:pt x="144175" y="419940"/>
                  <a:pt x="150438" y="437337"/>
                </a:cubicBezTo>
                <a:cubicBezTo>
                  <a:pt x="156701" y="454734"/>
                  <a:pt x="187320" y="278674"/>
                  <a:pt x="183841" y="328778"/>
                </a:cubicBezTo>
                <a:cubicBezTo>
                  <a:pt x="180362" y="378882"/>
                  <a:pt x="131649" y="723347"/>
                  <a:pt x="129561" y="737961"/>
                </a:cubicBezTo>
                <a:cubicBezTo>
                  <a:pt x="127473" y="752575"/>
                  <a:pt x="165052" y="499271"/>
                  <a:pt x="171315" y="416460"/>
                </a:cubicBezTo>
                <a:cubicBezTo>
                  <a:pt x="177578" y="333649"/>
                  <a:pt x="175490" y="293287"/>
                  <a:pt x="167139" y="241095"/>
                </a:cubicBezTo>
                <a:cubicBezTo>
                  <a:pt x="158788" y="188903"/>
                  <a:pt x="146263" y="140191"/>
                  <a:pt x="121211" y="103309"/>
                </a:cubicBezTo>
                <a:cubicBezTo>
                  <a:pt x="96159" y="66427"/>
                  <a:pt x="-4049" y="-17080"/>
                  <a:pt x="126" y="3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B9DF32F-5A9B-A5EA-5820-8DA6E34DA1FF}"/>
              </a:ext>
            </a:extLst>
          </p:cNvPr>
          <p:cNvSpPr/>
          <p:nvPr/>
        </p:nvSpPr>
        <p:spPr>
          <a:xfrm>
            <a:off x="4725928" y="7282909"/>
            <a:ext cx="150968" cy="240282"/>
          </a:xfrm>
          <a:custGeom>
            <a:avLst/>
            <a:gdLst>
              <a:gd name="connsiteX0" fmla="*/ 150872 w 150968"/>
              <a:gd name="connsiteY0" fmla="*/ 18 h 240282"/>
              <a:gd name="connsiteX1" fmla="*/ 61225 w 150968"/>
              <a:gd name="connsiteY1" fmla="*/ 100423 h 240282"/>
              <a:gd name="connsiteX2" fmla="*/ 265 w 150968"/>
              <a:gd name="connsiteY2" fmla="*/ 240272 h 240282"/>
              <a:gd name="connsiteX3" fmla="*/ 43296 w 150968"/>
              <a:gd name="connsiteY3" fmla="*/ 93251 h 240282"/>
              <a:gd name="connsiteX4" fmla="*/ 150872 w 150968"/>
              <a:gd name="connsiteY4" fmla="*/ 18 h 24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68" h="240282">
                <a:moveTo>
                  <a:pt x="150872" y="18"/>
                </a:moveTo>
                <a:cubicBezTo>
                  <a:pt x="153860" y="1213"/>
                  <a:pt x="86326" y="60381"/>
                  <a:pt x="61225" y="100423"/>
                </a:cubicBezTo>
                <a:cubicBezTo>
                  <a:pt x="36124" y="140465"/>
                  <a:pt x="3253" y="241467"/>
                  <a:pt x="265" y="240272"/>
                </a:cubicBezTo>
                <a:cubicBezTo>
                  <a:pt x="-2723" y="239077"/>
                  <a:pt x="19988" y="129707"/>
                  <a:pt x="43296" y="93251"/>
                </a:cubicBezTo>
                <a:cubicBezTo>
                  <a:pt x="66604" y="56795"/>
                  <a:pt x="147884" y="-1177"/>
                  <a:pt x="15087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3686519-1C58-AD33-8C40-43460CC67BE5}"/>
              </a:ext>
            </a:extLst>
          </p:cNvPr>
          <p:cNvSpPr/>
          <p:nvPr/>
        </p:nvSpPr>
        <p:spPr>
          <a:xfrm>
            <a:off x="3851854" y="7157668"/>
            <a:ext cx="23513" cy="147622"/>
          </a:xfrm>
          <a:custGeom>
            <a:avLst/>
            <a:gdLst>
              <a:gd name="connsiteX0" fmla="*/ 16761 w 23513"/>
              <a:gd name="connsiteY0" fmla="*/ 108 h 147622"/>
              <a:gd name="connsiteX1" fmla="*/ 6713 w 23513"/>
              <a:gd name="connsiteY1" fmla="*/ 73796 h 147622"/>
              <a:gd name="connsiteX2" fmla="*/ 23460 w 23513"/>
              <a:gd name="connsiteY2" fmla="*/ 147484 h 147622"/>
              <a:gd name="connsiteX3" fmla="*/ 14 w 23513"/>
              <a:gd name="connsiteY3" fmla="*/ 90543 h 147622"/>
              <a:gd name="connsiteX4" fmla="*/ 16761 w 23513"/>
              <a:gd name="connsiteY4" fmla="*/ 108 h 1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" h="147622">
                <a:moveTo>
                  <a:pt x="16761" y="108"/>
                </a:moveTo>
                <a:cubicBezTo>
                  <a:pt x="17877" y="-2683"/>
                  <a:pt x="5596" y="49233"/>
                  <a:pt x="6713" y="73796"/>
                </a:cubicBezTo>
                <a:cubicBezTo>
                  <a:pt x="7829" y="98359"/>
                  <a:pt x="24576" y="144693"/>
                  <a:pt x="23460" y="147484"/>
                </a:cubicBezTo>
                <a:cubicBezTo>
                  <a:pt x="22344" y="150275"/>
                  <a:pt x="572" y="110082"/>
                  <a:pt x="14" y="90543"/>
                </a:cubicBezTo>
                <a:cubicBezTo>
                  <a:pt x="-544" y="71005"/>
                  <a:pt x="15645" y="2899"/>
                  <a:pt x="1676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B67F876C-3A72-F9B5-DA33-0C71EA7965C0}"/>
              </a:ext>
            </a:extLst>
          </p:cNvPr>
          <p:cNvSpPr/>
          <p:nvPr/>
        </p:nvSpPr>
        <p:spPr>
          <a:xfrm>
            <a:off x="3490095" y="7033531"/>
            <a:ext cx="271456" cy="381887"/>
          </a:xfrm>
          <a:custGeom>
            <a:avLst/>
            <a:gdLst>
              <a:gd name="connsiteX0" fmla="*/ 32 w 271456"/>
              <a:gd name="connsiteY0" fmla="*/ 315 h 381887"/>
              <a:gd name="connsiteX1" fmla="*/ 237843 w 271456"/>
              <a:gd name="connsiteY1" fmla="*/ 315164 h 381887"/>
              <a:gd name="connsiteX2" fmla="*/ 267989 w 271456"/>
              <a:gd name="connsiteY2" fmla="*/ 378803 h 381887"/>
              <a:gd name="connsiteX3" fmla="*/ 221096 w 271456"/>
              <a:gd name="connsiteY3" fmla="*/ 258223 h 381887"/>
              <a:gd name="connsiteX4" fmla="*/ 32 w 271456"/>
              <a:gd name="connsiteY4" fmla="*/ 315 h 3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56" h="381887">
                <a:moveTo>
                  <a:pt x="32" y="315"/>
                </a:moveTo>
                <a:cubicBezTo>
                  <a:pt x="2823" y="9805"/>
                  <a:pt x="193184" y="252083"/>
                  <a:pt x="237843" y="315164"/>
                </a:cubicBezTo>
                <a:cubicBezTo>
                  <a:pt x="282502" y="378245"/>
                  <a:pt x="270780" y="388293"/>
                  <a:pt x="267989" y="378803"/>
                </a:cubicBezTo>
                <a:cubicBezTo>
                  <a:pt x="265198" y="369313"/>
                  <a:pt x="265197" y="318513"/>
                  <a:pt x="221096" y="258223"/>
                </a:cubicBezTo>
                <a:cubicBezTo>
                  <a:pt x="176995" y="197933"/>
                  <a:pt x="-2759" y="-9175"/>
                  <a:pt x="32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EB679707-A864-0723-3B48-8A580251C3F8}"/>
              </a:ext>
            </a:extLst>
          </p:cNvPr>
          <p:cNvSpPr/>
          <p:nvPr/>
        </p:nvSpPr>
        <p:spPr>
          <a:xfrm>
            <a:off x="4180835" y="7120086"/>
            <a:ext cx="181962" cy="165290"/>
          </a:xfrm>
          <a:custGeom>
            <a:avLst/>
            <a:gdLst>
              <a:gd name="connsiteX0" fmla="*/ 640 w 181962"/>
              <a:gd name="connsiteY0" fmla="*/ 1439 h 165290"/>
              <a:gd name="connsiteX1" fmla="*/ 159390 w 181962"/>
              <a:gd name="connsiteY1" fmla="*/ 137964 h 165290"/>
              <a:gd name="connsiteX2" fmla="*/ 175265 w 181962"/>
              <a:gd name="connsiteY2" fmla="*/ 160189 h 165290"/>
              <a:gd name="connsiteX3" fmla="*/ 105415 w 181962"/>
              <a:gd name="connsiteY3" fmla="*/ 71289 h 165290"/>
              <a:gd name="connsiteX4" fmla="*/ 640 w 181962"/>
              <a:gd name="connsiteY4" fmla="*/ 1439 h 16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2" h="165290">
                <a:moveTo>
                  <a:pt x="640" y="1439"/>
                </a:moveTo>
                <a:cubicBezTo>
                  <a:pt x="9636" y="12551"/>
                  <a:pt x="130286" y="111506"/>
                  <a:pt x="159390" y="137964"/>
                </a:cubicBezTo>
                <a:cubicBezTo>
                  <a:pt x="188494" y="164422"/>
                  <a:pt x="184261" y="171301"/>
                  <a:pt x="175265" y="160189"/>
                </a:cubicBezTo>
                <a:cubicBezTo>
                  <a:pt x="166269" y="149077"/>
                  <a:pt x="130815" y="96160"/>
                  <a:pt x="105415" y="71289"/>
                </a:cubicBezTo>
                <a:cubicBezTo>
                  <a:pt x="80015" y="46418"/>
                  <a:pt x="-8356" y="-9673"/>
                  <a:pt x="640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99F67C0-9398-8FAD-263A-8B17900331AE}"/>
              </a:ext>
            </a:extLst>
          </p:cNvPr>
          <p:cNvSpPr/>
          <p:nvPr/>
        </p:nvSpPr>
        <p:spPr>
          <a:xfrm>
            <a:off x="4686081" y="7013379"/>
            <a:ext cx="120896" cy="219464"/>
          </a:xfrm>
          <a:custGeom>
            <a:avLst/>
            <a:gdLst>
              <a:gd name="connsiteX0" fmla="*/ 120869 w 120896"/>
              <a:gd name="connsiteY0" fmla="*/ 196 h 219464"/>
              <a:gd name="connsiteX1" fmla="*/ 25619 w 120896"/>
              <a:gd name="connsiteY1" fmla="*/ 120846 h 219464"/>
              <a:gd name="connsiteX2" fmla="*/ 219 w 120896"/>
              <a:gd name="connsiteY2" fmla="*/ 219271 h 219464"/>
              <a:gd name="connsiteX3" fmla="*/ 35144 w 120896"/>
              <a:gd name="connsiteY3" fmla="*/ 95446 h 219464"/>
              <a:gd name="connsiteX4" fmla="*/ 120869 w 120896"/>
              <a:gd name="connsiteY4" fmla="*/ 196 h 21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96" h="219464">
                <a:moveTo>
                  <a:pt x="120869" y="196"/>
                </a:moveTo>
                <a:cubicBezTo>
                  <a:pt x="119282" y="4429"/>
                  <a:pt x="45727" y="84333"/>
                  <a:pt x="25619" y="120846"/>
                </a:cubicBezTo>
                <a:cubicBezTo>
                  <a:pt x="5511" y="157359"/>
                  <a:pt x="-1368" y="223504"/>
                  <a:pt x="219" y="219271"/>
                </a:cubicBezTo>
                <a:cubicBezTo>
                  <a:pt x="1806" y="215038"/>
                  <a:pt x="15565" y="129842"/>
                  <a:pt x="35144" y="95446"/>
                </a:cubicBezTo>
                <a:cubicBezTo>
                  <a:pt x="54723" y="61050"/>
                  <a:pt x="122456" y="-4037"/>
                  <a:pt x="120869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FA2E2C5-62B2-ACAE-2598-E9EACCCBEEE3}"/>
              </a:ext>
            </a:extLst>
          </p:cNvPr>
          <p:cNvSpPr/>
          <p:nvPr/>
        </p:nvSpPr>
        <p:spPr>
          <a:xfrm>
            <a:off x="4231527" y="7016745"/>
            <a:ext cx="384345" cy="34930"/>
          </a:xfrm>
          <a:custGeom>
            <a:avLst/>
            <a:gdLst>
              <a:gd name="connsiteX0" fmla="*/ 748 w 384345"/>
              <a:gd name="connsiteY0" fmla="*/ 34930 h 34930"/>
              <a:gd name="connsiteX1" fmla="*/ 216648 w 384345"/>
              <a:gd name="connsiteY1" fmla="*/ 5 h 34930"/>
              <a:gd name="connsiteX2" fmla="*/ 381748 w 384345"/>
              <a:gd name="connsiteY2" fmla="*/ 34930 h 34930"/>
              <a:gd name="connsiteX3" fmla="*/ 296023 w 384345"/>
              <a:gd name="connsiteY3" fmla="*/ 5 h 34930"/>
              <a:gd name="connsiteX4" fmla="*/ 748 w 384345"/>
              <a:gd name="connsiteY4" fmla="*/ 34930 h 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45" h="34930">
                <a:moveTo>
                  <a:pt x="748" y="34930"/>
                </a:moveTo>
                <a:cubicBezTo>
                  <a:pt x="-12481" y="34930"/>
                  <a:pt x="153148" y="5"/>
                  <a:pt x="216648" y="5"/>
                </a:cubicBezTo>
                <a:cubicBezTo>
                  <a:pt x="280148" y="5"/>
                  <a:pt x="368519" y="34930"/>
                  <a:pt x="381748" y="34930"/>
                </a:cubicBezTo>
                <a:cubicBezTo>
                  <a:pt x="394977" y="34930"/>
                  <a:pt x="356348" y="-524"/>
                  <a:pt x="296023" y="5"/>
                </a:cubicBezTo>
                <a:cubicBezTo>
                  <a:pt x="235698" y="534"/>
                  <a:pt x="13977" y="34930"/>
                  <a:pt x="748" y="34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57E278EB-36D0-D006-D0AE-D4DC2EA08CBB}"/>
              </a:ext>
            </a:extLst>
          </p:cNvPr>
          <p:cNvSpPr/>
          <p:nvPr/>
        </p:nvSpPr>
        <p:spPr>
          <a:xfrm>
            <a:off x="3859246" y="7436397"/>
            <a:ext cx="944659" cy="197458"/>
          </a:xfrm>
          <a:custGeom>
            <a:avLst/>
            <a:gdLst>
              <a:gd name="connsiteX0" fmla="*/ 17157 w 944659"/>
              <a:gd name="connsiteY0" fmla="*/ 6166 h 197458"/>
              <a:gd name="connsiteX1" fmla="*/ 324134 w 944659"/>
              <a:gd name="connsiteY1" fmla="*/ 179249 h 197458"/>
              <a:gd name="connsiteX2" fmla="*/ 944620 w 944659"/>
              <a:gd name="connsiteY2" fmla="*/ 136794 h 197458"/>
              <a:gd name="connsiteX3" fmla="*/ 353525 w 944659"/>
              <a:gd name="connsiteY3" fmla="*/ 195577 h 197458"/>
              <a:gd name="connsiteX4" fmla="*/ 69408 w 944659"/>
              <a:gd name="connsiteY4" fmla="*/ 51886 h 197458"/>
              <a:gd name="connsiteX5" fmla="*/ 17157 w 944659"/>
              <a:gd name="connsiteY5" fmla="*/ 6166 h 19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659" h="197458">
                <a:moveTo>
                  <a:pt x="17157" y="6166"/>
                </a:moveTo>
                <a:cubicBezTo>
                  <a:pt x="59611" y="27393"/>
                  <a:pt x="169557" y="157478"/>
                  <a:pt x="324134" y="179249"/>
                </a:cubicBezTo>
                <a:cubicBezTo>
                  <a:pt x="478711" y="201020"/>
                  <a:pt x="939722" y="134073"/>
                  <a:pt x="944620" y="136794"/>
                </a:cubicBezTo>
                <a:cubicBezTo>
                  <a:pt x="949518" y="139515"/>
                  <a:pt x="499394" y="209728"/>
                  <a:pt x="353525" y="195577"/>
                </a:cubicBezTo>
                <a:cubicBezTo>
                  <a:pt x="207656" y="181426"/>
                  <a:pt x="120571" y="80733"/>
                  <a:pt x="69408" y="51886"/>
                </a:cubicBezTo>
                <a:cubicBezTo>
                  <a:pt x="18245" y="23039"/>
                  <a:pt x="-25297" y="-15061"/>
                  <a:pt x="17157" y="6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53647E6F-9F1C-3C8F-9B82-BC0EC12FE9F2}"/>
              </a:ext>
            </a:extLst>
          </p:cNvPr>
          <p:cNvSpPr/>
          <p:nvPr/>
        </p:nvSpPr>
        <p:spPr>
          <a:xfrm>
            <a:off x="4882321" y="6938878"/>
            <a:ext cx="713510" cy="552872"/>
          </a:xfrm>
          <a:custGeom>
            <a:avLst/>
            <a:gdLst>
              <a:gd name="connsiteX0" fmla="*/ 712686 w 713510"/>
              <a:gd name="connsiteY0" fmla="*/ 1453 h 552872"/>
              <a:gd name="connsiteX1" fmla="*/ 243224 w 713510"/>
              <a:gd name="connsiteY1" fmla="*/ 323770 h 552872"/>
              <a:gd name="connsiteX2" fmla="*/ 1486 w 713510"/>
              <a:gd name="connsiteY2" fmla="*/ 551494 h 552872"/>
              <a:gd name="connsiteX3" fmla="*/ 348327 w 713510"/>
              <a:gd name="connsiteY3" fmla="*/ 218667 h 552872"/>
              <a:gd name="connsiteX4" fmla="*/ 712686 w 713510"/>
              <a:gd name="connsiteY4" fmla="*/ 1453 h 55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10" h="552872">
                <a:moveTo>
                  <a:pt x="712686" y="1453"/>
                </a:moveTo>
                <a:cubicBezTo>
                  <a:pt x="695169" y="18970"/>
                  <a:pt x="361757" y="232097"/>
                  <a:pt x="243224" y="323770"/>
                </a:cubicBezTo>
                <a:cubicBezTo>
                  <a:pt x="124691" y="415444"/>
                  <a:pt x="-16031" y="569011"/>
                  <a:pt x="1486" y="551494"/>
                </a:cubicBezTo>
                <a:cubicBezTo>
                  <a:pt x="19003" y="533977"/>
                  <a:pt x="232713" y="308589"/>
                  <a:pt x="348327" y="218667"/>
                </a:cubicBezTo>
                <a:cubicBezTo>
                  <a:pt x="463941" y="128745"/>
                  <a:pt x="730203" y="-16064"/>
                  <a:pt x="712686" y="1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5C43711-382C-32A1-2E62-8F241E7B8D9B}"/>
              </a:ext>
            </a:extLst>
          </p:cNvPr>
          <p:cNvSpPr/>
          <p:nvPr/>
        </p:nvSpPr>
        <p:spPr>
          <a:xfrm>
            <a:off x="3377490" y="7180622"/>
            <a:ext cx="493502" cy="392986"/>
          </a:xfrm>
          <a:custGeom>
            <a:avLst/>
            <a:gdLst>
              <a:gd name="connsiteX0" fmla="*/ 4445 w 493502"/>
              <a:gd name="connsiteY0" fmla="*/ 3469 h 392986"/>
              <a:gd name="connsiteX1" fmla="*/ 199428 w 493502"/>
              <a:gd name="connsiteY1" fmla="*/ 154749 h 392986"/>
              <a:gd name="connsiteX2" fmla="*/ 478454 w 493502"/>
              <a:gd name="connsiteY2" fmla="*/ 383349 h 392986"/>
              <a:gd name="connsiteX3" fmla="*/ 431389 w 493502"/>
              <a:gd name="connsiteY3" fmla="*/ 322837 h 392986"/>
              <a:gd name="connsiteX4" fmla="*/ 222960 w 493502"/>
              <a:gd name="connsiteY4" fmla="*/ 74066 h 392986"/>
              <a:gd name="connsiteX5" fmla="*/ 391048 w 493502"/>
              <a:gd name="connsiteY5" fmla="*/ 302666 h 392986"/>
              <a:gd name="connsiteX6" fmla="*/ 4445 w 493502"/>
              <a:gd name="connsiteY6" fmla="*/ 3469 h 39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502" h="392986">
                <a:moveTo>
                  <a:pt x="4445" y="3469"/>
                </a:moveTo>
                <a:cubicBezTo>
                  <a:pt x="-27492" y="-21184"/>
                  <a:pt x="120427" y="91436"/>
                  <a:pt x="199428" y="154749"/>
                </a:cubicBezTo>
                <a:cubicBezTo>
                  <a:pt x="278429" y="218062"/>
                  <a:pt x="439794" y="355334"/>
                  <a:pt x="478454" y="383349"/>
                </a:cubicBezTo>
                <a:cubicBezTo>
                  <a:pt x="517114" y="411364"/>
                  <a:pt x="473971" y="374384"/>
                  <a:pt x="431389" y="322837"/>
                </a:cubicBezTo>
                <a:cubicBezTo>
                  <a:pt x="388807" y="271290"/>
                  <a:pt x="229683" y="77428"/>
                  <a:pt x="222960" y="74066"/>
                </a:cubicBezTo>
                <a:cubicBezTo>
                  <a:pt x="216237" y="70704"/>
                  <a:pt x="421864" y="313872"/>
                  <a:pt x="391048" y="302666"/>
                </a:cubicBezTo>
                <a:cubicBezTo>
                  <a:pt x="360232" y="291460"/>
                  <a:pt x="36382" y="28122"/>
                  <a:pt x="4445" y="3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1FC7739-713B-EBE7-EC9A-01B4598EBDE4}"/>
              </a:ext>
            </a:extLst>
          </p:cNvPr>
          <p:cNvSpPr/>
          <p:nvPr/>
        </p:nvSpPr>
        <p:spPr>
          <a:xfrm>
            <a:off x="2928813" y="4489100"/>
            <a:ext cx="316303" cy="86375"/>
          </a:xfrm>
          <a:custGeom>
            <a:avLst/>
            <a:gdLst>
              <a:gd name="connsiteX0" fmla="*/ 17 w 316303"/>
              <a:gd name="connsiteY0" fmla="*/ 86338 h 86375"/>
              <a:gd name="connsiteX1" fmla="*/ 185647 w 316303"/>
              <a:gd name="connsiteY1" fmla="*/ 17586 h 86375"/>
              <a:gd name="connsiteX2" fmla="*/ 316276 w 316303"/>
              <a:gd name="connsiteY2" fmla="*/ 7273 h 86375"/>
              <a:gd name="connsiteX3" fmla="*/ 175334 w 316303"/>
              <a:gd name="connsiteY3" fmla="*/ 7273 h 86375"/>
              <a:gd name="connsiteX4" fmla="*/ 17 w 316303"/>
              <a:gd name="connsiteY4" fmla="*/ 86338 h 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03" h="86375">
                <a:moveTo>
                  <a:pt x="17" y="86338"/>
                </a:moveTo>
                <a:cubicBezTo>
                  <a:pt x="1736" y="88057"/>
                  <a:pt x="132937" y="30763"/>
                  <a:pt x="185647" y="17586"/>
                </a:cubicBezTo>
                <a:cubicBezTo>
                  <a:pt x="238357" y="4409"/>
                  <a:pt x="317995" y="8992"/>
                  <a:pt x="316276" y="7273"/>
                </a:cubicBezTo>
                <a:cubicBezTo>
                  <a:pt x="314557" y="5554"/>
                  <a:pt x="230335" y="-8196"/>
                  <a:pt x="175334" y="7273"/>
                </a:cubicBezTo>
                <a:cubicBezTo>
                  <a:pt x="120333" y="22742"/>
                  <a:pt x="-1702" y="84619"/>
                  <a:pt x="17" y="8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80B623D5-AD6B-89F3-A0D7-67F0EACE235F}"/>
              </a:ext>
            </a:extLst>
          </p:cNvPr>
          <p:cNvSpPr/>
          <p:nvPr/>
        </p:nvSpPr>
        <p:spPr>
          <a:xfrm>
            <a:off x="2900166" y="4423037"/>
            <a:ext cx="200440" cy="73858"/>
          </a:xfrm>
          <a:custGeom>
            <a:avLst/>
            <a:gdLst>
              <a:gd name="connsiteX0" fmla="*/ 1163 w 200440"/>
              <a:gd name="connsiteY0" fmla="*/ 73336 h 73858"/>
              <a:gd name="connsiteX1" fmla="*/ 197106 w 200440"/>
              <a:gd name="connsiteY1" fmla="*/ 1146 h 73858"/>
              <a:gd name="connsiteX2" fmla="*/ 118042 w 200440"/>
              <a:gd name="connsiteY2" fmla="*/ 32085 h 73858"/>
              <a:gd name="connsiteX3" fmla="*/ 1163 w 200440"/>
              <a:gd name="connsiteY3" fmla="*/ 73336 h 7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40" h="73858">
                <a:moveTo>
                  <a:pt x="1163" y="73336"/>
                </a:moveTo>
                <a:cubicBezTo>
                  <a:pt x="14340" y="68180"/>
                  <a:pt x="177626" y="8021"/>
                  <a:pt x="197106" y="1146"/>
                </a:cubicBezTo>
                <a:cubicBezTo>
                  <a:pt x="216586" y="-5729"/>
                  <a:pt x="145543" y="20053"/>
                  <a:pt x="118042" y="32085"/>
                </a:cubicBezTo>
                <a:cubicBezTo>
                  <a:pt x="90541" y="44117"/>
                  <a:pt x="-12014" y="78492"/>
                  <a:pt x="1163" y="7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A697B43-F078-9E93-2FF1-B66B57F3028F}"/>
              </a:ext>
            </a:extLst>
          </p:cNvPr>
          <p:cNvSpPr/>
          <p:nvPr/>
        </p:nvSpPr>
        <p:spPr>
          <a:xfrm>
            <a:off x="3116079" y="6613119"/>
            <a:ext cx="361668" cy="484107"/>
          </a:xfrm>
          <a:custGeom>
            <a:avLst/>
            <a:gdLst>
              <a:gd name="connsiteX0" fmla="*/ 100 w 361668"/>
              <a:gd name="connsiteY0" fmla="*/ 239 h 484107"/>
              <a:gd name="connsiteX1" fmla="*/ 236721 w 361668"/>
              <a:gd name="connsiteY1" fmla="*/ 349155 h 484107"/>
              <a:gd name="connsiteX2" fmla="*/ 353026 w 361668"/>
              <a:gd name="connsiteY2" fmla="*/ 473481 h 484107"/>
              <a:gd name="connsiteX3" fmla="*/ 336984 w 361668"/>
              <a:gd name="connsiteY3" fmla="*/ 457439 h 484107"/>
              <a:gd name="connsiteX4" fmla="*/ 208647 w 361668"/>
              <a:gd name="connsiteY4" fmla="*/ 297018 h 484107"/>
              <a:gd name="connsiteX5" fmla="*/ 100 w 361668"/>
              <a:gd name="connsiteY5" fmla="*/ 239 h 4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68" h="484107">
                <a:moveTo>
                  <a:pt x="100" y="239"/>
                </a:moveTo>
                <a:cubicBezTo>
                  <a:pt x="4779" y="8928"/>
                  <a:pt x="177900" y="270281"/>
                  <a:pt x="236721" y="349155"/>
                </a:cubicBezTo>
                <a:cubicBezTo>
                  <a:pt x="295542" y="428029"/>
                  <a:pt x="353026" y="473481"/>
                  <a:pt x="353026" y="473481"/>
                </a:cubicBezTo>
                <a:cubicBezTo>
                  <a:pt x="369737" y="491528"/>
                  <a:pt x="361047" y="486849"/>
                  <a:pt x="336984" y="457439"/>
                </a:cubicBezTo>
                <a:cubicBezTo>
                  <a:pt x="312921" y="428029"/>
                  <a:pt x="262121" y="371881"/>
                  <a:pt x="208647" y="297018"/>
                </a:cubicBezTo>
                <a:cubicBezTo>
                  <a:pt x="155173" y="222155"/>
                  <a:pt x="-4579" y="-8450"/>
                  <a:pt x="100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3C51250B-0CD3-3EED-41E3-9E8F267E740C}"/>
              </a:ext>
            </a:extLst>
          </p:cNvPr>
          <p:cNvSpPr/>
          <p:nvPr/>
        </p:nvSpPr>
        <p:spPr>
          <a:xfrm>
            <a:off x="5387937" y="6175216"/>
            <a:ext cx="78389" cy="197057"/>
          </a:xfrm>
          <a:custGeom>
            <a:avLst/>
            <a:gdLst>
              <a:gd name="connsiteX0" fmla="*/ 52 w 78389"/>
              <a:gd name="connsiteY0" fmla="*/ 59 h 197057"/>
              <a:gd name="connsiteX1" fmla="*/ 65659 w 78389"/>
              <a:gd name="connsiteY1" fmla="*/ 123073 h 197057"/>
              <a:gd name="connsiteX2" fmla="*/ 53358 w 78389"/>
              <a:gd name="connsiteY2" fmla="*/ 196881 h 197057"/>
              <a:gd name="connsiteX3" fmla="*/ 77961 w 78389"/>
              <a:gd name="connsiteY3" fmla="*/ 139475 h 197057"/>
              <a:gd name="connsiteX4" fmla="*/ 52 w 78389"/>
              <a:gd name="connsiteY4" fmla="*/ 59 h 1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89" h="197057">
                <a:moveTo>
                  <a:pt x="52" y="59"/>
                </a:moveTo>
                <a:cubicBezTo>
                  <a:pt x="-1998" y="-2675"/>
                  <a:pt x="56775" y="90269"/>
                  <a:pt x="65659" y="123073"/>
                </a:cubicBezTo>
                <a:cubicBezTo>
                  <a:pt x="74543" y="155877"/>
                  <a:pt x="51308" y="194147"/>
                  <a:pt x="53358" y="196881"/>
                </a:cubicBezTo>
                <a:cubicBezTo>
                  <a:pt x="55408" y="199615"/>
                  <a:pt x="82062" y="170228"/>
                  <a:pt x="77961" y="139475"/>
                </a:cubicBezTo>
                <a:cubicBezTo>
                  <a:pt x="73860" y="108722"/>
                  <a:pt x="2102" y="2793"/>
                  <a:pt x="52" y="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1828FEE3-BF93-2294-C173-ACA7226998AB}"/>
              </a:ext>
            </a:extLst>
          </p:cNvPr>
          <p:cNvSpPr/>
          <p:nvPr/>
        </p:nvSpPr>
        <p:spPr>
          <a:xfrm>
            <a:off x="5745309" y="5655035"/>
            <a:ext cx="74265" cy="286071"/>
          </a:xfrm>
          <a:custGeom>
            <a:avLst/>
            <a:gdLst>
              <a:gd name="connsiteX0" fmla="*/ 83 w 74265"/>
              <a:gd name="connsiteY0" fmla="*/ 503 h 286071"/>
              <a:gd name="connsiteX1" fmla="*/ 58224 w 74265"/>
              <a:gd name="connsiteY1" fmla="*/ 79786 h 286071"/>
              <a:gd name="connsiteX2" fmla="*/ 83 w 74265"/>
              <a:gd name="connsiteY2" fmla="*/ 285922 h 286071"/>
              <a:gd name="connsiteX3" fmla="*/ 74081 w 74265"/>
              <a:gd name="connsiteY3" fmla="*/ 111499 h 286071"/>
              <a:gd name="connsiteX4" fmla="*/ 83 w 74265"/>
              <a:gd name="connsiteY4" fmla="*/ 503 h 2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5" h="286071">
                <a:moveTo>
                  <a:pt x="83" y="503"/>
                </a:moveTo>
                <a:cubicBezTo>
                  <a:pt x="-2560" y="-4783"/>
                  <a:pt x="58224" y="32216"/>
                  <a:pt x="58224" y="79786"/>
                </a:cubicBezTo>
                <a:cubicBezTo>
                  <a:pt x="58224" y="127356"/>
                  <a:pt x="-2560" y="280636"/>
                  <a:pt x="83" y="285922"/>
                </a:cubicBezTo>
                <a:cubicBezTo>
                  <a:pt x="2726" y="291208"/>
                  <a:pt x="69676" y="154664"/>
                  <a:pt x="74081" y="111499"/>
                </a:cubicBezTo>
                <a:cubicBezTo>
                  <a:pt x="78486" y="68334"/>
                  <a:pt x="2726" y="5789"/>
                  <a:pt x="83" y="5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427EB06-8E02-EDF8-0D64-A3D442E1E183}"/>
              </a:ext>
            </a:extLst>
          </p:cNvPr>
          <p:cNvSpPr/>
          <p:nvPr/>
        </p:nvSpPr>
        <p:spPr>
          <a:xfrm>
            <a:off x="2564191" y="5018789"/>
            <a:ext cx="89632" cy="412750"/>
          </a:xfrm>
          <a:custGeom>
            <a:avLst/>
            <a:gdLst>
              <a:gd name="connsiteX0" fmla="*/ 89632 w 89632"/>
              <a:gd name="connsiteY0" fmla="*/ 98 h 412750"/>
              <a:gd name="connsiteX1" fmla="*/ 7129 w 89632"/>
              <a:gd name="connsiteY1" fmla="*/ 220104 h 412750"/>
              <a:gd name="connsiteX2" fmla="*/ 7129 w 89632"/>
              <a:gd name="connsiteY2" fmla="*/ 412609 h 412750"/>
              <a:gd name="connsiteX3" fmla="*/ 7129 w 89632"/>
              <a:gd name="connsiteY3" fmla="*/ 247605 h 412750"/>
              <a:gd name="connsiteX4" fmla="*/ 89632 w 89632"/>
              <a:gd name="connsiteY4" fmla="*/ 98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32" h="412750">
                <a:moveTo>
                  <a:pt x="89632" y="98"/>
                </a:moveTo>
                <a:cubicBezTo>
                  <a:pt x="89632" y="-4485"/>
                  <a:pt x="20879" y="151352"/>
                  <a:pt x="7129" y="220104"/>
                </a:cubicBezTo>
                <a:cubicBezTo>
                  <a:pt x="-6622" y="288856"/>
                  <a:pt x="7129" y="412609"/>
                  <a:pt x="7129" y="412609"/>
                </a:cubicBezTo>
                <a:cubicBezTo>
                  <a:pt x="7129" y="417192"/>
                  <a:pt x="-8913" y="309482"/>
                  <a:pt x="7129" y="247605"/>
                </a:cubicBezTo>
                <a:cubicBezTo>
                  <a:pt x="23171" y="185728"/>
                  <a:pt x="89632" y="4681"/>
                  <a:pt x="8963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BCB9148C-CCBE-77F3-EA86-27999FBB9CA2}"/>
              </a:ext>
            </a:extLst>
          </p:cNvPr>
          <p:cNvSpPr/>
          <p:nvPr/>
        </p:nvSpPr>
        <p:spPr>
          <a:xfrm>
            <a:off x="6180692" y="5218200"/>
            <a:ext cx="55615" cy="295838"/>
          </a:xfrm>
          <a:custGeom>
            <a:avLst/>
            <a:gdLst>
              <a:gd name="connsiteX0" fmla="*/ 102 w 55615"/>
              <a:gd name="connsiteY0" fmla="*/ 68 h 295838"/>
              <a:gd name="connsiteX1" fmla="*/ 41353 w 55615"/>
              <a:gd name="connsiteY1" fmla="*/ 171947 h 295838"/>
              <a:gd name="connsiteX2" fmla="*/ 41353 w 55615"/>
              <a:gd name="connsiteY2" fmla="*/ 295701 h 295838"/>
              <a:gd name="connsiteX3" fmla="*/ 55103 w 55615"/>
              <a:gd name="connsiteY3" fmla="*/ 192573 h 295838"/>
              <a:gd name="connsiteX4" fmla="*/ 102 w 55615"/>
              <a:gd name="connsiteY4" fmla="*/ 68 h 29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5" h="295838">
                <a:moveTo>
                  <a:pt x="102" y="68"/>
                </a:moveTo>
                <a:cubicBezTo>
                  <a:pt x="-2190" y="-3370"/>
                  <a:pt x="34478" y="122675"/>
                  <a:pt x="41353" y="171947"/>
                </a:cubicBezTo>
                <a:cubicBezTo>
                  <a:pt x="48228" y="221219"/>
                  <a:pt x="39061" y="292263"/>
                  <a:pt x="41353" y="295701"/>
                </a:cubicBezTo>
                <a:cubicBezTo>
                  <a:pt x="43645" y="299139"/>
                  <a:pt x="58540" y="237262"/>
                  <a:pt x="55103" y="192573"/>
                </a:cubicBezTo>
                <a:cubicBezTo>
                  <a:pt x="51666" y="147884"/>
                  <a:pt x="2394" y="3506"/>
                  <a:pt x="102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6D737BD-E7D9-9F17-B15C-288331AF96E1}"/>
              </a:ext>
            </a:extLst>
          </p:cNvPr>
          <p:cNvSpPr/>
          <p:nvPr/>
        </p:nvSpPr>
        <p:spPr>
          <a:xfrm>
            <a:off x="3231202" y="3168341"/>
            <a:ext cx="300160" cy="1325225"/>
          </a:xfrm>
          <a:custGeom>
            <a:avLst/>
            <a:gdLst>
              <a:gd name="connsiteX0" fmla="*/ 299877 w 300160"/>
              <a:gd name="connsiteY0" fmla="*/ 429 h 1325225"/>
              <a:gd name="connsiteX1" fmla="*/ 69840 w 300160"/>
              <a:gd name="connsiteY1" fmla="*/ 460504 h 1325225"/>
              <a:gd name="connsiteX2" fmla="*/ 12330 w 300160"/>
              <a:gd name="connsiteY2" fmla="*/ 805561 h 1325225"/>
              <a:gd name="connsiteX3" fmla="*/ 35334 w 300160"/>
              <a:gd name="connsiteY3" fmla="*/ 443251 h 1325225"/>
              <a:gd name="connsiteX4" fmla="*/ 23832 w 300160"/>
              <a:gd name="connsiteY4" fmla="*/ 897576 h 1325225"/>
              <a:gd name="connsiteX5" fmla="*/ 64089 w 300160"/>
              <a:gd name="connsiteY5" fmla="*/ 1311644 h 1325225"/>
              <a:gd name="connsiteX6" fmla="*/ 64089 w 300160"/>
              <a:gd name="connsiteY6" fmla="*/ 1167870 h 1325225"/>
              <a:gd name="connsiteX7" fmla="*/ 828 w 300160"/>
              <a:gd name="connsiteY7" fmla="*/ 610029 h 1325225"/>
              <a:gd name="connsiteX8" fmla="*/ 115847 w 300160"/>
              <a:gd name="connsiteY8" fmla="*/ 264972 h 1325225"/>
              <a:gd name="connsiteX9" fmla="*/ 18081 w 300160"/>
              <a:gd name="connsiteY9" fmla="*/ 374240 h 1325225"/>
              <a:gd name="connsiteX10" fmla="*/ 299877 w 300160"/>
              <a:gd name="connsiteY10" fmla="*/ 429 h 13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160" h="1325225">
                <a:moveTo>
                  <a:pt x="299877" y="429"/>
                </a:moveTo>
                <a:cubicBezTo>
                  <a:pt x="308504" y="14806"/>
                  <a:pt x="117764" y="326315"/>
                  <a:pt x="69840" y="460504"/>
                </a:cubicBezTo>
                <a:cubicBezTo>
                  <a:pt x="21916" y="594693"/>
                  <a:pt x="18081" y="808436"/>
                  <a:pt x="12330" y="805561"/>
                </a:cubicBezTo>
                <a:cubicBezTo>
                  <a:pt x="6579" y="802686"/>
                  <a:pt x="33417" y="427915"/>
                  <a:pt x="35334" y="443251"/>
                </a:cubicBezTo>
                <a:cubicBezTo>
                  <a:pt x="37251" y="458587"/>
                  <a:pt x="19040" y="752844"/>
                  <a:pt x="23832" y="897576"/>
                </a:cubicBezTo>
                <a:cubicBezTo>
                  <a:pt x="28624" y="1042308"/>
                  <a:pt x="57380" y="1266595"/>
                  <a:pt x="64089" y="1311644"/>
                </a:cubicBezTo>
                <a:cubicBezTo>
                  <a:pt x="70798" y="1356693"/>
                  <a:pt x="74632" y="1284806"/>
                  <a:pt x="64089" y="1167870"/>
                </a:cubicBezTo>
                <a:cubicBezTo>
                  <a:pt x="53545" y="1050934"/>
                  <a:pt x="-7798" y="760512"/>
                  <a:pt x="828" y="610029"/>
                </a:cubicBezTo>
                <a:cubicBezTo>
                  <a:pt x="9454" y="459546"/>
                  <a:pt x="112972" y="304270"/>
                  <a:pt x="115847" y="264972"/>
                </a:cubicBezTo>
                <a:cubicBezTo>
                  <a:pt x="118722" y="225674"/>
                  <a:pt x="-9715" y="411621"/>
                  <a:pt x="18081" y="374240"/>
                </a:cubicBezTo>
                <a:cubicBezTo>
                  <a:pt x="45877" y="336859"/>
                  <a:pt x="291250" y="-13948"/>
                  <a:pt x="299877" y="4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BEAECA8-3CD6-E360-8B0D-55CD04DE31D7}"/>
              </a:ext>
            </a:extLst>
          </p:cNvPr>
          <p:cNvSpPr/>
          <p:nvPr/>
        </p:nvSpPr>
        <p:spPr>
          <a:xfrm>
            <a:off x="2978660" y="3282633"/>
            <a:ext cx="432933" cy="1241846"/>
          </a:xfrm>
          <a:custGeom>
            <a:avLst/>
            <a:gdLst>
              <a:gd name="connsiteX0" fmla="*/ 431649 w 432933"/>
              <a:gd name="connsiteY0" fmla="*/ 1156 h 1241846"/>
              <a:gd name="connsiteX1" fmla="*/ 218865 w 432933"/>
              <a:gd name="connsiteY1" fmla="*/ 311707 h 1241846"/>
              <a:gd name="connsiteX2" fmla="*/ 17582 w 432933"/>
              <a:gd name="connsiteY2" fmla="*/ 892552 h 1241846"/>
              <a:gd name="connsiteX3" fmla="*/ 23332 w 432933"/>
              <a:gd name="connsiteY3" fmla="*/ 714273 h 1241846"/>
              <a:gd name="connsiteX4" fmla="*/ 132600 w 432933"/>
              <a:gd name="connsiteY4" fmla="*/ 1226107 h 1241846"/>
              <a:gd name="connsiteX5" fmla="*/ 80842 w 432933"/>
              <a:gd name="connsiteY5" fmla="*/ 1059329 h 1241846"/>
              <a:gd name="connsiteX6" fmla="*/ 69340 w 432933"/>
              <a:gd name="connsiteY6" fmla="*/ 541744 h 1241846"/>
              <a:gd name="connsiteX7" fmla="*/ 40585 w 432933"/>
              <a:gd name="connsiteY7" fmla="*/ 639510 h 1241846"/>
              <a:gd name="connsiteX8" fmla="*/ 201612 w 432933"/>
              <a:gd name="connsiteY8" fmla="*/ 294454 h 1241846"/>
              <a:gd name="connsiteX9" fmla="*/ 115348 w 432933"/>
              <a:gd name="connsiteY9" fmla="*/ 415224 h 1241846"/>
              <a:gd name="connsiteX10" fmla="*/ 431649 w 432933"/>
              <a:gd name="connsiteY10" fmla="*/ 1156 h 124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933" h="1241846">
                <a:moveTo>
                  <a:pt x="431649" y="1156"/>
                </a:moveTo>
                <a:cubicBezTo>
                  <a:pt x="448902" y="-16097"/>
                  <a:pt x="287876" y="163141"/>
                  <a:pt x="218865" y="311707"/>
                </a:cubicBezTo>
                <a:cubicBezTo>
                  <a:pt x="149854" y="460273"/>
                  <a:pt x="50171" y="825458"/>
                  <a:pt x="17582" y="892552"/>
                </a:cubicBezTo>
                <a:cubicBezTo>
                  <a:pt x="-15007" y="959646"/>
                  <a:pt x="4162" y="658680"/>
                  <a:pt x="23332" y="714273"/>
                </a:cubicBezTo>
                <a:cubicBezTo>
                  <a:pt x="42502" y="769866"/>
                  <a:pt x="123015" y="1168598"/>
                  <a:pt x="132600" y="1226107"/>
                </a:cubicBezTo>
                <a:cubicBezTo>
                  <a:pt x="142185" y="1283616"/>
                  <a:pt x="91385" y="1173390"/>
                  <a:pt x="80842" y="1059329"/>
                </a:cubicBezTo>
                <a:cubicBezTo>
                  <a:pt x="70299" y="945269"/>
                  <a:pt x="76049" y="611714"/>
                  <a:pt x="69340" y="541744"/>
                </a:cubicBezTo>
                <a:cubicBezTo>
                  <a:pt x="62631" y="471774"/>
                  <a:pt x="18540" y="680725"/>
                  <a:pt x="40585" y="639510"/>
                </a:cubicBezTo>
                <a:cubicBezTo>
                  <a:pt x="62630" y="598295"/>
                  <a:pt x="189151" y="331835"/>
                  <a:pt x="201612" y="294454"/>
                </a:cubicBezTo>
                <a:cubicBezTo>
                  <a:pt x="214073" y="257073"/>
                  <a:pt x="71257" y="461232"/>
                  <a:pt x="115348" y="415224"/>
                </a:cubicBezTo>
                <a:cubicBezTo>
                  <a:pt x="159439" y="369216"/>
                  <a:pt x="414396" y="18409"/>
                  <a:pt x="431649" y="11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67D32F9-75B7-12AC-6043-619C4B12CA33}"/>
              </a:ext>
            </a:extLst>
          </p:cNvPr>
          <p:cNvSpPr/>
          <p:nvPr/>
        </p:nvSpPr>
        <p:spPr>
          <a:xfrm>
            <a:off x="2639647" y="2248465"/>
            <a:ext cx="1834632" cy="2599586"/>
          </a:xfrm>
          <a:custGeom>
            <a:avLst/>
            <a:gdLst>
              <a:gd name="connsiteX0" fmla="*/ 1834587 w 1834632"/>
              <a:gd name="connsiteY0" fmla="*/ 154 h 2599586"/>
              <a:gd name="connsiteX1" fmla="*/ 856927 w 1834632"/>
              <a:gd name="connsiteY1" fmla="*/ 460229 h 2599586"/>
              <a:gd name="connsiteX2" fmla="*/ 626889 w 1834632"/>
              <a:gd name="connsiteY2" fmla="*/ 701769 h 2599586"/>
              <a:gd name="connsiteX3" fmla="*/ 736157 w 1834632"/>
              <a:gd name="connsiteY3" fmla="*/ 506237 h 2599586"/>
              <a:gd name="connsiteX4" fmla="*/ 1386013 w 1834632"/>
              <a:gd name="connsiteY4" fmla="*/ 178433 h 2599586"/>
              <a:gd name="connsiteX5" fmla="*/ 879930 w 1834632"/>
              <a:gd name="connsiteY5" fmla="*/ 488984 h 2599586"/>
              <a:gd name="connsiteX6" fmla="*/ 442859 w 1834632"/>
              <a:gd name="connsiteY6" fmla="*/ 1012320 h 2599586"/>
              <a:gd name="connsiteX7" fmla="*/ 189817 w 1834632"/>
              <a:gd name="connsiteY7" fmla="*/ 1570161 h 2599586"/>
              <a:gd name="connsiteX8" fmla="*/ 356595 w 1834632"/>
              <a:gd name="connsiteY8" fmla="*/ 1087082 h 2599586"/>
              <a:gd name="connsiteX9" fmla="*/ 120806 w 1834632"/>
              <a:gd name="connsiteY9" fmla="*/ 1679429 h 2599586"/>
              <a:gd name="connsiteX10" fmla="*/ 92051 w 1834632"/>
              <a:gd name="connsiteY10" fmla="*/ 2346539 h 2599586"/>
              <a:gd name="connsiteX11" fmla="*/ 36 w 1834632"/>
              <a:gd name="connsiteY11" fmla="*/ 2599580 h 2599586"/>
              <a:gd name="connsiteX12" fmla="*/ 103553 w 1834632"/>
              <a:gd name="connsiteY12" fmla="*/ 2352290 h 2599586"/>
              <a:gd name="connsiteX13" fmla="*/ 115055 w 1834632"/>
              <a:gd name="connsiteY13" fmla="*/ 1736939 h 2599586"/>
              <a:gd name="connsiteX14" fmla="*/ 575130 w 1834632"/>
              <a:gd name="connsiteY14" fmla="*/ 782282 h 2599586"/>
              <a:gd name="connsiteX15" fmla="*/ 523372 w 1834632"/>
              <a:gd name="connsiteY15" fmla="*/ 862795 h 2599586"/>
              <a:gd name="connsiteX16" fmla="*/ 897183 w 1834632"/>
              <a:gd name="connsiteY16" fmla="*/ 414222 h 2599586"/>
              <a:gd name="connsiteX17" fmla="*/ 1834587 w 1834632"/>
              <a:gd name="connsiteY17" fmla="*/ 154 h 259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4632" h="2599586">
                <a:moveTo>
                  <a:pt x="1834587" y="154"/>
                </a:moveTo>
                <a:cubicBezTo>
                  <a:pt x="1827878" y="7822"/>
                  <a:pt x="1058210" y="343293"/>
                  <a:pt x="856927" y="460229"/>
                </a:cubicBezTo>
                <a:cubicBezTo>
                  <a:pt x="655644" y="577165"/>
                  <a:pt x="647017" y="694101"/>
                  <a:pt x="626889" y="701769"/>
                </a:cubicBezTo>
                <a:cubicBezTo>
                  <a:pt x="606761" y="709437"/>
                  <a:pt x="609636" y="593460"/>
                  <a:pt x="736157" y="506237"/>
                </a:cubicBezTo>
                <a:cubicBezTo>
                  <a:pt x="862678" y="419014"/>
                  <a:pt x="1362051" y="181309"/>
                  <a:pt x="1386013" y="178433"/>
                </a:cubicBezTo>
                <a:cubicBezTo>
                  <a:pt x="1409975" y="175558"/>
                  <a:pt x="1037122" y="350003"/>
                  <a:pt x="879930" y="488984"/>
                </a:cubicBezTo>
                <a:cubicBezTo>
                  <a:pt x="722738" y="627965"/>
                  <a:pt x="557878" y="832124"/>
                  <a:pt x="442859" y="1012320"/>
                </a:cubicBezTo>
                <a:cubicBezTo>
                  <a:pt x="327840" y="1192516"/>
                  <a:pt x="204194" y="1557701"/>
                  <a:pt x="189817" y="1570161"/>
                </a:cubicBezTo>
                <a:cubicBezTo>
                  <a:pt x="175440" y="1582621"/>
                  <a:pt x="368097" y="1068871"/>
                  <a:pt x="356595" y="1087082"/>
                </a:cubicBezTo>
                <a:cubicBezTo>
                  <a:pt x="345093" y="1105293"/>
                  <a:pt x="164897" y="1469520"/>
                  <a:pt x="120806" y="1679429"/>
                </a:cubicBezTo>
                <a:cubicBezTo>
                  <a:pt x="76715" y="1889338"/>
                  <a:pt x="112179" y="2193181"/>
                  <a:pt x="92051" y="2346539"/>
                </a:cubicBezTo>
                <a:cubicBezTo>
                  <a:pt x="71923" y="2499898"/>
                  <a:pt x="-1881" y="2598621"/>
                  <a:pt x="36" y="2599580"/>
                </a:cubicBezTo>
                <a:cubicBezTo>
                  <a:pt x="1953" y="2600539"/>
                  <a:pt x="84383" y="2496064"/>
                  <a:pt x="103553" y="2352290"/>
                </a:cubicBezTo>
                <a:cubicBezTo>
                  <a:pt x="122723" y="2208517"/>
                  <a:pt x="36459" y="1998607"/>
                  <a:pt x="115055" y="1736939"/>
                </a:cubicBezTo>
                <a:cubicBezTo>
                  <a:pt x="193651" y="1475271"/>
                  <a:pt x="507077" y="927973"/>
                  <a:pt x="575130" y="782282"/>
                </a:cubicBezTo>
                <a:cubicBezTo>
                  <a:pt x="643183" y="636591"/>
                  <a:pt x="469696" y="924138"/>
                  <a:pt x="523372" y="862795"/>
                </a:cubicBezTo>
                <a:cubicBezTo>
                  <a:pt x="577047" y="801452"/>
                  <a:pt x="683440" y="557037"/>
                  <a:pt x="897183" y="414222"/>
                </a:cubicBezTo>
                <a:cubicBezTo>
                  <a:pt x="1110926" y="271407"/>
                  <a:pt x="1841296" y="-7514"/>
                  <a:pt x="1834587" y="1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6249FF51-A607-2ADC-19DB-8C61560CCCDC}"/>
              </a:ext>
            </a:extLst>
          </p:cNvPr>
          <p:cNvSpPr/>
          <p:nvPr/>
        </p:nvSpPr>
        <p:spPr>
          <a:xfrm>
            <a:off x="4016637" y="1988074"/>
            <a:ext cx="654400" cy="181212"/>
          </a:xfrm>
          <a:custGeom>
            <a:avLst/>
            <a:gdLst>
              <a:gd name="connsiteX0" fmla="*/ 647378 w 654400"/>
              <a:gd name="connsiteY0" fmla="*/ 180032 h 181212"/>
              <a:gd name="connsiteX1" fmla="*/ 520857 w 654400"/>
              <a:gd name="connsiteY1" fmla="*/ 88017 h 181212"/>
              <a:gd name="connsiteX2" fmla="*/ 411589 w 654400"/>
              <a:gd name="connsiteY2" fmla="*/ 7503 h 181212"/>
              <a:gd name="connsiteX3" fmla="*/ 3272 w 654400"/>
              <a:gd name="connsiteY3" fmla="*/ 139775 h 181212"/>
              <a:gd name="connsiteX4" fmla="*/ 221808 w 654400"/>
              <a:gd name="connsiteY4" fmla="*/ 36258 h 181212"/>
              <a:gd name="connsiteX5" fmla="*/ 262065 w 654400"/>
              <a:gd name="connsiteY5" fmla="*/ 7503 h 181212"/>
              <a:gd name="connsiteX6" fmla="*/ 647378 w 654400"/>
              <a:gd name="connsiteY6" fmla="*/ 180032 h 18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00" h="181212">
                <a:moveTo>
                  <a:pt x="647378" y="180032"/>
                </a:moveTo>
                <a:cubicBezTo>
                  <a:pt x="690510" y="193451"/>
                  <a:pt x="520857" y="88017"/>
                  <a:pt x="520857" y="88017"/>
                </a:cubicBezTo>
                <a:cubicBezTo>
                  <a:pt x="481559" y="59262"/>
                  <a:pt x="497853" y="-1123"/>
                  <a:pt x="411589" y="7503"/>
                </a:cubicBezTo>
                <a:cubicBezTo>
                  <a:pt x="325325" y="16129"/>
                  <a:pt x="34902" y="134983"/>
                  <a:pt x="3272" y="139775"/>
                </a:cubicBezTo>
                <a:cubicBezTo>
                  <a:pt x="-28358" y="144567"/>
                  <a:pt x="178676" y="58303"/>
                  <a:pt x="221808" y="36258"/>
                </a:cubicBezTo>
                <a:cubicBezTo>
                  <a:pt x="264940" y="14213"/>
                  <a:pt x="194971" y="-13584"/>
                  <a:pt x="262065" y="7503"/>
                </a:cubicBezTo>
                <a:cubicBezTo>
                  <a:pt x="329159" y="28590"/>
                  <a:pt x="604246" y="166613"/>
                  <a:pt x="647378" y="1800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C012066-67DD-0AD8-4ACB-A00D21EAD961}"/>
              </a:ext>
            </a:extLst>
          </p:cNvPr>
          <p:cNvSpPr/>
          <p:nvPr/>
        </p:nvSpPr>
        <p:spPr>
          <a:xfrm>
            <a:off x="3109177" y="2096419"/>
            <a:ext cx="1255815" cy="435755"/>
          </a:xfrm>
          <a:custGeom>
            <a:avLst/>
            <a:gdLst>
              <a:gd name="connsiteX0" fmla="*/ 1255789 w 1255815"/>
              <a:gd name="connsiteY0" fmla="*/ 42932 h 435755"/>
              <a:gd name="connsiteX1" fmla="*/ 996997 w 1255815"/>
              <a:gd name="connsiteY1" fmla="*/ 42932 h 435755"/>
              <a:gd name="connsiteX2" fmla="*/ 301132 w 1255815"/>
              <a:gd name="connsiteY2" fmla="*/ 152200 h 435755"/>
              <a:gd name="connsiteX3" fmla="*/ 617434 w 1255815"/>
              <a:gd name="connsiteY3" fmla="*/ 123445 h 435755"/>
              <a:gd name="connsiteX4" fmla="*/ 335638 w 1255815"/>
              <a:gd name="connsiteY4" fmla="*/ 244215 h 435755"/>
              <a:gd name="connsiteX5" fmla="*/ 7834 w 1255815"/>
              <a:gd name="connsiteY5" fmla="*/ 433996 h 435755"/>
              <a:gd name="connsiteX6" fmla="*/ 686446 w 1255815"/>
              <a:gd name="connsiteY6" fmla="*/ 123445 h 435755"/>
              <a:gd name="connsiteX7" fmla="*/ 985495 w 1255815"/>
              <a:gd name="connsiteY7" fmla="*/ 2675 h 435755"/>
              <a:gd name="connsiteX8" fmla="*/ 1255789 w 1255815"/>
              <a:gd name="connsiteY8" fmla="*/ 42932 h 43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815" h="435755">
                <a:moveTo>
                  <a:pt x="1255789" y="42932"/>
                </a:moveTo>
                <a:cubicBezTo>
                  <a:pt x="1257706" y="49641"/>
                  <a:pt x="1156106" y="24721"/>
                  <a:pt x="996997" y="42932"/>
                </a:cubicBezTo>
                <a:cubicBezTo>
                  <a:pt x="837888" y="61143"/>
                  <a:pt x="364392" y="138781"/>
                  <a:pt x="301132" y="152200"/>
                </a:cubicBezTo>
                <a:cubicBezTo>
                  <a:pt x="237872" y="165619"/>
                  <a:pt x="611683" y="108109"/>
                  <a:pt x="617434" y="123445"/>
                </a:cubicBezTo>
                <a:cubicBezTo>
                  <a:pt x="623185" y="138781"/>
                  <a:pt x="437238" y="192457"/>
                  <a:pt x="335638" y="244215"/>
                </a:cubicBezTo>
                <a:cubicBezTo>
                  <a:pt x="234038" y="295973"/>
                  <a:pt x="-50634" y="454124"/>
                  <a:pt x="7834" y="433996"/>
                </a:cubicBezTo>
                <a:cubicBezTo>
                  <a:pt x="66302" y="413868"/>
                  <a:pt x="523502" y="195332"/>
                  <a:pt x="686446" y="123445"/>
                </a:cubicBezTo>
                <a:cubicBezTo>
                  <a:pt x="849389" y="51558"/>
                  <a:pt x="897314" y="17052"/>
                  <a:pt x="985495" y="2675"/>
                </a:cubicBezTo>
                <a:cubicBezTo>
                  <a:pt x="1073676" y="-11702"/>
                  <a:pt x="1253872" y="36223"/>
                  <a:pt x="1255789" y="429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281959E-5420-3D3B-4E88-E888318733C1}"/>
              </a:ext>
            </a:extLst>
          </p:cNvPr>
          <p:cNvSpPr/>
          <p:nvPr/>
        </p:nvSpPr>
        <p:spPr>
          <a:xfrm>
            <a:off x="2702730" y="2196860"/>
            <a:ext cx="1696742" cy="1098834"/>
          </a:xfrm>
          <a:custGeom>
            <a:avLst/>
            <a:gdLst>
              <a:gd name="connsiteX0" fmla="*/ 1696742 w 1696742"/>
              <a:gd name="connsiteY0" fmla="*/ 0 h 1098834"/>
              <a:gd name="connsiteX1" fmla="*/ 736334 w 1696742"/>
              <a:gd name="connsiteY1" fmla="*/ 345057 h 1098834"/>
              <a:gd name="connsiteX2" fmla="*/ 1046885 w 1696742"/>
              <a:gd name="connsiteY2" fmla="*/ 247291 h 1098834"/>
              <a:gd name="connsiteX3" fmla="*/ 546553 w 1696742"/>
              <a:gd name="connsiteY3" fmla="*/ 546340 h 1098834"/>
              <a:gd name="connsiteX4" fmla="*/ 213 w 1696742"/>
              <a:gd name="connsiteY4" fmla="*/ 1098431 h 1098834"/>
              <a:gd name="connsiteX5" fmla="*/ 609813 w 1696742"/>
              <a:gd name="connsiteY5" fmla="*/ 454325 h 1098834"/>
              <a:gd name="connsiteX6" fmla="*/ 1173406 w 1696742"/>
              <a:gd name="connsiteY6" fmla="*/ 184031 h 1098834"/>
              <a:gd name="connsiteX7" fmla="*/ 1041134 w 1696742"/>
              <a:gd name="connsiteY7" fmla="*/ 230038 h 1098834"/>
              <a:gd name="connsiteX8" fmla="*/ 1696742 w 1696742"/>
              <a:gd name="connsiteY8" fmla="*/ 0 h 10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742" h="1098834">
                <a:moveTo>
                  <a:pt x="1696742" y="0"/>
                </a:moveTo>
                <a:lnTo>
                  <a:pt x="736334" y="345057"/>
                </a:lnTo>
                <a:cubicBezTo>
                  <a:pt x="628025" y="386272"/>
                  <a:pt x="1078515" y="213744"/>
                  <a:pt x="1046885" y="247291"/>
                </a:cubicBezTo>
                <a:cubicBezTo>
                  <a:pt x="1015255" y="280838"/>
                  <a:pt x="720998" y="404483"/>
                  <a:pt x="546553" y="546340"/>
                </a:cubicBezTo>
                <a:cubicBezTo>
                  <a:pt x="372108" y="688197"/>
                  <a:pt x="-10330" y="1113767"/>
                  <a:pt x="213" y="1098431"/>
                </a:cubicBezTo>
                <a:cubicBezTo>
                  <a:pt x="10756" y="1083095"/>
                  <a:pt x="414281" y="606725"/>
                  <a:pt x="609813" y="454325"/>
                </a:cubicBezTo>
                <a:cubicBezTo>
                  <a:pt x="805345" y="301925"/>
                  <a:pt x="1101519" y="221412"/>
                  <a:pt x="1173406" y="184031"/>
                </a:cubicBezTo>
                <a:cubicBezTo>
                  <a:pt x="1245293" y="146650"/>
                  <a:pt x="1041134" y="230038"/>
                  <a:pt x="1041134" y="230038"/>
                </a:cubicBezTo>
                <a:lnTo>
                  <a:pt x="1696742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2665A43C-5C09-DA63-F2A0-3B843CF002B0}"/>
              </a:ext>
            </a:extLst>
          </p:cNvPr>
          <p:cNvSpPr/>
          <p:nvPr/>
        </p:nvSpPr>
        <p:spPr>
          <a:xfrm>
            <a:off x="2667991" y="2461363"/>
            <a:ext cx="731112" cy="523386"/>
          </a:xfrm>
          <a:custGeom>
            <a:avLst/>
            <a:gdLst>
              <a:gd name="connsiteX0" fmla="*/ 730817 w 731112"/>
              <a:gd name="connsiteY0" fmla="*/ 41 h 523386"/>
              <a:gd name="connsiteX1" fmla="*/ 345503 w 731112"/>
              <a:gd name="connsiteY1" fmla="*/ 149565 h 523386"/>
              <a:gd name="connsiteX2" fmla="*/ 447 w 731112"/>
              <a:gd name="connsiteY2" fmla="*/ 523377 h 523386"/>
              <a:gd name="connsiteX3" fmla="*/ 282243 w 731112"/>
              <a:gd name="connsiteY3" fmla="*/ 161067 h 523386"/>
              <a:gd name="connsiteX4" fmla="*/ 730817 w 731112"/>
              <a:gd name="connsiteY4" fmla="*/ 41 h 52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2" h="523386">
                <a:moveTo>
                  <a:pt x="730817" y="41"/>
                </a:moveTo>
                <a:cubicBezTo>
                  <a:pt x="741360" y="-1876"/>
                  <a:pt x="467231" y="62342"/>
                  <a:pt x="345503" y="149565"/>
                </a:cubicBezTo>
                <a:cubicBezTo>
                  <a:pt x="223775" y="236788"/>
                  <a:pt x="10990" y="521460"/>
                  <a:pt x="447" y="523377"/>
                </a:cubicBezTo>
                <a:cubicBezTo>
                  <a:pt x="-10096" y="525294"/>
                  <a:pt x="168183" y="246373"/>
                  <a:pt x="282243" y="161067"/>
                </a:cubicBezTo>
                <a:cubicBezTo>
                  <a:pt x="396303" y="75761"/>
                  <a:pt x="720274" y="1958"/>
                  <a:pt x="730817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CE3A68C-1661-8055-089C-484B02DD4889}"/>
              </a:ext>
            </a:extLst>
          </p:cNvPr>
          <p:cNvSpPr/>
          <p:nvPr/>
        </p:nvSpPr>
        <p:spPr>
          <a:xfrm>
            <a:off x="2398085" y="3030712"/>
            <a:ext cx="408456" cy="724746"/>
          </a:xfrm>
          <a:custGeom>
            <a:avLst/>
            <a:gdLst>
              <a:gd name="connsiteX0" fmla="*/ 408375 w 408456"/>
              <a:gd name="connsiteY0" fmla="*/ 35 h 724746"/>
              <a:gd name="connsiteX1" fmla="*/ 149583 w 408456"/>
              <a:gd name="connsiteY1" fmla="*/ 241575 h 724746"/>
              <a:gd name="connsiteX2" fmla="*/ 69070 w 408456"/>
              <a:gd name="connsiteY2" fmla="*/ 385348 h 724746"/>
              <a:gd name="connsiteX3" fmla="*/ 58 w 408456"/>
              <a:gd name="connsiteY3" fmla="*/ 724654 h 724746"/>
              <a:gd name="connsiteX4" fmla="*/ 80572 w 408456"/>
              <a:gd name="connsiteY4" fmla="*/ 350843 h 724746"/>
              <a:gd name="connsiteX5" fmla="*/ 120828 w 408456"/>
              <a:gd name="connsiteY5" fmla="*/ 224322 h 724746"/>
              <a:gd name="connsiteX6" fmla="*/ 408375 w 408456"/>
              <a:gd name="connsiteY6" fmla="*/ 35 h 72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56" h="724746">
                <a:moveTo>
                  <a:pt x="408375" y="35"/>
                </a:moveTo>
                <a:cubicBezTo>
                  <a:pt x="413167" y="2910"/>
                  <a:pt x="206134" y="177356"/>
                  <a:pt x="149583" y="241575"/>
                </a:cubicBezTo>
                <a:cubicBezTo>
                  <a:pt x="93032" y="305794"/>
                  <a:pt x="93991" y="304835"/>
                  <a:pt x="69070" y="385348"/>
                </a:cubicBezTo>
                <a:cubicBezTo>
                  <a:pt x="44149" y="465861"/>
                  <a:pt x="-1859" y="730405"/>
                  <a:pt x="58" y="724654"/>
                </a:cubicBezTo>
                <a:cubicBezTo>
                  <a:pt x="1975" y="718903"/>
                  <a:pt x="60444" y="434232"/>
                  <a:pt x="80572" y="350843"/>
                </a:cubicBezTo>
                <a:cubicBezTo>
                  <a:pt x="100700" y="267454"/>
                  <a:pt x="65236" y="277997"/>
                  <a:pt x="120828" y="224322"/>
                </a:cubicBezTo>
                <a:cubicBezTo>
                  <a:pt x="176420" y="170647"/>
                  <a:pt x="403583" y="-2840"/>
                  <a:pt x="408375" y="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0E373BF-6AC6-9911-3780-8E06DE21AFAA}"/>
              </a:ext>
            </a:extLst>
          </p:cNvPr>
          <p:cNvSpPr/>
          <p:nvPr/>
        </p:nvSpPr>
        <p:spPr>
          <a:xfrm>
            <a:off x="2528259" y="3178689"/>
            <a:ext cx="508634" cy="2124506"/>
          </a:xfrm>
          <a:custGeom>
            <a:avLst/>
            <a:gdLst>
              <a:gd name="connsiteX0" fmla="*/ 508239 w 508634"/>
              <a:gd name="connsiteY0" fmla="*/ 1583 h 2124506"/>
              <a:gd name="connsiteX1" fmla="*/ 157432 w 508634"/>
              <a:gd name="connsiteY1" fmla="*/ 777960 h 2124506"/>
              <a:gd name="connsiteX2" fmla="*/ 42413 w 508634"/>
              <a:gd name="connsiteY2" fmla="*/ 1456571 h 2124506"/>
              <a:gd name="connsiteX3" fmla="*/ 76918 w 508634"/>
              <a:gd name="connsiteY3" fmla="*/ 1364556 h 2124506"/>
              <a:gd name="connsiteX4" fmla="*/ 7907 w 508634"/>
              <a:gd name="connsiteY4" fmla="*/ 1640602 h 2124506"/>
              <a:gd name="connsiteX5" fmla="*/ 2156 w 508634"/>
              <a:gd name="connsiteY5" fmla="*/ 2100677 h 2124506"/>
              <a:gd name="connsiteX6" fmla="*/ 13658 w 508634"/>
              <a:gd name="connsiteY6" fmla="*/ 1945402 h 2124506"/>
              <a:gd name="connsiteX7" fmla="*/ 82669 w 508634"/>
              <a:gd name="connsiteY7" fmla="*/ 990745 h 2124506"/>
              <a:gd name="connsiteX8" fmla="*/ 508239 w 508634"/>
              <a:gd name="connsiteY8" fmla="*/ 1583 h 21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34" h="2124506">
                <a:moveTo>
                  <a:pt x="508239" y="1583"/>
                </a:moveTo>
                <a:cubicBezTo>
                  <a:pt x="520699" y="-33881"/>
                  <a:pt x="235070" y="535462"/>
                  <a:pt x="157432" y="777960"/>
                </a:cubicBezTo>
                <a:cubicBezTo>
                  <a:pt x="79794" y="1020458"/>
                  <a:pt x="55832" y="1358805"/>
                  <a:pt x="42413" y="1456571"/>
                </a:cubicBezTo>
                <a:cubicBezTo>
                  <a:pt x="28994" y="1554337"/>
                  <a:pt x="82669" y="1333884"/>
                  <a:pt x="76918" y="1364556"/>
                </a:cubicBezTo>
                <a:cubicBezTo>
                  <a:pt x="71167" y="1395228"/>
                  <a:pt x="20367" y="1517915"/>
                  <a:pt x="7907" y="1640602"/>
                </a:cubicBezTo>
                <a:cubicBezTo>
                  <a:pt x="-4553" y="1763289"/>
                  <a:pt x="1197" y="2049877"/>
                  <a:pt x="2156" y="2100677"/>
                </a:cubicBezTo>
                <a:cubicBezTo>
                  <a:pt x="3114" y="2151477"/>
                  <a:pt x="239" y="2130391"/>
                  <a:pt x="13658" y="1945402"/>
                </a:cubicBezTo>
                <a:cubicBezTo>
                  <a:pt x="27077" y="1760413"/>
                  <a:pt x="3114" y="1311839"/>
                  <a:pt x="82669" y="990745"/>
                </a:cubicBezTo>
                <a:cubicBezTo>
                  <a:pt x="162224" y="669651"/>
                  <a:pt x="495779" y="37047"/>
                  <a:pt x="508239" y="15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DAB4753-D9D5-EEF7-C3C0-6A73CC39CEC6}"/>
              </a:ext>
            </a:extLst>
          </p:cNvPr>
          <p:cNvSpPr/>
          <p:nvPr/>
        </p:nvSpPr>
        <p:spPr>
          <a:xfrm>
            <a:off x="2233294" y="3419575"/>
            <a:ext cx="393410" cy="1320744"/>
          </a:xfrm>
          <a:custGeom>
            <a:avLst/>
            <a:gdLst>
              <a:gd name="connsiteX0" fmla="*/ 389136 w 393410"/>
              <a:gd name="connsiteY0" fmla="*/ 13738 h 1320744"/>
              <a:gd name="connsiteX1" fmla="*/ 15325 w 393410"/>
              <a:gd name="connsiteY1" fmla="*/ 496817 h 1320744"/>
              <a:gd name="connsiteX2" fmla="*/ 67083 w 393410"/>
              <a:gd name="connsiteY2" fmla="*/ 1319202 h 1320744"/>
              <a:gd name="connsiteX3" fmla="*/ 21076 w 393410"/>
              <a:gd name="connsiteY3" fmla="*/ 692350 h 1320744"/>
              <a:gd name="connsiteX4" fmla="*/ 193604 w 393410"/>
              <a:gd name="connsiteY4" fmla="*/ 318538 h 1320744"/>
              <a:gd name="connsiteX5" fmla="*/ 49831 w 393410"/>
              <a:gd name="connsiteY5" fmla="*/ 496817 h 1320744"/>
              <a:gd name="connsiteX6" fmla="*/ 124593 w 393410"/>
              <a:gd name="connsiteY6" fmla="*/ 347293 h 1320744"/>
              <a:gd name="connsiteX7" fmla="*/ 210857 w 393410"/>
              <a:gd name="connsiteY7" fmla="*/ 151761 h 1320744"/>
              <a:gd name="connsiteX8" fmla="*/ 389136 w 393410"/>
              <a:gd name="connsiteY8" fmla="*/ 13738 h 13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410" h="1320744">
                <a:moveTo>
                  <a:pt x="389136" y="13738"/>
                </a:moveTo>
                <a:cubicBezTo>
                  <a:pt x="356547" y="71247"/>
                  <a:pt x="69000" y="279240"/>
                  <a:pt x="15325" y="496817"/>
                </a:cubicBezTo>
                <a:cubicBezTo>
                  <a:pt x="-38350" y="714394"/>
                  <a:pt x="66125" y="1286613"/>
                  <a:pt x="67083" y="1319202"/>
                </a:cubicBezTo>
                <a:cubicBezTo>
                  <a:pt x="68041" y="1351791"/>
                  <a:pt x="-11" y="859127"/>
                  <a:pt x="21076" y="692350"/>
                </a:cubicBezTo>
                <a:cubicBezTo>
                  <a:pt x="42163" y="525573"/>
                  <a:pt x="188812" y="351127"/>
                  <a:pt x="193604" y="318538"/>
                </a:cubicBezTo>
                <a:cubicBezTo>
                  <a:pt x="198396" y="285949"/>
                  <a:pt x="61333" y="492025"/>
                  <a:pt x="49831" y="496817"/>
                </a:cubicBezTo>
                <a:cubicBezTo>
                  <a:pt x="38329" y="501610"/>
                  <a:pt x="97755" y="404802"/>
                  <a:pt x="124593" y="347293"/>
                </a:cubicBezTo>
                <a:cubicBezTo>
                  <a:pt x="151431" y="289784"/>
                  <a:pt x="162933" y="209270"/>
                  <a:pt x="210857" y="151761"/>
                </a:cubicBezTo>
                <a:cubicBezTo>
                  <a:pt x="258781" y="94252"/>
                  <a:pt x="421725" y="-43771"/>
                  <a:pt x="389136" y="137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AF32332-73F4-6268-837D-0E1B8E75C797}"/>
              </a:ext>
            </a:extLst>
          </p:cNvPr>
          <p:cNvSpPr/>
          <p:nvPr/>
        </p:nvSpPr>
        <p:spPr>
          <a:xfrm>
            <a:off x="2328410" y="3263771"/>
            <a:ext cx="547375" cy="2019080"/>
          </a:xfrm>
          <a:custGeom>
            <a:avLst/>
            <a:gdLst>
              <a:gd name="connsiteX0" fmla="*/ 547062 w 547375"/>
              <a:gd name="connsiteY0" fmla="*/ 2765 h 2019080"/>
              <a:gd name="connsiteX1" fmla="*/ 167499 w 547375"/>
              <a:gd name="connsiteY1" fmla="*/ 871157 h 2019080"/>
              <a:gd name="connsiteX2" fmla="*/ 6473 w 547375"/>
              <a:gd name="connsiteY2" fmla="*/ 1992591 h 2019080"/>
              <a:gd name="connsiteX3" fmla="*/ 40979 w 547375"/>
              <a:gd name="connsiteY3" fmla="*/ 1607278 h 2019080"/>
              <a:gd name="connsiteX4" fmla="*/ 127243 w 547375"/>
              <a:gd name="connsiteY4" fmla="*/ 945920 h 2019080"/>
              <a:gd name="connsiteX5" fmla="*/ 230760 w 547375"/>
              <a:gd name="connsiteY5" fmla="*/ 606614 h 2019080"/>
              <a:gd name="connsiteX6" fmla="*/ 547062 w 547375"/>
              <a:gd name="connsiteY6" fmla="*/ 2765 h 201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375" h="2019080">
                <a:moveTo>
                  <a:pt x="547062" y="2765"/>
                </a:moveTo>
                <a:cubicBezTo>
                  <a:pt x="536519" y="46855"/>
                  <a:pt x="257597" y="539519"/>
                  <a:pt x="167499" y="871157"/>
                </a:cubicBezTo>
                <a:cubicBezTo>
                  <a:pt x="77401" y="1202795"/>
                  <a:pt x="27560" y="1869904"/>
                  <a:pt x="6473" y="1992591"/>
                </a:cubicBezTo>
                <a:cubicBezTo>
                  <a:pt x="-14614" y="2115278"/>
                  <a:pt x="20851" y="1781723"/>
                  <a:pt x="40979" y="1607278"/>
                </a:cubicBezTo>
                <a:cubicBezTo>
                  <a:pt x="61107" y="1432833"/>
                  <a:pt x="95613" y="1112697"/>
                  <a:pt x="127243" y="945920"/>
                </a:cubicBezTo>
                <a:cubicBezTo>
                  <a:pt x="158873" y="779143"/>
                  <a:pt x="162707" y="759014"/>
                  <a:pt x="230760" y="606614"/>
                </a:cubicBezTo>
                <a:cubicBezTo>
                  <a:pt x="298813" y="454214"/>
                  <a:pt x="557605" y="-41325"/>
                  <a:pt x="547062" y="27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2BE646F1-65ED-BEB1-011C-7BD144E465F3}"/>
              </a:ext>
            </a:extLst>
          </p:cNvPr>
          <p:cNvSpPr/>
          <p:nvPr/>
        </p:nvSpPr>
        <p:spPr>
          <a:xfrm>
            <a:off x="3534527" y="2351251"/>
            <a:ext cx="905437" cy="1015534"/>
          </a:xfrm>
          <a:custGeom>
            <a:avLst/>
            <a:gdLst>
              <a:gd name="connsiteX0" fmla="*/ 905201 w 905437"/>
              <a:gd name="connsiteY0" fmla="*/ 885 h 1015534"/>
              <a:gd name="connsiteX1" fmla="*/ 318605 w 905437"/>
              <a:gd name="connsiteY1" fmla="*/ 466711 h 1015534"/>
              <a:gd name="connsiteX2" fmla="*/ 2303 w 905437"/>
              <a:gd name="connsiteY2" fmla="*/ 1013051 h 1015534"/>
              <a:gd name="connsiteX3" fmla="*/ 186333 w 905437"/>
              <a:gd name="connsiteY3" fmla="*/ 656492 h 1015534"/>
              <a:gd name="connsiteX4" fmla="*/ 387616 w 905437"/>
              <a:gd name="connsiteY4" fmla="*/ 357443 h 1015534"/>
              <a:gd name="connsiteX5" fmla="*/ 905201 w 905437"/>
              <a:gd name="connsiteY5" fmla="*/ 885 h 10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437" h="1015534">
                <a:moveTo>
                  <a:pt x="905201" y="885"/>
                </a:moveTo>
                <a:cubicBezTo>
                  <a:pt x="893699" y="19096"/>
                  <a:pt x="469088" y="298017"/>
                  <a:pt x="318605" y="466711"/>
                </a:cubicBezTo>
                <a:cubicBezTo>
                  <a:pt x="168122" y="635405"/>
                  <a:pt x="24348" y="981421"/>
                  <a:pt x="2303" y="1013051"/>
                </a:cubicBezTo>
                <a:cubicBezTo>
                  <a:pt x="-19742" y="1044681"/>
                  <a:pt x="122114" y="765760"/>
                  <a:pt x="186333" y="656492"/>
                </a:cubicBezTo>
                <a:cubicBezTo>
                  <a:pt x="250552" y="547224"/>
                  <a:pt x="269722" y="464794"/>
                  <a:pt x="387616" y="357443"/>
                </a:cubicBezTo>
                <a:cubicBezTo>
                  <a:pt x="505510" y="250092"/>
                  <a:pt x="916703" y="-17326"/>
                  <a:pt x="905201" y="8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C30490C-9B58-BCD5-3D45-63B6EBB16D87}"/>
              </a:ext>
            </a:extLst>
          </p:cNvPr>
          <p:cNvSpPr/>
          <p:nvPr/>
        </p:nvSpPr>
        <p:spPr>
          <a:xfrm>
            <a:off x="3291865" y="3098007"/>
            <a:ext cx="474299" cy="1341008"/>
          </a:xfrm>
          <a:custGeom>
            <a:avLst/>
            <a:gdLst>
              <a:gd name="connsiteX0" fmla="*/ 469252 w 474299"/>
              <a:gd name="connsiteY0" fmla="*/ 13253 h 1341008"/>
              <a:gd name="connsiteX1" fmla="*/ 83939 w 474299"/>
              <a:gd name="connsiteY1" fmla="*/ 622853 h 1341008"/>
              <a:gd name="connsiteX2" fmla="*/ 55184 w 474299"/>
              <a:gd name="connsiteY2" fmla="*/ 1077178 h 1341008"/>
              <a:gd name="connsiteX3" fmla="*/ 147199 w 474299"/>
              <a:gd name="connsiteY3" fmla="*/ 1330219 h 1341008"/>
              <a:gd name="connsiteX4" fmla="*/ 129946 w 474299"/>
              <a:gd name="connsiteY4" fmla="*/ 1243955 h 1341008"/>
              <a:gd name="connsiteX5" fmla="*/ 3426 w 474299"/>
              <a:gd name="connsiteY5" fmla="*/ 795382 h 1341008"/>
              <a:gd name="connsiteX6" fmla="*/ 285222 w 474299"/>
              <a:gd name="connsiteY6" fmla="*/ 249042 h 1341008"/>
              <a:gd name="connsiteX7" fmla="*/ 469252 w 474299"/>
              <a:gd name="connsiteY7" fmla="*/ 13253 h 13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299" h="1341008">
                <a:moveTo>
                  <a:pt x="469252" y="13253"/>
                </a:moveTo>
                <a:cubicBezTo>
                  <a:pt x="435705" y="75555"/>
                  <a:pt x="152950" y="445532"/>
                  <a:pt x="83939" y="622853"/>
                </a:cubicBezTo>
                <a:cubicBezTo>
                  <a:pt x="14928" y="800174"/>
                  <a:pt x="44641" y="959284"/>
                  <a:pt x="55184" y="1077178"/>
                </a:cubicBezTo>
                <a:cubicBezTo>
                  <a:pt x="65727" y="1195072"/>
                  <a:pt x="134739" y="1302423"/>
                  <a:pt x="147199" y="1330219"/>
                </a:cubicBezTo>
                <a:cubicBezTo>
                  <a:pt x="159659" y="1358015"/>
                  <a:pt x="153908" y="1333094"/>
                  <a:pt x="129946" y="1243955"/>
                </a:cubicBezTo>
                <a:cubicBezTo>
                  <a:pt x="105984" y="1154816"/>
                  <a:pt x="-22453" y="961201"/>
                  <a:pt x="3426" y="795382"/>
                </a:cubicBezTo>
                <a:cubicBezTo>
                  <a:pt x="29305" y="629563"/>
                  <a:pt x="209501" y="376521"/>
                  <a:pt x="285222" y="249042"/>
                </a:cubicBezTo>
                <a:cubicBezTo>
                  <a:pt x="360943" y="121563"/>
                  <a:pt x="502799" y="-49049"/>
                  <a:pt x="469252" y="132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02BD4BA-50C3-8EDA-E86B-2137706604F3}"/>
              </a:ext>
            </a:extLst>
          </p:cNvPr>
          <p:cNvSpPr/>
          <p:nvPr/>
        </p:nvSpPr>
        <p:spPr>
          <a:xfrm>
            <a:off x="3432807" y="3295289"/>
            <a:ext cx="305383" cy="1139987"/>
          </a:xfrm>
          <a:custGeom>
            <a:avLst/>
            <a:gdLst>
              <a:gd name="connsiteX0" fmla="*/ 305306 w 305383"/>
              <a:gd name="connsiteY0" fmla="*/ 2 h 1139987"/>
              <a:gd name="connsiteX1" fmla="*/ 46514 w 305383"/>
              <a:gd name="connsiteY1" fmla="*/ 460077 h 1139987"/>
              <a:gd name="connsiteX2" fmla="*/ 29261 w 305383"/>
              <a:gd name="connsiteY2" fmla="*/ 1121436 h 1139987"/>
              <a:gd name="connsiteX3" fmla="*/ 29261 w 305383"/>
              <a:gd name="connsiteY3" fmla="*/ 914402 h 1139987"/>
              <a:gd name="connsiteX4" fmla="*/ 17759 w 305383"/>
              <a:gd name="connsiteY4" fmla="*/ 465828 h 1139987"/>
              <a:gd name="connsiteX5" fmla="*/ 305306 w 305383"/>
              <a:gd name="connsiteY5" fmla="*/ 2 h 11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83" h="1139987">
                <a:moveTo>
                  <a:pt x="305306" y="2"/>
                </a:moveTo>
                <a:cubicBezTo>
                  <a:pt x="310099" y="-957"/>
                  <a:pt x="92521" y="273171"/>
                  <a:pt x="46514" y="460077"/>
                </a:cubicBezTo>
                <a:cubicBezTo>
                  <a:pt x="507" y="646983"/>
                  <a:pt x="32136" y="1045715"/>
                  <a:pt x="29261" y="1121436"/>
                </a:cubicBezTo>
                <a:cubicBezTo>
                  <a:pt x="26386" y="1197157"/>
                  <a:pt x="31178" y="1023670"/>
                  <a:pt x="29261" y="914402"/>
                </a:cubicBezTo>
                <a:cubicBezTo>
                  <a:pt x="27344" y="805134"/>
                  <a:pt x="-27290" y="612477"/>
                  <a:pt x="17759" y="465828"/>
                </a:cubicBezTo>
                <a:cubicBezTo>
                  <a:pt x="62808" y="319179"/>
                  <a:pt x="300513" y="961"/>
                  <a:pt x="305306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B293C59-077F-45EE-D63D-80DE63059EA0}"/>
              </a:ext>
            </a:extLst>
          </p:cNvPr>
          <p:cNvSpPr/>
          <p:nvPr/>
        </p:nvSpPr>
        <p:spPr>
          <a:xfrm>
            <a:off x="3841085" y="2403211"/>
            <a:ext cx="673531" cy="864130"/>
          </a:xfrm>
          <a:custGeom>
            <a:avLst/>
            <a:gdLst>
              <a:gd name="connsiteX0" fmla="*/ 673406 w 673531"/>
              <a:gd name="connsiteY0" fmla="*/ 683 h 864130"/>
              <a:gd name="connsiteX1" fmla="*/ 178824 w 673531"/>
              <a:gd name="connsiteY1" fmla="*/ 501015 h 864130"/>
              <a:gd name="connsiteX2" fmla="*/ 545 w 673531"/>
              <a:gd name="connsiteY2" fmla="*/ 863325 h 864130"/>
              <a:gd name="connsiteX3" fmla="*/ 224832 w 673531"/>
              <a:gd name="connsiteY3" fmla="*/ 403249 h 864130"/>
              <a:gd name="connsiteX4" fmla="*/ 673406 w 673531"/>
              <a:gd name="connsiteY4" fmla="*/ 683 h 8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31" h="864130">
                <a:moveTo>
                  <a:pt x="673406" y="683"/>
                </a:moveTo>
                <a:cubicBezTo>
                  <a:pt x="665738" y="16977"/>
                  <a:pt x="290968" y="357241"/>
                  <a:pt x="178824" y="501015"/>
                </a:cubicBezTo>
                <a:cubicBezTo>
                  <a:pt x="66680" y="644789"/>
                  <a:pt x="-7123" y="879619"/>
                  <a:pt x="545" y="863325"/>
                </a:cubicBezTo>
                <a:cubicBezTo>
                  <a:pt x="8213" y="847031"/>
                  <a:pt x="113647" y="543189"/>
                  <a:pt x="224832" y="403249"/>
                </a:cubicBezTo>
                <a:cubicBezTo>
                  <a:pt x="336017" y="263309"/>
                  <a:pt x="681074" y="-15611"/>
                  <a:pt x="673406" y="6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3D7EB9E-5BC0-3524-4DB1-50A112473EA1}"/>
              </a:ext>
            </a:extLst>
          </p:cNvPr>
          <p:cNvSpPr/>
          <p:nvPr/>
        </p:nvSpPr>
        <p:spPr>
          <a:xfrm>
            <a:off x="3581631" y="3249283"/>
            <a:ext cx="242764" cy="1133820"/>
          </a:xfrm>
          <a:custGeom>
            <a:avLst/>
            <a:gdLst>
              <a:gd name="connsiteX0" fmla="*/ 242746 w 242764"/>
              <a:gd name="connsiteY0" fmla="*/ 0 h 1133820"/>
              <a:gd name="connsiteX1" fmla="*/ 52965 w 242764"/>
              <a:gd name="connsiteY1" fmla="*/ 494581 h 1133820"/>
              <a:gd name="connsiteX2" fmla="*/ 1207 w 242764"/>
              <a:gd name="connsiteY2" fmla="*/ 1121434 h 1133820"/>
              <a:gd name="connsiteX3" fmla="*/ 18460 w 242764"/>
              <a:gd name="connsiteY3" fmla="*/ 879894 h 1133820"/>
              <a:gd name="connsiteX4" fmla="*/ 41463 w 242764"/>
              <a:gd name="connsiteY4" fmla="*/ 494581 h 1133820"/>
              <a:gd name="connsiteX5" fmla="*/ 242746 w 242764"/>
              <a:gd name="connsiteY5" fmla="*/ 0 h 113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64" h="1133820">
                <a:moveTo>
                  <a:pt x="242746" y="0"/>
                </a:moveTo>
                <a:cubicBezTo>
                  <a:pt x="244663" y="0"/>
                  <a:pt x="93222" y="307675"/>
                  <a:pt x="52965" y="494581"/>
                </a:cubicBezTo>
                <a:cubicBezTo>
                  <a:pt x="12708" y="681487"/>
                  <a:pt x="6958" y="1057215"/>
                  <a:pt x="1207" y="1121434"/>
                </a:cubicBezTo>
                <a:cubicBezTo>
                  <a:pt x="-4544" y="1185653"/>
                  <a:pt x="11751" y="984370"/>
                  <a:pt x="18460" y="879894"/>
                </a:cubicBezTo>
                <a:cubicBezTo>
                  <a:pt x="25169" y="775419"/>
                  <a:pt x="6957" y="636437"/>
                  <a:pt x="41463" y="494581"/>
                </a:cubicBezTo>
                <a:cubicBezTo>
                  <a:pt x="75969" y="352725"/>
                  <a:pt x="240829" y="0"/>
                  <a:pt x="242746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A700851-4006-BD6C-3D35-FE9F4A12F6D5}"/>
              </a:ext>
            </a:extLst>
          </p:cNvPr>
          <p:cNvSpPr/>
          <p:nvPr/>
        </p:nvSpPr>
        <p:spPr>
          <a:xfrm>
            <a:off x="3724097" y="3184592"/>
            <a:ext cx="273181" cy="1139808"/>
          </a:xfrm>
          <a:custGeom>
            <a:avLst/>
            <a:gdLst>
              <a:gd name="connsiteX0" fmla="*/ 272809 w 273181"/>
              <a:gd name="connsiteY0" fmla="*/ 1431 h 1139808"/>
              <a:gd name="connsiteX1" fmla="*/ 65775 w 273181"/>
              <a:gd name="connsiteY1" fmla="*/ 427000 h 1139808"/>
              <a:gd name="connsiteX2" fmla="*/ 42771 w 273181"/>
              <a:gd name="connsiteY2" fmla="*/ 864072 h 1139808"/>
              <a:gd name="connsiteX3" fmla="*/ 83028 w 273181"/>
              <a:gd name="connsiteY3" fmla="*/ 1134366 h 1139808"/>
              <a:gd name="connsiteX4" fmla="*/ 65775 w 273181"/>
              <a:gd name="connsiteY4" fmla="*/ 1007846 h 1139808"/>
              <a:gd name="connsiteX5" fmla="*/ 8265 w 273181"/>
              <a:gd name="connsiteY5" fmla="*/ 576525 h 1139808"/>
              <a:gd name="connsiteX6" fmla="*/ 272809 w 273181"/>
              <a:gd name="connsiteY6" fmla="*/ 1431 h 113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81" h="1139808">
                <a:moveTo>
                  <a:pt x="272809" y="1431"/>
                </a:moveTo>
                <a:cubicBezTo>
                  <a:pt x="282394" y="-23490"/>
                  <a:pt x="104115" y="283227"/>
                  <a:pt x="65775" y="427000"/>
                </a:cubicBezTo>
                <a:cubicBezTo>
                  <a:pt x="27435" y="570773"/>
                  <a:pt x="39895" y="746178"/>
                  <a:pt x="42771" y="864072"/>
                </a:cubicBezTo>
                <a:cubicBezTo>
                  <a:pt x="45647" y="981966"/>
                  <a:pt x="79194" y="1110404"/>
                  <a:pt x="83028" y="1134366"/>
                </a:cubicBezTo>
                <a:cubicBezTo>
                  <a:pt x="86862" y="1158328"/>
                  <a:pt x="78235" y="1100820"/>
                  <a:pt x="65775" y="1007846"/>
                </a:cubicBezTo>
                <a:cubicBezTo>
                  <a:pt x="53314" y="914873"/>
                  <a:pt x="-25282" y="740427"/>
                  <a:pt x="8265" y="576525"/>
                </a:cubicBezTo>
                <a:cubicBezTo>
                  <a:pt x="41812" y="412623"/>
                  <a:pt x="263224" y="26352"/>
                  <a:pt x="272809" y="14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1957B4E-ABB9-16C7-C30A-EB83A802FF3B}"/>
              </a:ext>
            </a:extLst>
          </p:cNvPr>
          <p:cNvSpPr/>
          <p:nvPr/>
        </p:nvSpPr>
        <p:spPr>
          <a:xfrm>
            <a:off x="3822981" y="3144650"/>
            <a:ext cx="288944" cy="1191729"/>
          </a:xfrm>
          <a:custGeom>
            <a:avLst/>
            <a:gdLst>
              <a:gd name="connsiteX0" fmla="*/ 288944 w 288944"/>
              <a:gd name="connsiteY0" fmla="*/ 1116 h 1191729"/>
              <a:gd name="connsiteX1" fmla="*/ 93411 w 288944"/>
              <a:gd name="connsiteY1" fmla="*/ 386429 h 1191729"/>
              <a:gd name="connsiteX2" fmla="*/ 41653 w 288944"/>
              <a:gd name="connsiteY2" fmla="*/ 581961 h 1191729"/>
              <a:gd name="connsiteX3" fmla="*/ 1396 w 288944"/>
              <a:gd name="connsiteY3" fmla="*/ 1191561 h 1191729"/>
              <a:gd name="connsiteX4" fmla="*/ 93411 w 288944"/>
              <a:gd name="connsiteY4" fmla="*/ 518701 h 1191729"/>
              <a:gd name="connsiteX5" fmla="*/ 288944 w 288944"/>
              <a:gd name="connsiteY5" fmla="*/ 1116 h 11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944" h="1191729">
                <a:moveTo>
                  <a:pt x="288944" y="1116"/>
                </a:moveTo>
                <a:cubicBezTo>
                  <a:pt x="288944" y="-20929"/>
                  <a:pt x="134626" y="289622"/>
                  <a:pt x="93411" y="386429"/>
                </a:cubicBezTo>
                <a:cubicBezTo>
                  <a:pt x="52196" y="483236"/>
                  <a:pt x="56989" y="447772"/>
                  <a:pt x="41653" y="581961"/>
                </a:cubicBezTo>
                <a:cubicBezTo>
                  <a:pt x="26317" y="716150"/>
                  <a:pt x="-7230" y="1202104"/>
                  <a:pt x="1396" y="1191561"/>
                </a:cubicBezTo>
                <a:cubicBezTo>
                  <a:pt x="10022" y="1181018"/>
                  <a:pt x="45486" y="713275"/>
                  <a:pt x="93411" y="518701"/>
                </a:cubicBezTo>
                <a:cubicBezTo>
                  <a:pt x="141336" y="324128"/>
                  <a:pt x="288944" y="23161"/>
                  <a:pt x="288944" y="11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D336718-7373-30EC-01C3-CA18FEEA1C4D}"/>
              </a:ext>
            </a:extLst>
          </p:cNvPr>
          <p:cNvSpPr/>
          <p:nvPr/>
        </p:nvSpPr>
        <p:spPr>
          <a:xfrm>
            <a:off x="3999767" y="2603708"/>
            <a:ext cx="412244" cy="1710215"/>
          </a:xfrm>
          <a:custGeom>
            <a:avLst/>
            <a:gdLst>
              <a:gd name="connsiteX0" fmla="*/ 411207 w 412244"/>
              <a:gd name="connsiteY0" fmla="*/ 1469 h 1710215"/>
              <a:gd name="connsiteX1" fmla="*/ 221425 w 412244"/>
              <a:gd name="connsiteY1" fmla="*/ 455794 h 1710215"/>
              <a:gd name="connsiteX2" fmla="*/ 135161 w 412244"/>
              <a:gd name="connsiteY2" fmla="*/ 800850 h 1710215"/>
              <a:gd name="connsiteX3" fmla="*/ 232927 w 412244"/>
              <a:gd name="connsiteY3" fmla="*/ 444292 h 1710215"/>
              <a:gd name="connsiteX4" fmla="*/ 89154 w 412244"/>
              <a:gd name="connsiteY4" fmla="*/ 795100 h 1710215"/>
              <a:gd name="connsiteX5" fmla="*/ 48897 w 412244"/>
              <a:gd name="connsiteY5" fmla="*/ 1191915 h 1710215"/>
              <a:gd name="connsiteX6" fmla="*/ 54648 w 412244"/>
              <a:gd name="connsiteY6" fmla="*/ 967628 h 1710215"/>
              <a:gd name="connsiteX7" fmla="*/ 2890 w 412244"/>
              <a:gd name="connsiteY7" fmla="*/ 1312684 h 1710215"/>
              <a:gd name="connsiteX8" fmla="*/ 8641 w 412244"/>
              <a:gd name="connsiteY8" fmla="*/ 1703749 h 1710215"/>
              <a:gd name="connsiteX9" fmla="*/ 25893 w 412244"/>
              <a:gd name="connsiteY9" fmla="*/ 1485213 h 1710215"/>
              <a:gd name="connsiteX10" fmla="*/ 129410 w 412244"/>
              <a:gd name="connsiteY10" fmla="*/ 616820 h 1710215"/>
              <a:gd name="connsiteX11" fmla="*/ 411207 w 412244"/>
              <a:gd name="connsiteY11" fmla="*/ 1469 h 17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244" h="1710215">
                <a:moveTo>
                  <a:pt x="411207" y="1469"/>
                </a:moveTo>
                <a:cubicBezTo>
                  <a:pt x="426543" y="-25369"/>
                  <a:pt x="267433" y="322564"/>
                  <a:pt x="221425" y="455794"/>
                </a:cubicBezTo>
                <a:cubicBezTo>
                  <a:pt x="175417" y="589024"/>
                  <a:pt x="133244" y="802767"/>
                  <a:pt x="135161" y="800850"/>
                </a:cubicBezTo>
                <a:cubicBezTo>
                  <a:pt x="137078" y="798933"/>
                  <a:pt x="240595" y="445250"/>
                  <a:pt x="232927" y="444292"/>
                </a:cubicBezTo>
                <a:cubicBezTo>
                  <a:pt x="225259" y="443334"/>
                  <a:pt x="119826" y="670496"/>
                  <a:pt x="89154" y="795100"/>
                </a:cubicBezTo>
                <a:cubicBezTo>
                  <a:pt x="58482" y="919704"/>
                  <a:pt x="54648" y="1163160"/>
                  <a:pt x="48897" y="1191915"/>
                </a:cubicBezTo>
                <a:cubicBezTo>
                  <a:pt x="43146" y="1220670"/>
                  <a:pt x="62316" y="947500"/>
                  <a:pt x="54648" y="967628"/>
                </a:cubicBezTo>
                <a:cubicBezTo>
                  <a:pt x="46980" y="987756"/>
                  <a:pt x="10558" y="1189997"/>
                  <a:pt x="2890" y="1312684"/>
                </a:cubicBezTo>
                <a:cubicBezTo>
                  <a:pt x="-4778" y="1435371"/>
                  <a:pt x="4807" y="1674994"/>
                  <a:pt x="8641" y="1703749"/>
                </a:cubicBezTo>
                <a:cubicBezTo>
                  <a:pt x="12475" y="1732504"/>
                  <a:pt x="5765" y="1666368"/>
                  <a:pt x="25893" y="1485213"/>
                </a:cubicBezTo>
                <a:cubicBezTo>
                  <a:pt x="46021" y="1304058"/>
                  <a:pt x="62316" y="859318"/>
                  <a:pt x="129410" y="616820"/>
                </a:cubicBezTo>
                <a:cubicBezTo>
                  <a:pt x="196504" y="374322"/>
                  <a:pt x="395871" y="28307"/>
                  <a:pt x="411207" y="14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2A0A095-6251-9D79-3416-C61D80931DDF}"/>
              </a:ext>
            </a:extLst>
          </p:cNvPr>
          <p:cNvSpPr/>
          <p:nvPr/>
        </p:nvSpPr>
        <p:spPr>
          <a:xfrm>
            <a:off x="4081740" y="3421557"/>
            <a:ext cx="110872" cy="1039017"/>
          </a:xfrm>
          <a:custGeom>
            <a:avLst/>
            <a:gdLst>
              <a:gd name="connsiteX0" fmla="*/ 110698 w 110872"/>
              <a:gd name="connsiteY0" fmla="*/ 254 h 1039017"/>
              <a:gd name="connsiteX1" fmla="*/ 35935 w 110872"/>
              <a:gd name="connsiteY1" fmla="*/ 253296 h 1039017"/>
              <a:gd name="connsiteX2" fmla="*/ 1430 w 110872"/>
              <a:gd name="connsiteY2" fmla="*/ 1000918 h 1039017"/>
              <a:gd name="connsiteX3" fmla="*/ 7181 w 110872"/>
              <a:gd name="connsiteY3" fmla="*/ 862896 h 1039017"/>
              <a:gd name="connsiteX4" fmla="*/ 12932 w 110872"/>
              <a:gd name="connsiteY4" fmla="*/ 287801 h 1039017"/>
              <a:gd name="connsiteX5" fmla="*/ 110698 w 110872"/>
              <a:gd name="connsiteY5" fmla="*/ 254 h 103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72" h="1039017">
                <a:moveTo>
                  <a:pt x="110698" y="254"/>
                </a:moveTo>
                <a:cubicBezTo>
                  <a:pt x="114532" y="-5497"/>
                  <a:pt x="54146" y="86519"/>
                  <a:pt x="35935" y="253296"/>
                </a:cubicBezTo>
                <a:cubicBezTo>
                  <a:pt x="17724" y="420073"/>
                  <a:pt x="6222" y="899318"/>
                  <a:pt x="1430" y="1000918"/>
                </a:cubicBezTo>
                <a:cubicBezTo>
                  <a:pt x="-3362" y="1102518"/>
                  <a:pt x="5264" y="981749"/>
                  <a:pt x="7181" y="862896"/>
                </a:cubicBezTo>
                <a:cubicBezTo>
                  <a:pt x="9098" y="744043"/>
                  <a:pt x="-487" y="425824"/>
                  <a:pt x="12932" y="287801"/>
                </a:cubicBezTo>
                <a:cubicBezTo>
                  <a:pt x="26351" y="149778"/>
                  <a:pt x="106864" y="6005"/>
                  <a:pt x="110698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322A012-FC12-DC4A-E82B-F8F337BE0C3D}"/>
              </a:ext>
            </a:extLst>
          </p:cNvPr>
          <p:cNvSpPr/>
          <p:nvPr/>
        </p:nvSpPr>
        <p:spPr>
          <a:xfrm>
            <a:off x="4189935" y="2639651"/>
            <a:ext cx="278591" cy="1823232"/>
          </a:xfrm>
          <a:custGeom>
            <a:avLst/>
            <a:gdLst>
              <a:gd name="connsiteX0" fmla="*/ 278548 w 278591"/>
              <a:gd name="connsiteY0" fmla="*/ 32 h 1823232"/>
              <a:gd name="connsiteX1" fmla="*/ 111771 w 278591"/>
              <a:gd name="connsiteY1" fmla="*/ 592379 h 1823232"/>
              <a:gd name="connsiteX2" fmla="*/ 2503 w 278591"/>
              <a:gd name="connsiteY2" fmla="*/ 1811579 h 1823232"/>
              <a:gd name="connsiteX3" fmla="*/ 42759 w 278591"/>
              <a:gd name="connsiteY3" fmla="*/ 1167474 h 1823232"/>
              <a:gd name="connsiteX4" fmla="*/ 129023 w 278591"/>
              <a:gd name="connsiteY4" fmla="*/ 494613 h 1823232"/>
              <a:gd name="connsiteX5" fmla="*/ 65763 w 278591"/>
              <a:gd name="connsiteY5" fmla="*/ 977692 h 1823232"/>
              <a:gd name="connsiteX6" fmla="*/ 192284 w 278591"/>
              <a:gd name="connsiteY6" fmla="*/ 310583 h 1823232"/>
              <a:gd name="connsiteX7" fmla="*/ 129023 w 278591"/>
              <a:gd name="connsiteY7" fmla="*/ 563624 h 1823232"/>
              <a:gd name="connsiteX8" fmla="*/ 278548 w 278591"/>
              <a:gd name="connsiteY8" fmla="*/ 32 h 182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591" h="1823232">
                <a:moveTo>
                  <a:pt x="278548" y="32"/>
                </a:moveTo>
                <a:cubicBezTo>
                  <a:pt x="275673" y="4824"/>
                  <a:pt x="157778" y="290455"/>
                  <a:pt x="111771" y="592379"/>
                </a:cubicBezTo>
                <a:cubicBezTo>
                  <a:pt x="65764" y="894303"/>
                  <a:pt x="14005" y="1715730"/>
                  <a:pt x="2503" y="1811579"/>
                </a:cubicBezTo>
                <a:cubicBezTo>
                  <a:pt x="-8999" y="1907428"/>
                  <a:pt x="21672" y="1386968"/>
                  <a:pt x="42759" y="1167474"/>
                </a:cubicBezTo>
                <a:cubicBezTo>
                  <a:pt x="63846" y="947980"/>
                  <a:pt x="125189" y="526243"/>
                  <a:pt x="129023" y="494613"/>
                </a:cubicBezTo>
                <a:cubicBezTo>
                  <a:pt x="132857" y="462983"/>
                  <a:pt x="55220" y="1008364"/>
                  <a:pt x="65763" y="977692"/>
                </a:cubicBezTo>
                <a:cubicBezTo>
                  <a:pt x="76306" y="947020"/>
                  <a:pt x="181741" y="379594"/>
                  <a:pt x="192284" y="310583"/>
                </a:cubicBezTo>
                <a:cubicBezTo>
                  <a:pt x="202827" y="241572"/>
                  <a:pt x="115604" y="609631"/>
                  <a:pt x="129023" y="563624"/>
                </a:cubicBezTo>
                <a:cubicBezTo>
                  <a:pt x="142442" y="517617"/>
                  <a:pt x="281423" y="-4760"/>
                  <a:pt x="278548" y="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BD6F308B-B4B0-EC55-BBEC-63A89646DCCD}"/>
              </a:ext>
            </a:extLst>
          </p:cNvPr>
          <p:cNvSpPr/>
          <p:nvPr/>
        </p:nvSpPr>
        <p:spPr>
          <a:xfrm>
            <a:off x="4289789" y="3248091"/>
            <a:ext cx="127506" cy="1192064"/>
          </a:xfrm>
          <a:custGeom>
            <a:avLst/>
            <a:gdLst>
              <a:gd name="connsiteX0" fmla="*/ 126936 w 127506"/>
              <a:gd name="connsiteY0" fmla="*/ 6943 h 1192064"/>
              <a:gd name="connsiteX1" fmla="*/ 46422 w 127506"/>
              <a:gd name="connsiteY1" fmla="*/ 317494 h 1192064"/>
              <a:gd name="connsiteX2" fmla="*/ 29169 w 127506"/>
              <a:gd name="connsiteY2" fmla="*/ 731562 h 1192064"/>
              <a:gd name="connsiteX3" fmla="*/ 115434 w 127506"/>
              <a:gd name="connsiteY3" fmla="*/ 1180135 h 1192064"/>
              <a:gd name="connsiteX4" fmla="*/ 69426 w 127506"/>
              <a:gd name="connsiteY4" fmla="*/ 1024860 h 1192064"/>
              <a:gd name="connsiteX5" fmla="*/ 415 w 127506"/>
              <a:gd name="connsiteY5" fmla="*/ 622294 h 1192064"/>
              <a:gd name="connsiteX6" fmla="*/ 126936 w 127506"/>
              <a:gd name="connsiteY6" fmla="*/ 6943 h 119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6" h="1192064">
                <a:moveTo>
                  <a:pt x="126936" y="6943"/>
                </a:moveTo>
                <a:cubicBezTo>
                  <a:pt x="134604" y="-43857"/>
                  <a:pt x="62716" y="196724"/>
                  <a:pt x="46422" y="317494"/>
                </a:cubicBezTo>
                <a:cubicBezTo>
                  <a:pt x="30128" y="438264"/>
                  <a:pt x="17667" y="587789"/>
                  <a:pt x="29169" y="731562"/>
                </a:cubicBezTo>
                <a:cubicBezTo>
                  <a:pt x="40671" y="875335"/>
                  <a:pt x="108725" y="1131252"/>
                  <a:pt x="115434" y="1180135"/>
                </a:cubicBezTo>
                <a:cubicBezTo>
                  <a:pt x="122143" y="1229018"/>
                  <a:pt x="88596" y="1117834"/>
                  <a:pt x="69426" y="1024860"/>
                </a:cubicBezTo>
                <a:cubicBezTo>
                  <a:pt x="50256" y="931886"/>
                  <a:pt x="-5336" y="786196"/>
                  <a:pt x="415" y="622294"/>
                </a:cubicBezTo>
                <a:cubicBezTo>
                  <a:pt x="6166" y="458392"/>
                  <a:pt x="119268" y="57743"/>
                  <a:pt x="126936" y="69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B1C35825-32B5-3613-E712-EBDA8A997768}"/>
              </a:ext>
            </a:extLst>
          </p:cNvPr>
          <p:cNvSpPr/>
          <p:nvPr/>
        </p:nvSpPr>
        <p:spPr>
          <a:xfrm>
            <a:off x="3099114" y="2540433"/>
            <a:ext cx="969497" cy="939785"/>
          </a:xfrm>
          <a:custGeom>
            <a:avLst/>
            <a:gdLst>
              <a:gd name="connsiteX0" fmla="*/ 966803 w 969497"/>
              <a:gd name="connsiteY0" fmla="*/ 7235 h 939785"/>
              <a:gd name="connsiteX1" fmla="*/ 477973 w 969497"/>
              <a:gd name="connsiteY1" fmla="*/ 312035 h 939785"/>
              <a:gd name="connsiteX2" fmla="*/ 644 w 969497"/>
              <a:gd name="connsiteY2" fmla="*/ 938888 h 939785"/>
              <a:gd name="connsiteX3" fmla="*/ 380207 w 969497"/>
              <a:gd name="connsiteY3" fmla="*/ 444307 h 939785"/>
              <a:gd name="connsiteX4" fmla="*/ 592992 w 969497"/>
              <a:gd name="connsiteY4" fmla="*/ 179763 h 939785"/>
              <a:gd name="connsiteX5" fmla="*/ 265188 w 969497"/>
              <a:gd name="connsiteY5" fmla="*/ 501816 h 939785"/>
              <a:gd name="connsiteX6" fmla="*/ 656252 w 969497"/>
              <a:gd name="connsiteY6" fmla="*/ 128005 h 939785"/>
              <a:gd name="connsiteX7" fmla="*/ 966803 w 969497"/>
              <a:gd name="connsiteY7" fmla="*/ 7235 h 93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497" h="939785">
                <a:moveTo>
                  <a:pt x="966803" y="7235"/>
                </a:moveTo>
                <a:cubicBezTo>
                  <a:pt x="937090" y="37907"/>
                  <a:pt x="638999" y="156760"/>
                  <a:pt x="477973" y="312035"/>
                </a:cubicBezTo>
                <a:cubicBezTo>
                  <a:pt x="316947" y="467310"/>
                  <a:pt x="16938" y="916843"/>
                  <a:pt x="644" y="938888"/>
                </a:cubicBezTo>
                <a:cubicBezTo>
                  <a:pt x="-15650" y="960933"/>
                  <a:pt x="281482" y="570828"/>
                  <a:pt x="380207" y="444307"/>
                </a:cubicBezTo>
                <a:cubicBezTo>
                  <a:pt x="478932" y="317786"/>
                  <a:pt x="612162" y="170178"/>
                  <a:pt x="592992" y="179763"/>
                </a:cubicBezTo>
                <a:cubicBezTo>
                  <a:pt x="573822" y="189348"/>
                  <a:pt x="254645" y="510442"/>
                  <a:pt x="265188" y="501816"/>
                </a:cubicBezTo>
                <a:cubicBezTo>
                  <a:pt x="275731" y="493190"/>
                  <a:pt x="539316" y="207560"/>
                  <a:pt x="656252" y="128005"/>
                </a:cubicBezTo>
                <a:cubicBezTo>
                  <a:pt x="773188" y="48450"/>
                  <a:pt x="996516" y="-23437"/>
                  <a:pt x="966803" y="72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5046605-A0B9-3238-6352-2F6E792DADA5}"/>
              </a:ext>
            </a:extLst>
          </p:cNvPr>
          <p:cNvSpPr/>
          <p:nvPr/>
        </p:nvSpPr>
        <p:spPr>
          <a:xfrm>
            <a:off x="2882834" y="3553940"/>
            <a:ext cx="188319" cy="1068382"/>
          </a:xfrm>
          <a:custGeom>
            <a:avLst/>
            <a:gdLst>
              <a:gd name="connsiteX0" fmla="*/ 188170 w 188319"/>
              <a:gd name="connsiteY0" fmla="*/ 143 h 1068382"/>
              <a:gd name="connsiteX1" fmla="*/ 50147 w 188319"/>
              <a:gd name="connsiteY1" fmla="*/ 333698 h 1068382"/>
              <a:gd name="connsiteX2" fmla="*/ 4140 w 188319"/>
              <a:gd name="connsiteY2" fmla="*/ 1029562 h 1068382"/>
              <a:gd name="connsiteX3" fmla="*/ 4140 w 188319"/>
              <a:gd name="connsiteY3" fmla="*/ 914543 h 1068382"/>
              <a:gd name="connsiteX4" fmla="*/ 21392 w 188319"/>
              <a:gd name="connsiteY4" fmla="*/ 368203 h 1068382"/>
              <a:gd name="connsiteX5" fmla="*/ 188170 w 188319"/>
              <a:gd name="connsiteY5" fmla="*/ 143 h 106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9" h="1068382">
                <a:moveTo>
                  <a:pt x="188170" y="143"/>
                </a:moveTo>
                <a:cubicBezTo>
                  <a:pt x="192962" y="-5608"/>
                  <a:pt x="80819" y="162128"/>
                  <a:pt x="50147" y="333698"/>
                </a:cubicBezTo>
                <a:cubicBezTo>
                  <a:pt x="19475" y="505268"/>
                  <a:pt x="11808" y="932754"/>
                  <a:pt x="4140" y="1029562"/>
                </a:cubicBezTo>
                <a:cubicBezTo>
                  <a:pt x="-3528" y="1126370"/>
                  <a:pt x="1265" y="1024769"/>
                  <a:pt x="4140" y="914543"/>
                </a:cubicBezTo>
                <a:cubicBezTo>
                  <a:pt x="7015" y="804317"/>
                  <a:pt x="-9280" y="517728"/>
                  <a:pt x="21392" y="368203"/>
                </a:cubicBezTo>
                <a:cubicBezTo>
                  <a:pt x="52064" y="218679"/>
                  <a:pt x="183378" y="5894"/>
                  <a:pt x="188170" y="1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C69F36C-C9C9-01D2-001D-5B4B388024DF}"/>
              </a:ext>
            </a:extLst>
          </p:cNvPr>
          <p:cNvSpPr/>
          <p:nvPr/>
        </p:nvSpPr>
        <p:spPr>
          <a:xfrm>
            <a:off x="4443734" y="2001307"/>
            <a:ext cx="680416" cy="204911"/>
          </a:xfrm>
          <a:custGeom>
            <a:avLst/>
            <a:gdLst>
              <a:gd name="connsiteX0" fmla="*/ 1745 w 680416"/>
              <a:gd name="connsiteY0" fmla="*/ 166799 h 204911"/>
              <a:gd name="connsiteX1" fmla="*/ 168523 w 680416"/>
              <a:gd name="connsiteY1" fmla="*/ 74784 h 204911"/>
              <a:gd name="connsiteX2" fmla="*/ 162772 w 680416"/>
              <a:gd name="connsiteY2" fmla="*/ 23025 h 204911"/>
              <a:gd name="connsiteX3" fmla="*/ 375557 w 680416"/>
              <a:gd name="connsiteY3" fmla="*/ 201304 h 204911"/>
              <a:gd name="connsiteX4" fmla="*/ 358304 w 680416"/>
              <a:gd name="connsiteY4" fmla="*/ 80535 h 204911"/>
              <a:gd name="connsiteX5" fmla="*/ 456070 w 680416"/>
              <a:gd name="connsiteY5" fmla="*/ 161048 h 204911"/>
              <a:gd name="connsiteX6" fmla="*/ 433066 w 680416"/>
              <a:gd name="connsiteY6" fmla="*/ 17274 h 204911"/>
              <a:gd name="connsiteX7" fmla="*/ 519330 w 680416"/>
              <a:gd name="connsiteY7" fmla="*/ 195553 h 204911"/>
              <a:gd name="connsiteX8" fmla="*/ 525081 w 680416"/>
              <a:gd name="connsiteY8" fmla="*/ 161048 h 204911"/>
              <a:gd name="connsiteX9" fmla="*/ 680357 w 680416"/>
              <a:gd name="connsiteY9" fmla="*/ 21 h 204911"/>
              <a:gd name="connsiteX10" fmla="*/ 542334 w 680416"/>
              <a:gd name="connsiteY10" fmla="*/ 149546 h 204911"/>
              <a:gd name="connsiteX11" fmla="*/ 450319 w 680416"/>
              <a:gd name="connsiteY11" fmla="*/ 161048 h 204911"/>
              <a:gd name="connsiteX12" fmla="*/ 289292 w 680416"/>
              <a:gd name="connsiteY12" fmla="*/ 80535 h 204911"/>
              <a:gd name="connsiteX13" fmla="*/ 1745 w 680416"/>
              <a:gd name="connsiteY13" fmla="*/ 166799 h 2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0416" h="204911">
                <a:moveTo>
                  <a:pt x="1745" y="166799"/>
                </a:moveTo>
                <a:cubicBezTo>
                  <a:pt x="-18383" y="165841"/>
                  <a:pt x="141685" y="98746"/>
                  <a:pt x="168523" y="74784"/>
                </a:cubicBezTo>
                <a:cubicBezTo>
                  <a:pt x="195361" y="50822"/>
                  <a:pt x="128266" y="1938"/>
                  <a:pt x="162772" y="23025"/>
                </a:cubicBezTo>
                <a:cubicBezTo>
                  <a:pt x="197278" y="44112"/>
                  <a:pt x="342968" y="191719"/>
                  <a:pt x="375557" y="201304"/>
                </a:cubicBezTo>
                <a:cubicBezTo>
                  <a:pt x="408146" y="210889"/>
                  <a:pt x="344885" y="87244"/>
                  <a:pt x="358304" y="80535"/>
                </a:cubicBezTo>
                <a:cubicBezTo>
                  <a:pt x="371723" y="73826"/>
                  <a:pt x="443610" y="171591"/>
                  <a:pt x="456070" y="161048"/>
                </a:cubicBezTo>
                <a:cubicBezTo>
                  <a:pt x="468530" y="150505"/>
                  <a:pt x="422523" y="11523"/>
                  <a:pt x="433066" y="17274"/>
                </a:cubicBezTo>
                <a:cubicBezTo>
                  <a:pt x="443609" y="23025"/>
                  <a:pt x="519330" y="195553"/>
                  <a:pt x="519330" y="195553"/>
                </a:cubicBezTo>
                <a:cubicBezTo>
                  <a:pt x="534666" y="219515"/>
                  <a:pt x="498243" y="193637"/>
                  <a:pt x="525081" y="161048"/>
                </a:cubicBezTo>
                <a:cubicBezTo>
                  <a:pt x="551919" y="128459"/>
                  <a:pt x="677482" y="1938"/>
                  <a:pt x="680357" y="21"/>
                </a:cubicBezTo>
                <a:cubicBezTo>
                  <a:pt x="683232" y="-1896"/>
                  <a:pt x="580674" y="122708"/>
                  <a:pt x="542334" y="149546"/>
                </a:cubicBezTo>
                <a:cubicBezTo>
                  <a:pt x="503994" y="176384"/>
                  <a:pt x="492493" y="172550"/>
                  <a:pt x="450319" y="161048"/>
                </a:cubicBezTo>
                <a:cubicBezTo>
                  <a:pt x="408145" y="149546"/>
                  <a:pt x="361179" y="79577"/>
                  <a:pt x="289292" y="80535"/>
                </a:cubicBezTo>
                <a:cubicBezTo>
                  <a:pt x="217405" y="81493"/>
                  <a:pt x="21873" y="167757"/>
                  <a:pt x="1745" y="1667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E749779-5F14-E4FB-A764-14B15F4D321E}"/>
              </a:ext>
            </a:extLst>
          </p:cNvPr>
          <p:cNvSpPr/>
          <p:nvPr/>
        </p:nvSpPr>
        <p:spPr>
          <a:xfrm>
            <a:off x="4486221" y="2228403"/>
            <a:ext cx="140194" cy="1129847"/>
          </a:xfrm>
          <a:custGeom>
            <a:avLst/>
            <a:gdLst>
              <a:gd name="connsiteX0" fmla="*/ 85779 w 140194"/>
              <a:gd name="connsiteY0" fmla="*/ 8714 h 1129847"/>
              <a:gd name="connsiteX1" fmla="*/ 16768 w 140194"/>
              <a:gd name="connsiteY1" fmla="*/ 94978 h 1129847"/>
              <a:gd name="connsiteX2" fmla="*/ 68526 w 140194"/>
              <a:gd name="connsiteY2" fmla="*/ 353771 h 1129847"/>
              <a:gd name="connsiteX3" fmla="*/ 28270 w 140194"/>
              <a:gd name="connsiteY3" fmla="*/ 336518 h 1129847"/>
              <a:gd name="connsiteX4" fmla="*/ 131787 w 140194"/>
              <a:gd name="connsiteY4" fmla="*/ 710329 h 1129847"/>
              <a:gd name="connsiteX5" fmla="*/ 120285 w 140194"/>
              <a:gd name="connsiteY5" fmla="*/ 618314 h 1129847"/>
              <a:gd name="connsiteX6" fmla="*/ 11017 w 140194"/>
              <a:gd name="connsiteY6" fmla="*/ 1118646 h 1129847"/>
              <a:gd name="connsiteX7" fmla="*/ 16768 w 140194"/>
              <a:gd name="connsiteY7" fmla="*/ 940367 h 1129847"/>
              <a:gd name="connsiteX8" fmla="*/ 126036 w 140194"/>
              <a:gd name="connsiteY8" fmla="*/ 641318 h 1129847"/>
              <a:gd name="connsiteX9" fmla="*/ 68526 w 140194"/>
              <a:gd name="connsiteY9" fmla="*/ 359522 h 1129847"/>
              <a:gd name="connsiteX10" fmla="*/ 22519 w 140194"/>
              <a:gd name="connsiteY10" fmla="*/ 284759 h 1129847"/>
              <a:gd name="connsiteX11" fmla="*/ 85779 w 140194"/>
              <a:gd name="connsiteY11" fmla="*/ 8714 h 112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94" h="1129847">
                <a:moveTo>
                  <a:pt x="85779" y="8714"/>
                </a:moveTo>
                <a:cubicBezTo>
                  <a:pt x="84821" y="-22916"/>
                  <a:pt x="19644" y="37468"/>
                  <a:pt x="16768" y="94978"/>
                </a:cubicBezTo>
                <a:cubicBezTo>
                  <a:pt x="13892" y="152488"/>
                  <a:pt x="66609" y="313514"/>
                  <a:pt x="68526" y="353771"/>
                </a:cubicBezTo>
                <a:cubicBezTo>
                  <a:pt x="70443" y="394028"/>
                  <a:pt x="17727" y="277092"/>
                  <a:pt x="28270" y="336518"/>
                </a:cubicBezTo>
                <a:cubicBezTo>
                  <a:pt x="38813" y="395944"/>
                  <a:pt x="116451" y="663363"/>
                  <a:pt x="131787" y="710329"/>
                </a:cubicBezTo>
                <a:cubicBezTo>
                  <a:pt x="147123" y="757295"/>
                  <a:pt x="140413" y="550261"/>
                  <a:pt x="120285" y="618314"/>
                </a:cubicBezTo>
                <a:cubicBezTo>
                  <a:pt x="100157" y="686367"/>
                  <a:pt x="28270" y="1064971"/>
                  <a:pt x="11017" y="1118646"/>
                </a:cubicBezTo>
                <a:cubicBezTo>
                  <a:pt x="-6236" y="1172321"/>
                  <a:pt x="-2402" y="1019922"/>
                  <a:pt x="16768" y="940367"/>
                </a:cubicBezTo>
                <a:cubicBezTo>
                  <a:pt x="35938" y="860812"/>
                  <a:pt x="117410" y="738125"/>
                  <a:pt x="126036" y="641318"/>
                </a:cubicBezTo>
                <a:cubicBezTo>
                  <a:pt x="134662" y="544511"/>
                  <a:pt x="85779" y="418949"/>
                  <a:pt x="68526" y="359522"/>
                </a:cubicBezTo>
                <a:cubicBezTo>
                  <a:pt x="51273" y="300095"/>
                  <a:pt x="22519" y="346102"/>
                  <a:pt x="22519" y="284759"/>
                </a:cubicBezTo>
                <a:cubicBezTo>
                  <a:pt x="22519" y="223416"/>
                  <a:pt x="86737" y="40344"/>
                  <a:pt x="85779" y="87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ABFB177A-2B0C-2134-EC6C-40C1C6325C59}"/>
              </a:ext>
            </a:extLst>
          </p:cNvPr>
          <p:cNvSpPr/>
          <p:nvPr/>
        </p:nvSpPr>
        <p:spPr>
          <a:xfrm>
            <a:off x="4427978" y="2851032"/>
            <a:ext cx="139335" cy="1612279"/>
          </a:xfrm>
          <a:custGeom>
            <a:avLst/>
            <a:gdLst>
              <a:gd name="connsiteX0" fmla="*/ 92264 w 139335"/>
              <a:gd name="connsiteY0" fmla="*/ 1436 h 1612279"/>
              <a:gd name="connsiteX1" fmla="*/ 11750 w 139335"/>
              <a:gd name="connsiteY1" fmla="*/ 369496 h 1612279"/>
              <a:gd name="connsiteX2" fmla="*/ 92264 w 139335"/>
              <a:gd name="connsiteY2" fmla="*/ 921587 h 1612279"/>
              <a:gd name="connsiteX3" fmla="*/ 52007 w 139335"/>
              <a:gd name="connsiteY3" fmla="*/ 1600198 h 1612279"/>
              <a:gd name="connsiteX4" fmla="*/ 63509 w 139335"/>
              <a:gd name="connsiteY4" fmla="*/ 1324153 h 1612279"/>
              <a:gd name="connsiteX5" fmla="*/ 138271 w 139335"/>
              <a:gd name="connsiteY5" fmla="*/ 915836 h 1612279"/>
              <a:gd name="connsiteX6" fmla="*/ 248 w 139335"/>
              <a:gd name="connsiteY6" fmla="*/ 501768 h 1612279"/>
              <a:gd name="connsiteX7" fmla="*/ 92264 w 139335"/>
              <a:gd name="connsiteY7" fmla="*/ 1436 h 161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335" h="1612279">
                <a:moveTo>
                  <a:pt x="92264" y="1436"/>
                </a:moveTo>
                <a:cubicBezTo>
                  <a:pt x="94181" y="-20609"/>
                  <a:pt x="11750" y="216138"/>
                  <a:pt x="11750" y="369496"/>
                </a:cubicBezTo>
                <a:cubicBezTo>
                  <a:pt x="11750" y="522854"/>
                  <a:pt x="85554" y="716470"/>
                  <a:pt x="92264" y="921587"/>
                </a:cubicBezTo>
                <a:cubicBezTo>
                  <a:pt x="98974" y="1126704"/>
                  <a:pt x="56799" y="1533104"/>
                  <a:pt x="52007" y="1600198"/>
                </a:cubicBezTo>
                <a:cubicBezTo>
                  <a:pt x="47214" y="1667292"/>
                  <a:pt x="49132" y="1438213"/>
                  <a:pt x="63509" y="1324153"/>
                </a:cubicBezTo>
                <a:cubicBezTo>
                  <a:pt x="77886" y="1210093"/>
                  <a:pt x="148814" y="1052900"/>
                  <a:pt x="138271" y="915836"/>
                </a:cubicBezTo>
                <a:cubicBezTo>
                  <a:pt x="127728" y="778772"/>
                  <a:pt x="5999" y="650334"/>
                  <a:pt x="248" y="501768"/>
                </a:cubicBezTo>
                <a:cubicBezTo>
                  <a:pt x="-5503" y="353202"/>
                  <a:pt x="90347" y="23481"/>
                  <a:pt x="92264" y="14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6C5EDD7-9781-77B1-FE18-922AAB09EEF9}"/>
              </a:ext>
            </a:extLst>
          </p:cNvPr>
          <p:cNvSpPr/>
          <p:nvPr/>
        </p:nvSpPr>
        <p:spPr>
          <a:xfrm>
            <a:off x="4703870" y="2058769"/>
            <a:ext cx="1291430" cy="479958"/>
          </a:xfrm>
          <a:custGeom>
            <a:avLst/>
            <a:gdLst>
              <a:gd name="connsiteX0" fmla="*/ 402 w 1291430"/>
              <a:gd name="connsiteY0" fmla="*/ 241608 h 479958"/>
              <a:gd name="connsiteX1" fmla="*/ 466228 w 1291430"/>
              <a:gd name="connsiteY1" fmla="*/ 80582 h 479958"/>
              <a:gd name="connsiteX2" fmla="*/ 633005 w 1291430"/>
              <a:gd name="connsiteY2" fmla="*/ 69 h 479958"/>
              <a:gd name="connsiteX3" fmla="*/ 569745 w 1291430"/>
              <a:gd name="connsiteY3" fmla="*/ 69080 h 479958"/>
              <a:gd name="connsiteX4" fmla="*/ 817036 w 1291430"/>
              <a:gd name="connsiteY4" fmla="*/ 195601 h 479958"/>
              <a:gd name="connsiteX5" fmla="*/ 713519 w 1291430"/>
              <a:gd name="connsiteY5" fmla="*/ 207103 h 479958"/>
              <a:gd name="connsiteX6" fmla="*/ 995315 w 1291430"/>
              <a:gd name="connsiteY6" fmla="*/ 253110 h 479958"/>
              <a:gd name="connsiteX7" fmla="*/ 1282862 w 1291430"/>
              <a:gd name="connsiteY7" fmla="*/ 477397 h 479958"/>
              <a:gd name="connsiteX8" fmla="*/ 1219602 w 1291430"/>
              <a:gd name="connsiteY8" fmla="*/ 379631 h 479958"/>
              <a:gd name="connsiteX9" fmla="*/ 1259858 w 1291430"/>
              <a:gd name="connsiteY9" fmla="*/ 460144 h 479958"/>
              <a:gd name="connsiteX10" fmla="*/ 1110334 w 1291430"/>
              <a:gd name="connsiteY10" fmla="*/ 304869 h 479958"/>
              <a:gd name="connsiteX11" fmla="*/ 1018319 w 1291430"/>
              <a:gd name="connsiteY11" fmla="*/ 235857 h 479958"/>
              <a:gd name="connsiteX12" fmla="*/ 765277 w 1291430"/>
              <a:gd name="connsiteY12" fmla="*/ 224356 h 479958"/>
              <a:gd name="connsiteX13" fmla="*/ 552492 w 1291430"/>
              <a:gd name="connsiteY13" fmla="*/ 40325 h 479958"/>
              <a:gd name="connsiteX14" fmla="*/ 402 w 1291430"/>
              <a:gd name="connsiteY14" fmla="*/ 241608 h 47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1430" h="479958">
                <a:moveTo>
                  <a:pt x="402" y="241608"/>
                </a:moveTo>
                <a:cubicBezTo>
                  <a:pt x="-13975" y="248317"/>
                  <a:pt x="360794" y="120838"/>
                  <a:pt x="466228" y="80582"/>
                </a:cubicBezTo>
                <a:cubicBezTo>
                  <a:pt x="571662" y="40326"/>
                  <a:pt x="615752" y="1986"/>
                  <a:pt x="633005" y="69"/>
                </a:cubicBezTo>
                <a:cubicBezTo>
                  <a:pt x="650258" y="-1848"/>
                  <a:pt x="539073" y="36491"/>
                  <a:pt x="569745" y="69080"/>
                </a:cubicBezTo>
                <a:cubicBezTo>
                  <a:pt x="600417" y="101669"/>
                  <a:pt x="793074" y="172597"/>
                  <a:pt x="817036" y="195601"/>
                </a:cubicBezTo>
                <a:cubicBezTo>
                  <a:pt x="840998" y="218605"/>
                  <a:pt x="683806" y="197518"/>
                  <a:pt x="713519" y="207103"/>
                </a:cubicBezTo>
                <a:cubicBezTo>
                  <a:pt x="743232" y="216688"/>
                  <a:pt x="900425" y="208061"/>
                  <a:pt x="995315" y="253110"/>
                </a:cubicBezTo>
                <a:cubicBezTo>
                  <a:pt x="1090206" y="298159"/>
                  <a:pt x="1245481" y="456310"/>
                  <a:pt x="1282862" y="477397"/>
                </a:cubicBezTo>
                <a:cubicBezTo>
                  <a:pt x="1320243" y="498484"/>
                  <a:pt x="1223436" y="382506"/>
                  <a:pt x="1219602" y="379631"/>
                </a:cubicBezTo>
                <a:cubicBezTo>
                  <a:pt x="1215768" y="376756"/>
                  <a:pt x="1278069" y="472604"/>
                  <a:pt x="1259858" y="460144"/>
                </a:cubicBezTo>
                <a:cubicBezTo>
                  <a:pt x="1241647" y="447684"/>
                  <a:pt x="1150591" y="342250"/>
                  <a:pt x="1110334" y="304869"/>
                </a:cubicBezTo>
                <a:cubicBezTo>
                  <a:pt x="1070078" y="267488"/>
                  <a:pt x="1075828" y="249276"/>
                  <a:pt x="1018319" y="235857"/>
                </a:cubicBezTo>
                <a:cubicBezTo>
                  <a:pt x="960810" y="222438"/>
                  <a:pt x="842915" y="256945"/>
                  <a:pt x="765277" y="224356"/>
                </a:cubicBezTo>
                <a:cubicBezTo>
                  <a:pt x="687639" y="191767"/>
                  <a:pt x="675179" y="38408"/>
                  <a:pt x="552492" y="40325"/>
                </a:cubicBezTo>
                <a:cubicBezTo>
                  <a:pt x="429805" y="42242"/>
                  <a:pt x="14779" y="234899"/>
                  <a:pt x="402" y="2416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4A2AFC2-0C94-00B0-312F-6B6B650D5ED7}"/>
              </a:ext>
            </a:extLst>
          </p:cNvPr>
          <p:cNvSpPr/>
          <p:nvPr/>
        </p:nvSpPr>
        <p:spPr>
          <a:xfrm>
            <a:off x="4641726" y="2272877"/>
            <a:ext cx="254710" cy="939144"/>
          </a:xfrm>
          <a:custGeom>
            <a:avLst/>
            <a:gdLst>
              <a:gd name="connsiteX0" fmla="*/ 45293 w 254710"/>
              <a:gd name="connsiteY0" fmla="*/ 4497 h 939144"/>
              <a:gd name="connsiteX1" fmla="*/ 5036 w 254710"/>
              <a:gd name="connsiteY1" fmla="*/ 217281 h 939144"/>
              <a:gd name="connsiteX2" fmla="*/ 108553 w 254710"/>
              <a:gd name="connsiteY2" fmla="*/ 671606 h 939144"/>
              <a:gd name="connsiteX3" fmla="*/ 85549 w 254710"/>
              <a:gd name="connsiteY3" fmla="*/ 596844 h 939144"/>
              <a:gd name="connsiteX4" fmla="*/ 252327 w 254710"/>
              <a:gd name="connsiteY4" fmla="*/ 930398 h 939144"/>
              <a:gd name="connsiteX5" fmla="*/ 171814 w 254710"/>
              <a:gd name="connsiteY5" fmla="*/ 803878 h 939144"/>
              <a:gd name="connsiteX6" fmla="*/ 5036 w 254710"/>
              <a:gd name="connsiteY6" fmla="*/ 401312 h 939144"/>
              <a:gd name="connsiteX7" fmla="*/ 45293 w 254710"/>
              <a:gd name="connsiteY7" fmla="*/ 4497 h 93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10" h="939144">
                <a:moveTo>
                  <a:pt x="45293" y="4497"/>
                </a:moveTo>
                <a:cubicBezTo>
                  <a:pt x="45293" y="-26175"/>
                  <a:pt x="-5507" y="106096"/>
                  <a:pt x="5036" y="217281"/>
                </a:cubicBezTo>
                <a:cubicBezTo>
                  <a:pt x="15579" y="328466"/>
                  <a:pt x="95134" y="608346"/>
                  <a:pt x="108553" y="671606"/>
                </a:cubicBezTo>
                <a:cubicBezTo>
                  <a:pt x="121972" y="734866"/>
                  <a:pt x="61587" y="553712"/>
                  <a:pt x="85549" y="596844"/>
                </a:cubicBezTo>
                <a:cubicBezTo>
                  <a:pt x="109511" y="639976"/>
                  <a:pt x="237950" y="895892"/>
                  <a:pt x="252327" y="930398"/>
                </a:cubicBezTo>
                <a:cubicBezTo>
                  <a:pt x="266704" y="964904"/>
                  <a:pt x="213029" y="892059"/>
                  <a:pt x="171814" y="803878"/>
                </a:cubicBezTo>
                <a:cubicBezTo>
                  <a:pt x="130599" y="715697"/>
                  <a:pt x="28040" y="537418"/>
                  <a:pt x="5036" y="401312"/>
                </a:cubicBezTo>
                <a:cubicBezTo>
                  <a:pt x="-17968" y="265206"/>
                  <a:pt x="45293" y="35169"/>
                  <a:pt x="45293" y="44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5E8B1C1-027F-13F0-FA3A-96065C609110}"/>
              </a:ext>
            </a:extLst>
          </p:cNvPr>
          <p:cNvSpPr/>
          <p:nvPr/>
        </p:nvSpPr>
        <p:spPr>
          <a:xfrm>
            <a:off x="4657929" y="3013450"/>
            <a:ext cx="156296" cy="1411794"/>
          </a:xfrm>
          <a:custGeom>
            <a:avLst/>
            <a:gdLst>
              <a:gd name="connsiteX0" fmla="*/ 69346 w 156296"/>
              <a:gd name="connsiteY0" fmla="*/ 44 h 1411794"/>
              <a:gd name="connsiteX1" fmla="*/ 29090 w 156296"/>
              <a:gd name="connsiteY1" fmla="*/ 241584 h 1411794"/>
              <a:gd name="connsiteX2" fmla="*/ 75097 w 156296"/>
              <a:gd name="connsiteY2" fmla="*/ 649901 h 1411794"/>
              <a:gd name="connsiteX3" fmla="*/ 69346 w 156296"/>
              <a:gd name="connsiteY3" fmla="*/ 442867 h 1411794"/>
              <a:gd name="connsiteX4" fmla="*/ 52094 w 156296"/>
              <a:gd name="connsiteY4" fmla="*/ 885690 h 1411794"/>
              <a:gd name="connsiteX5" fmla="*/ 155611 w 156296"/>
              <a:gd name="connsiteY5" fmla="*/ 1397524 h 1411794"/>
              <a:gd name="connsiteX6" fmla="*/ 92350 w 156296"/>
              <a:gd name="connsiteY6" fmla="*/ 1178988 h 1411794"/>
              <a:gd name="connsiteX7" fmla="*/ 335 w 156296"/>
              <a:gd name="connsiteY7" fmla="*/ 258837 h 1411794"/>
              <a:gd name="connsiteX8" fmla="*/ 69346 w 156296"/>
              <a:gd name="connsiteY8" fmla="*/ 44 h 141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96" h="1411794">
                <a:moveTo>
                  <a:pt x="69346" y="44"/>
                </a:moveTo>
                <a:cubicBezTo>
                  <a:pt x="74138" y="-2831"/>
                  <a:pt x="28132" y="133275"/>
                  <a:pt x="29090" y="241584"/>
                </a:cubicBezTo>
                <a:cubicBezTo>
                  <a:pt x="30048" y="349893"/>
                  <a:pt x="68388" y="616354"/>
                  <a:pt x="75097" y="649901"/>
                </a:cubicBezTo>
                <a:cubicBezTo>
                  <a:pt x="81806" y="683448"/>
                  <a:pt x="73180" y="403569"/>
                  <a:pt x="69346" y="442867"/>
                </a:cubicBezTo>
                <a:cubicBezTo>
                  <a:pt x="65512" y="482165"/>
                  <a:pt x="37717" y="726581"/>
                  <a:pt x="52094" y="885690"/>
                </a:cubicBezTo>
                <a:cubicBezTo>
                  <a:pt x="66471" y="1044799"/>
                  <a:pt x="148902" y="1348641"/>
                  <a:pt x="155611" y="1397524"/>
                </a:cubicBezTo>
                <a:cubicBezTo>
                  <a:pt x="162320" y="1446407"/>
                  <a:pt x="118229" y="1368769"/>
                  <a:pt x="92350" y="1178988"/>
                </a:cubicBezTo>
                <a:cubicBezTo>
                  <a:pt x="66471" y="989207"/>
                  <a:pt x="6086" y="448618"/>
                  <a:pt x="335" y="258837"/>
                </a:cubicBezTo>
                <a:cubicBezTo>
                  <a:pt x="-5416" y="69056"/>
                  <a:pt x="64554" y="2919"/>
                  <a:pt x="69346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9563EA84-B2ED-5863-83A5-444F633FED22}"/>
              </a:ext>
            </a:extLst>
          </p:cNvPr>
          <p:cNvSpPr/>
          <p:nvPr/>
        </p:nvSpPr>
        <p:spPr>
          <a:xfrm>
            <a:off x="4594249" y="2995538"/>
            <a:ext cx="167775" cy="1446701"/>
          </a:xfrm>
          <a:custGeom>
            <a:avLst/>
            <a:gdLst>
              <a:gd name="connsiteX0" fmla="*/ 64015 w 167775"/>
              <a:gd name="connsiteY0" fmla="*/ 704 h 1446701"/>
              <a:gd name="connsiteX1" fmla="*/ 23759 w 167775"/>
              <a:gd name="connsiteY1" fmla="*/ 247994 h 1446701"/>
              <a:gd name="connsiteX2" fmla="*/ 41011 w 167775"/>
              <a:gd name="connsiteY2" fmla="*/ 765579 h 1446701"/>
              <a:gd name="connsiteX3" fmla="*/ 12257 w 167775"/>
              <a:gd name="connsiteY3" fmla="*/ 650560 h 1446701"/>
              <a:gd name="connsiteX4" fmla="*/ 121525 w 167775"/>
              <a:gd name="connsiteY4" fmla="*/ 1219904 h 1446701"/>
              <a:gd name="connsiteX5" fmla="*/ 167532 w 167775"/>
              <a:gd name="connsiteY5" fmla="*/ 1444190 h 1446701"/>
              <a:gd name="connsiteX6" fmla="*/ 104272 w 167775"/>
              <a:gd name="connsiteY6" fmla="*/ 1265911 h 1446701"/>
              <a:gd name="connsiteX7" fmla="*/ 755 w 167775"/>
              <a:gd name="connsiteY7" fmla="*/ 317005 h 1446701"/>
              <a:gd name="connsiteX8" fmla="*/ 64015 w 167775"/>
              <a:gd name="connsiteY8" fmla="*/ 704 h 14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75" h="1446701">
                <a:moveTo>
                  <a:pt x="64015" y="704"/>
                </a:moveTo>
                <a:cubicBezTo>
                  <a:pt x="67849" y="-10798"/>
                  <a:pt x="27593" y="120515"/>
                  <a:pt x="23759" y="247994"/>
                </a:cubicBezTo>
                <a:cubicBezTo>
                  <a:pt x="19925" y="375473"/>
                  <a:pt x="42928" y="698485"/>
                  <a:pt x="41011" y="765579"/>
                </a:cubicBezTo>
                <a:cubicBezTo>
                  <a:pt x="39094" y="832673"/>
                  <a:pt x="-1162" y="574839"/>
                  <a:pt x="12257" y="650560"/>
                </a:cubicBezTo>
                <a:cubicBezTo>
                  <a:pt x="25676" y="726281"/>
                  <a:pt x="95646" y="1087632"/>
                  <a:pt x="121525" y="1219904"/>
                </a:cubicBezTo>
                <a:cubicBezTo>
                  <a:pt x="147404" y="1352176"/>
                  <a:pt x="170407" y="1436522"/>
                  <a:pt x="167532" y="1444190"/>
                </a:cubicBezTo>
                <a:cubicBezTo>
                  <a:pt x="164657" y="1451858"/>
                  <a:pt x="132068" y="1453775"/>
                  <a:pt x="104272" y="1265911"/>
                </a:cubicBezTo>
                <a:cubicBezTo>
                  <a:pt x="76476" y="1078047"/>
                  <a:pt x="9381" y="524997"/>
                  <a:pt x="755" y="317005"/>
                </a:cubicBezTo>
                <a:cubicBezTo>
                  <a:pt x="-7871" y="109013"/>
                  <a:pt x="60181" y="12206"/>
                  <a:pt x="64015" y="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5751E4D-3EF2-0E3D-A818-2ABCE41C8F97}"/>
              </a:ext>
            </a:extLst>
          </p:cNvPr>
          <p:cNvSpPr/>
          <p:nvPr/>
        </p:nvSpPr>
        <p:spPr>
          <a:xfrm>
            <a:off x="4757825" y="2608659"/>
            <a:ext cx="205357" cy="916751"/>
          </a:xfrm>
          <a:custGeom>
            <a:avLst/>
            <a:gdLst>
              <a:gd name="connsiteX0" fmla="*/ 205239 w 205357"/>
              <a:gd name="connsiteY0" fmla="*/ 2269 h 916751"/>
              <a:gd name="connsiteX1" fmla="*/ 21209 w 205357"/>
              <a:gd name="connsiteY1" fmla="*/ 519854 h 916751"/>
              <a:gd name="connsiteX2" fmla="*/ 3956 w 205357"/>
              <a:gd name="connsiteY2" fmla="*/ 910918 h 916751"/>
              <a:gd name="connsiteX3" fmla="*/ 21209 w 205357"/>
              <a:gd name="connsiteY3" fmla="*/ 715386 h 916751"/>
              <a:gd name="connsiteX4" fmla="*/ 101722 w 205357"/>
              <a:gd name="connsiteY4" fmla="*/ 197801 h 916751"/>
              <a:gd name="connsiteX5" fmla="*/ 49964 w 205357"/>
              <a:gd name="connsiteY5" fmla="*/ 324322 h 916751"/>
              <a:gd name="connsiteX6" fmla="*/ 205239 w 205357"/>
              <a:gd name="connsiteY6" fmla="*/ 2269 h 9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357" h="916751">
                <a:moveTo>
                  <a:pt x="205239" y="2269"/>
                </a:moveTo>
                <a:cubicBezTo>
                  <a:pt x="200447" y="34858"/>
                  <a:pt x="54756" y="368413"/>
                  <a:pt x="21209" y="519854"/>
                </a:cubicBezTo>
                <a:cubicBezTo>
                  <a:pt x="-12338" y="671296"/>
                  <a:pt x="3956" y="878329"/>
                  <a:pt x="3956" y="910918"/>
                </a:cubicBezTo>
                <a:cubicBezTo>
                  <a:pt x="3956" y="943507"/>
                  <a:pt x="4915" y="834239"/>
                  <a:pt x="21209" y="715386"/>
                </a:cubicBezTo>
                <a:cubicBezTo>
                  <a:pt x="37503" y="596533"/>
                  <a:pt x="96930" y="262978"/>
                  <a:pt x="101722" y="197801"/>
                </a:cubicBezTo>
                <a:cubicBezTo>
                  <a:pt x="106514" y="132624"/>
                  <a:pt x="31753" y="350201"/>
                  <a:pt x="49964" y="324322"/>
                </a:cubicBezTo>
                <a:cubicBezTo>
                  <a:pt x="68175" y="298443"/>
                  <a:pt x="210031" y="-30320"/>
                  <a:pt x="205239" y="22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955C8B8-95B7-4D6D-87E4-7BF62CC75577}"/>
              </a:ext>
            </a:extLst>
          </p:cNvPr>
          <p:cNvSpPr/>
          <p:nvPr/>
        </p:nvSpPr>
        <p:spPr>
          <a:xfrm>
            <a:off x="4807776" y="3064999"/>
            <a:ext cx="370119" cy="1368599"/>
          </a:xfrm>
          <a:custGeom>
            <a:avLst/>
            <a:gdLst>
              <a:gd name="connsiteX0" fmla="*/ 57522 w 370119"/>
              <a:gd name="connsiteY0" fmla="*/ 254 h 1368599"/>
              <a:gd name="connsiteX1" fmla="*/ 13 w 370119"/>
              <a:gd name="connsiteY1" fmla="*/ 454578 h 1368599"/>
              <a:gd name="connsiteX2" fmla="*/ 63273 w 370119"/>
              <a:gd name="connsiteY2" fmla="*/ 874397 h 1368599"/>
              <a:gd name="connsiteX3" fmla="*/ 23016 w 370119"/>
              <a:gd name="connsiteY3" fmla="*/ 448827 h 1368599"/>
              <a:gd name="connsiteX4" fmla="*/ 178292 w 370119"/>
              <a:gd name="connsiteY4" fmla="*/ 1018171 h 1368599"/>
              <a:gd name="connsiteX5" fmla="*/ 368073 w 370119"/>
              <a:gd name="connsiteY5" fmla="*/ 1357476 h 1368599"/>
              <a:gd name="connsiteX6" fmla="*/ 264556 w 370119"/>
              <a:gd name="connsiteY6" fmla="*/ 1213703 h 1368599"/>
              <a:gd name="connsiteX7" fmla="*/ 46020 w 370119"/>
              <a:gd name="connsiteY7" fmla="*/ 517839 h 1368599"/>
              <a:gd name="connsiteX8" fmla="*/ 57522 w 370119"/>
              <a:gd name="connsiteY8" fmla="*/ 254 h 13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119" h="1368599">
                <a:moveTo>
                  <a:pt x="57522" y="254"/>
                </a:moveTo>
                <a:cubicBezTo>
                  <a:pt x="49854" y="-10289"/>
                  <a:pt x="-945" y="308888"/>
                  <a:pt x="13" y="454578"/>
                </a:cubicBezTo>
                <a:cubicBezTo>
                  <a:pt x="971" y="600268"/>
                  <a:pt x="59439" y="875355"/>
                  <a:pt x="63273" y="874397"/>
                </a:cubicBezTo>
                <a:cubicBezTo>
                  <a:pt x="67107" y="873439"/>
                  <a:pt x="3846" y="424865"/>
                  <a:pt x="23016" y="448827"/>
                </a:cubicBezTo>
                <a:cubicBezTo>
                  <a:pt x="42186" y="472789"/>
                  <a:pt x="120783" y="866730"/>
                  <a:pt x="178292" y="1018171"/>
                </a:cubicBezTo>
                <a:cubicBezTo>
                  <a:pt x="235801" y="1169612"/>
                  <a:pt x="353696" y="1324887"/>
                  <a:pt x="368073" y="1357476"/>
                </a:cubicBezTo>
                <a:cubicBezTo>
                  <a:pt x="382450" y="1390065"/>
                  <a:pt x="318232" y="1353643"/>
                  <a:pt x="264556" y="1213703"/>
                </a:cubicBezTo>
                <a:cubicBezTo>
                  <a:pt x="210881" y="1073764"/>
                  <a:pt x="80526" y="715288"/>
                  <a:pt x="46020" y="517839"/>
                </a:cubicBezTo>
                <a:cubicBezTo>
                  <a:pt x="11514" y="320390"/>
                  <a:pt x="65190" y="10797"/>
                  <a:pt x="57522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C35CD50-9DAD-0EF1-F608-63D2BD9C4506}"/>
              </a:ext>
            </a:extLst>
          </p:cNvPr>
          <p:cNvSpPr/>
          <p:nvPr/>
        </p:nvSpPr>
        <p:spPr>
          <a:xfrm>
            <a:off x="4695434" y="2950070"/>
            <a:ext cx="544258" cy="1495951"/>
          </a:xfrm>
          <a:custGeom>
            <a:avLst/>
            <a:gdLst>
              <a:gd name="connsiteX0" fmla="*/ 3087 w 544258"/>
              <a:gd name="connsiteY0" fmla="*/ 11666 h 1495951"/>
              <a:gd name="connsiteX1" fmla="*/ 514921 w 544258"/>
              <a:gd name="connsiteY1" fmla="*/ 1403394 h 1495951"/>
              <a:gd name="connsiteX2" fmla="*/ 463162 w 544258"/>
              <a:gd name="connsiteY2" fmla="*/ 1299877 h 1495951"/>
              <a:gd name="connsiteX3" fmla="*/ 307887 w 544258"/>
              <a:gd name="connsiteY3" fmla="*/ 765039 h 1495951"/>
              <a:gd name="connsiteX4" fmla="*/ 3087 w 544258"/>
              <a:gd name="connsiteY4" fmla="*/ 11666 h 149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58" h="1495951">
                <a:moveTo>
                  <a:pt x="3087" y="11666"/>
                </a:moveTo>
                <a:cubicBezTo>
                  <a:pt x="37593" y="118058"/>
                  <a:pt x="438242" y="1188692"/>
                  <a:pt x="514921" y="1403394"/>
                </a:cubicBezTo>
                <a:cubicBezTo>
                  <a:pt x="591600" y="1618096"/>
                  <a:pt x="497668" y="1406269"/>
                  <a:pt x="463162" y="1299877"/>
                </a:cubicBezTo>
                <a:cubicBezTo>
                  <a:pt x="428656" y="1193485"/>
                  <a:pt x="382649" y="973990"/>
                  <a:pt x="307887" y="765039"/>
                </a:cubicBezTo>
                <a:cubicBezTo>
                  <a:pt x="233125" y="556088"/>
                  <a:pt x="-31419" y="-94726"/>
                  <a:pt x="3087" y="11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DD24A98-66CC-0E18-4891-203EE01B1C19}"/>
              </a:ext>
            </a:extLst>
          </p:cNvPr>
          <p:cNvSpPr/>
          <p:nvPr/>
        </p:nvSpPr>
        <p:spPr>
          <a:xfrm>
            <a:off x="4872233" y="3219215"/>
            <a:ext cx="644182" cy="1486495"/>
          </a:xfrm>
          <a:custGeom>
            <a:avLst/>
            <a:gdLst>
              <a:gd name="connsiteX0" fmla="*/ 16069 w 644182"/>
              <a:gd name="connsiteY0" fmla="*/ 24317 h 1486495"/>
              <a:gd name="connsiteX1" fmla="*/ 562409 w 644182"/>
              <a:gd name="connsiteY1" fmla="*/ 1329781 h 1486495"/>
              <a:gd name="connsiteX2" fmla="*/ 625669 w 644182"/>
              <a:gd name="connsiteY2" fmla="*/ 1467804 h 1486495"/>
              <a:gd name="connsiteX3" fmla="*/ 608416 w 644182"/>
              <a:gd name="connsiteY3" fmla="*/ 1387291 h 1486495"/>
              <a:gd name="connsiteX4" fmla="*/ 246107 w 644182"/>
              <a:gd name="connsiteY4" fmla="*/ 587910 h 1486495"/>
              <a:gd name="connsiteX5" fmla="*/ 355375 w 644182"/>
              <a:gd name="connsiteY5" fmla="*/ 938717 h 1486495"/>
              <a:gd name="connsiteX6" fmla="*/ 125337 w 644182"/>
              <a:gd name="connsiteY6" fmla="*/ 357872 h 1486495"/>
              <a:gd name="connsiteX7" fmla="*/ 142590 w 644182"/>
              <a:gd name="connsiteY7" fmla="*/ 467140 h 1486495"/>
              <a:gd name="connsiteX8" fmla="*/ 16069 w 644182"/>
              <a:gd name="connsiteY8" fmla="*/ 24317 h 148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182" h="1486495">
                <a:moveTo>
                  <a:pt x="16069" y="24317"/>
                </a:moveTo>
                <a:cubicBezTo>
                  <a:pt x="86039" y="168090"/>
                  <a:pt x="460809" y="1089200"/>
                  <a:pt x="562409" y="1329781"/>
                </a:cubicBezTo>
                <a:cubicBezTo>
                  <a:pt x="664009" y="1570362"/>
                  <a:pt x="618001" y="1458219"/>
                  <a:pt x="625669" y="1467804"/>
                </a:cubicBezTo>
                <a:cubicBezTo>
                  <a:pt x="633337" y="1477389"/>
                  <a:pt x="671676" y="1533940"/>
                  <a:pt x="608416" y="1387291"/>
                </a:cubicBezTo>
                <a:cubicBezTo>
                  <a:pt x="545156" y="1240642"/>
                  <a:pt x="288280" y="662672"/>
                  <a:pt x="246107" y="587910"/>
                </a:cubicBezTo>
                <a:cubicBezTo>
                  <a:pt x="203934" y="513148"/>
                  <a:pt x="375503" y="977057"/>
                  <a:pt x="355375" y="938717"/>
                </a:cubicBezTo>
                <a:cubicBezTo>
                  <a:pt x="335247" y="900377"/>
                  <a:pt x="160801" y="436468"/>
                  <a:pt x="125337" y="357872"/>
                </a:cubicBezTo>
                <a:cubicBezTo>
                  <a:pt x="89873" y="279276"/>
                  <a:pt x="158884" y="515065"/>
                  <a:pt x="142590" y="467140"/>
                </a:cubicBezTo>
                <a:cubicBezTo>
                  <a:pt x="126296" y="419216"/>
                  <a:pt x="-53901" y="-119456"/>
                  <a:pt x="16069" y="243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2B13562-32F2-E814-2E50-624E8A6C2114}"/>
              </a:ext>
            </a:extLst>
          </p:cNvPr>
          <p:cNvSpPr/>
          <p:nvPr/>
        </p:nvSpPr>
        <p:spPr>
          <a:xfrm>
            <a:off x="4956014" y="3217527"/>
            <a:ext cx="544087" cy="1343758"/>
          </a:xfrm>
          <a:custGeom>
            <a:avLst/>
            <a:gdLst>
              <a:gd name="connsiteX0" fmla="*/ 1299 w 544087"/>
              <a:gd name="connsiteY0" fmla="*/ 3001 h 1343758"/>
              <a:gd name="connsiteX1" fmla="*/ 311850 w 544087"/>
              <a:gd name="connsiteY1" fmla="*/ 658609 h 1343758"/>
              <a:gd name="connsiteX2" fmla="*/ 311850 w 544087"/>
              <a:gd name="connsiteY2" fmla="*/ 612601 h 1343758"/>
              <a:gd name="connsiteX3" fmla="*/ 541888 w 544087"/>
              <a:gd name="connsiteY3" fmla="*/ 1331469 h 1343758"/>
              <a:gd name="connsiteX4" fmla="*/ 415367 w 544087"/>
              <a:gd name="connsiteY4" fmla="*/ 1020918 h 1343758"/>
              <a:gd name="connsiteX5" fmla="*/ 208333 w 544087"/>
              <a:gd name="connsiteY5" fmla="*/ 440073 h 1343758"/>
              <a:gd name="connsiteX6" fmla="*/ 1299 w 544087"/>
              <a:gd name="connsiteY6" fmla="*/ 3001 h 13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087" h="1343758">
                <a:moveTo>
                  <a:pt x="1299" y="3001"/>
                </a:moveTo>
                <a:cubicBezTo>
                  <a:pt x="18552" y="39424"/>
                  <a:pt x="260092" y="557009"/>
                  <a:pt x="311850" y="658609"/>
                </a:cubicBezTo>
                <a:cubicBezTo>
                  <a:pt x="363608" y="760209"/>
                  <a:pt x="273510" y="500458"/>
                  <a:pt x="311850" y="612601"/>
                </a:cubicBezTo>
                <a:cubicBezTo>
                  <a:pt x="350190" y="724744"/>
                  <a:pt x="524635" y="1263416"/>
                  <a:pt x="541888" y="1331469"/>
                </a:cubicBezTo>
                <a:cubicBezTo>
                  <a:pt x="559141" y="1399522"/>
                  <a:pt x="470960" y="1169484"/>
                  <a:pt x="415367" y="1020918"/>
                </a:cubicBezTo>
                <a:cubicBezTo>
                  <a:pt x="359775" y="872352"/>
                  <a:pt x="273510" y="609726"/>
                  <a:pt x="208333" y="440073"/>
                </a:cubicBezTo>
                <a:cubicBezTo>
                  <a:pt x="143156" y="270420"/>
                  <a:pt x="-15954" y="-33422"/>
                  <a:pt x="1299" y="30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20BAFFA-3C52-E9E6-9785-9DF234C956D1}"/>
              </a:ext>
            </a:extLst>
          </p:cNvPr>
          <p:cNvSpPr/>
          <p:nvPr/>
        </p:nvSpPr>
        <p:spPr>
          <a:xfrm>
            <a:off x="4800195" y="2264723"/>
            <a:ext cx="1461310" cy="504747"/>
          </a:xfrm>
          <a:custGeom>
            <a:avLst/>
            <a:gdLst>
              <a:gd name="connsiteX0" fmla="*/ 1843 w 1461310"/>
              <a:gd name="connsiteY0" fmla="*/ 70160 h 504747"/>
              <a:gd name="connsiteX1" fmla="*/ 335397 w 1461310"/>
              <a:gd name="connsiteY1" fmla="*/ 12651 h 504747"/>
              <a:gd name="connsiteX2" fmla="*/ 749465 w 1461310"/>
              <a:gd name="connsiteY2" fmla="*/ 139171 h 504747"/>
              <a:gd name="connsiteX3" fmla="*/ 709209 w 1461310"/>
              <a:gd name="connsiteY3" fmla="*/ 98915 h 504747"/>
              <a:gd name="connsiteX4" fmla="*/ 1060016 w 1461310"/>
              <a:gd name="connsiteY4" fmla="*/ 259941 h 504747"/>
              <a:gd name="connsiteX5" fmla="*/ 1439579 w 1461310"/>
              <a:gd name="connsiteY5" fmla="*/ 495730 h 504747"/>
              <a:gd name="connsiteX6" fmla="*/ 1347563 w 1461310"/>
              <a:gd name="connsiteY6" fmla="*/ 426719 h 504747"/>
              <a:gd name="connsiteX7" fmla="*/ 789722 w 1461310"/>
              <a:gd name="connsiteY7" fmla="*/ 156424 h 504747"/>
              <a:gd name="connsiteX8" fmla="*/ 484922 w 1461310"/>
              <a:gd name="connsiteY8" fmla="*/ 1149 h 504747"/>
              <a:gd name="connsiteX9" fmla="*/ 1843 w 1461310"/>
              <a:gd name="connsiteY9" fmla="*/ 70160 h 50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310" h="504747">
                <a:moveTo>
                  <a:pt x="1843" y="70160"/>
                </a:moveTo>
                <a:cubicBezTo>
                  <a:pt x="-23078" y="72077"/>
                  <a:pt x="210793" y="1149"/>
                  <a:pt x="335397" y="12651"/>
                </a:cubicBezTo>
                <a:cubicBezTo>
                  <a:pt x="460001" y="24153"/>
                  <a:pt x="687163" y="124794"/>
                  <a:pt x="749465" y="139171"/>
                </a:cubicBezTo>
                <a:cubicBezTo>
                  <a:pt x="811767" y="153548"/>
                  <a:pt x="657451" y="78787"/>
                  <a:pt x="709209" y="98915"/>
                </a:cubicBezTo>
                <a:cubicBezTo>
                  <a:pt x="760967" y="119043"/>
                  <a:pt x="938288" y="193805"/>
                  <a:pt x="1060016" y="259941"/>
                </a:cubicBezTo>
                <a:cubicBezTo>
                  <a:pt x="1181744" y="326077"/>
                  <a:pt x="1391654" y="467934"/>
                  <a:pt x="1439579" y="495730"/>
                </a:cubicBezTo>
                <a:cubicBezTo>
                  <a:pt x="1487504" y="523526"/>
                  <a:pt x="1455872" y="483270"/>
                  <a:pt x="1347563" y="426719"/>
                </a:cubicBezTo>
                <a:cubicBezTo>
                  <a:pt x="1239254" y="370168"/>
                  <a:pt x="933496" y="227352"/>
                  <a:pt x="789722" y="156424"/>
                </a:cubicBezTo>
                <a:cubicBezTo>
                  <a:pt x="645948" y="85496"/>
                  <a:pt x="610484" y="12651"/>
                  <a:pt x="484922" y="1149"/>
                </a:cubicBezTo>
                <a:cubicBezTo>
                  <a:pt x="359360" y="-10353"/>
                  <a:pt x="26764" y="68243"/>
                  <a:pt x="1843" y="701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CC32D4BD-10EF-C9F5-D762-BF09EE0556E5}"/>
              </a:ext>
            </a:extLst>
          </p:cNvPr>
          <p:cNvSpPr/>
          <p:nvPr/>
        </p:nvSpPr>
        <p:spPr>
          <a:xfrm>
            <a:off x="4772223" y="2385675"/>
            <a:ext cx="1766855" cy="857381"/>
          </a:xfrm>
          <a:custGeom>
            <a:avLst/>
            <a:gdLst>
              <a:gd name="connsiteX0" fmla="*/ 1060 w 1766855"/>
              <a:gd name="connsiteY0" fmla="*/ 967 h 857381"/>
              <a:gd name="connsiteX1" fmla="*/ 823445 w 1766855"/>
              <a:gd name="connsiteY1" fmla="*/ 231004 h 857381"/>
              <a:gd name="connsiteX2" fmla="*/ 783188 w 1766855"/>
              <a:gd name="connsiteY2" fmla="*/ 190748 h 857381"/>
              <a:gd name="connsiteX3" fmla="*/ 1490554 w 1766855"/>
              <a:gd name="connsiteY3" fmla="*/ 564559 h 857381"/>
              <a:gd name="connsiteX4" fmla="*/ 1755098 w 1766855"/>
              <a:gd name="connsiteY4" fmla="*/ 846355 h 857381"/>
              <a:gd name="connsiteX5" fmla="*/ 1657332 w 1766855"/>
              <a:gd name="connsiteY5" fmla="*/ 748589 h 857381"/>
              <a:gd name="connsiteX6" fmla="*/ 1105241 w 1766855"/>
              <a:gd name="connsiteY6" fmla="*/ 277012 h 857381"/>
              <a:gd name="connsiteX7" fmla="*/ 852200 w 1766855"/>
              <a:gd name="connsiteY7" fmla="*/ 184997 h 857381"/>
              <a:gd name="connsiteX8" fmla="*/ 1145498 w 1766855"/>
              <a:gd name="connsiteY8" fmla="*/ 369027 h 857381"/>
              <a:gd name="connsiteX9" fmla="*/ 599158 w 1766855"/>
              <a:gd name="connsiteY9" fmla="*/ 127487 h 857381"/>
              <a:gd name="connsiteX10" fmla="*/ 455385 w 1766855"/>
              <a:gd name="connsiteY10" fmla="*/ 52725 h 857381"/>
              <a:gd name="connsiteX11" fmla="*/ 645166 w 1766855"/>
              <a:gd name="connsiteY11" fmla="*/ 144740 h 857381"/>
              <a:gd name="connsiteX12" fmla="*/ 1060 w 1766855"/>
              <a:gd name="connsiteY12" fmla="*/ 967 h 8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6855" h="857381">
                <a:moveTo>
                  <a:pt x="1060" y="967"/>
                </a:moveTo>
                <a:cubicBezTo>
                  <a:pt x="30773" y="15344"/>
                  <a:pt x="693091" y="199374"/>
                  <a:pt x="823445" y="231004"/>
                </a:cubicBezTo>
                <a:cubicBezTo>
                  <a:pt x="953799" y="262634"/>
                  <a:pt x="672003" y="135156"/>
                  <a:pt x="783188" y="190748"/>
                </a:cubicBezTo>
                <a:cubicBezTo>
                  <a:pt x="894373" y="246340"/>
                  <a:pt x="1328569" y="455291"/>
                  <a:pt x="1490554" y="564559"/>
                </a:cubicBezTo>
                <a:cubicBezTo>
                  <a:pt x="1652539" y="673827"/>
                  <a:pt x="1727302" y="815683"/>
                  <a:pt x="1755098" y="846355"/>
                </a:cubicBezTo>
                <a:cubicBezTo>
                  <a:pt x="1782894" y="877027"/>
                  <a:pt x="1765641" y="843479"/>
                  <a:pt x="1657332" y="748589"/>
                </a:cubicBezTo>
                <a:cubicBezTo>
                  <a:pt x="1549023" y="653699"/>
                  <a:pt x="1239430" y="370944"/>
                  <a:pt x="1105241" y="277012"/>
                </a:cubicBezTo>
                <a:cubicBezTo>
                  <a:pt x="971052" y="183080"/>
                  <a:pt x="845491" y="169661"/>
                  <a:pt x="852200" y="184997"/>
                </a:cubicBezTo>
                <a:cubicBezTo>
                  <a:pt x="858909" y="200333"/>
                  <a:pt x="1187672" y="378612"/>
                  <a:pt x="1145498" y="369027"/>
                </a:cubicBezTo>
                <a:cubicBezTo>
                  <a:pt x="1103324" y="359442"/>
                  <a:pt x="714177" y="180204"/>
                  <a:pt x="599158" y="127487"/>
                </a:cubicBezTo>
                <a:cubicBezTo>
                  <a:pt x="484139" y="74770"/>
                  <a:pt x="447717" y="49850"/>
                  <a:pt x="455385" y="52725"/>
                </a:cubicBezTo>
                <a:cubicBezTo>
                  <a:pt x="463053" y="55600"/>
                  <a:pt x="715136" y="152408"/>
                  <a:pt x="645166" y="144740"/>
                </a:cubicBezTo>
                <a:cubicBezTo>
                  <a:pt x="575196" y="137072"/>
                  <a:pt x="-28653" y="-13410"/>
                  <a:pt x="1060" y="9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F175000-1F81-BAE7-EA24-641BB325E61F}"/>
              </a:ext>
            </a:extLst>
          </p:cNvPr>
          <p:cNvSpPr/>
          <p:nvPr/>
        </p:nvSpPr>
        <p:spPr>
          <a:xfrm>
            <a:off x="6053329" y="2701496"/>
            <a:ext cx="580966" cy="807315"/>
          </a:xfrm>
          <a:custGeom>
            <a:avLst/>
            <a:gdLst>
              <a:gd name="connsiteX0" fmla="*/ 2414 w 580966"/>
              <a:gd name="connsiteY0" fmla="*/ 12949 h 807315"/>
              <a:gd name="connsiteX1" fmla="*/ 232452 w 580966"/>
              <a:gd name="connsiteY1" fmla="*/ 133719 h 807315"/>
              <a:gd name="connsiteX2" fmla="*/ 566007 w 580966"/>
              <a:gd name="connsiteY2" fmla="*/ 783576 h 807315"/>
              <a:gd name="connsiteX3" fmla="*/ 508497 w 580966"/>
              <a:gd name="connsiteY3" fmla="*/ 634051 h 807315"/>
              <a:gd name="connsiteX4" fmla="*/ 376226 w 580966"/>
              <a:gd name="connsiteY4" fmla="*/ 329251 h 807315"/>
              <a:gd name="connsiteX5" fmla="*/ 2414 w 580966"/>
              <a:gd name="connsiteY5" fmla="*/ 12949 h 8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66" h="807315">
                <a:moveTo>
                  <a:pt x="2414" y="12949"/>
                </a:moveTo>
                <a:cubicBezTo>
                  <a:pt x="-21548" y="-19640"/>
                  <a:pt x="138520" y="5281"/>
                  <a:pt x="232452" y="133719"/>
                </a:cubicBezTo>
                <a:cubicBezTo>
                  <a:pt x="326384" y="262157"/>
                  <a:pt x="520000" y="700187"/>
                  <a:pt x="566007" y="783576"/>
                </a:cubicBezTo>
                <a:cubicBezTo>
                  <a:pt x="612014" y="866965"/>
                  <a:pt x="540127" y="709772"/>
                  <a:pt x="508497" y="634051"/>
                </a:cubicBezTo>
                <a:cubicBezTo>
                  <a:pt x="476867" y="558330"/>
                  <a:pt x="452905" y="433727"/>
                  <a:pt x="376226" y="329251"/>
                </a:cubicBezTo>
                <a:cubicBezTo>
                  <a:pt x="299547" y="224776"/>
                  <a:pt x="26376" y="45538"/>
                  <a:pt x="2414" y="129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62C18DEC-84BF-B5D9-6DFA-824208FC4BF6}"/>
              </a:ext>
            </a:extLst>
          </p:cNvPr>
          <p:cNvSpPr/>
          <p:nvPr/>
        </p:nvSpPr>
        <p:spPr>
          <a:xfrm>
            <a:off x="4764918" y="2351985"/>
            <a:ext cx="787707" cy="1645467"/>
          </a:xfrm>
          <a:custGeom>
            <a:avLst/>
            <a:gdLst>
              <a:gd name="connsiteX0" fmla="*/ 31369 w 787707"/>
              <a:gd name="connsiteY0" fmla="*/ 151 h 1645467"/>
              <a:gd name="connsiteX1" fmla="*/ 54373 w 787707"/>
              <a:gd name="connsiteY1" fmla="*/ 368211 h 1645467"/>
              <a:gd name="connsiteX2" fmla="*/ 514448 w 787707"/>
              <a:gd name="connsiteY2" fmla="*/ 1115834 h 1645467"/>
              <a:gd name="connsiteX3" fmla="*/ 445437 w 787707"/>
              <a:gd name="connsiteY3" fmla="*/ 995064 h 1645467"/>
              <a:gd name="connsiteX4" fmla="*/ 773240 w 787707"/>
              <a:gd name="connsiteY4" fmla="*/ 1621917 h 1645467"/>
              <a:gd name="connsiteX5" fmla="*/ 681225 w 787707"/>
              <a:gd name="connsiteY5" fmla="*/ 1437887 h 1645467"/>
              <a:gd name="connsiteX6" fmla="*/ 249905 w 787707"/>
              <a:gd name="connsiteY6" fmla="*/ 736272 h 1645467"/>
              <a:gd name="connsiteX7" fmla="*/ 14116 w 787707"/>
              <a:gd name="connsiteY7" fmla="*/ 327955 h 1645467"/>
              <a:gd name="connsiteX8" fmla="*/ 31369 w 787707"/>
              <a:gd name="connsiteY8" fmla="*/ 151 h 16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707" h="1645467">
                <a:moveTo>
                  <a:pt x="31369" y="151"/>
                </a:moveTo>
                <a:cubicBezTo>
                  <a:pt x="38078" y="6860"/>
                  <a:pt x="-26140" y="182264"/>
                  <a:pt x="54373" y="368211"/>
                </a:cubicBezTo>
                <a:cubicBezTo>
                  <a:pt x="134886" y="554158"/>
                  <a:pt x="449271" y="1011359"/>
                  <a:pt x="514448" y="1115834"/>
                </a:cubicBezTo>
                <a:cubicBezTo>
                  <a:pt x="579625" y="1220309"/>
                  <a:pt x="402305" y="910717"/>
                  <a:pt x="445437" y="995064"/>
                </a:cubicBezTo>
                <a:cubicBezTo>
                  <a:pt x="488569" y="1079411"/>
                  <a:pt x="733942" y="1548113"/>
                  <a:pt x="773240" y="1621917"/>
                </a:cubicBezTo>
                <a:cubicBezTo>
                  <a:pt x="812538" y="1695721"/>
                  <a:pt x="768447" y="1585494"/>
                  <a:pt x="681225" y="1437887"/>
                </a:cubicBezTo>
                <a:cubicBezTo>
                  <a:pt x="594003" y="1290280"/>
                  <a:pt x="361090" y="921261"/>
                  <a:pt x="249905" y="736272"/>
                </a:cubicBezTo>
                <a:cubicBezTo>
                  <a:pt x="138720" y="551283"/>
                  <a:pt x="51497" y="444891"/>
                  <a:pt x="14116" y="327955"/>
                </a:cubicBezTo>
                <a:cubicBezTo>
                  <a:pt x="-23265" y="211019"/>
                  <a:pt x="24660" y="-6558"/>
                  <a:pt x="31369" y="1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38629A4-CA83-0DDB-3DE8-8E59AB8E68CB}"/>
              </a:ext>
            </a:extLst>
          </p:cNvPr>
          <p:cNvSpPr/>
          <p:nvPr/>
        </p:nvSpPr>
        <p:spPr>
          <a:xfrm>
            <a:off x="5178004" y="3637001"/>
            <a:ext cx="1063819" cy="1583206"/>
          </a:xfrm>
          <a:custGeom>
            <a:avLst/>
            <a:gdLst>
              <a:gd name="connsiteX0" fmla="*/ 3596 w 1063819"/>
              <a:gd name="connsiteY0" fmla="*/ 3346 h 1583206"/>
              <a:gd name="connsiteX1" fmla="*/ 492426 w 1063819"/>
              <a:gd name="connsiteY1" fmla="*/ 842984 h 1583206"/>
              <a:gd name="connsiteX2" fmla="*/ 417664 w 1063819"/>
              <a:gd name="connsiteY2" fmla="*/ 687708 h 1583206"/>
              <a:gd name="connsiteX3" fmla="*/ 733966 w 1063819"/>
              <a:gd name="connsiteY3" fmla="*/ 1130531 h 1583206"/>
              <a:gd name="connsiteX4" fmla="*/ 676456 w 1063819"/>
              <a:gd name="connsiteY4" fmla="*/ 1009761 h 1583206"/>
              <a:gd name="connsiteX5" fmla="*/ 1044517 w 1063819"/>
              <a:gd name="connsiteY5" fmla="*/ 1550350 h 1583206"/>
              <a:gd name="connsiteX6" fmla="*/ 929498 w 1063819"/>
              <a:gd name="connsiteY6" fmla="*/ 1406576 h 1583206"/>
              <a:gd name="connsiteX7" fmla="*/ 233634 w 1063819"/>
              <a:gd name="connsiteY7" fmla="*/ 451920 h 1583206"/>
              <a:gd name="connsiteX8" fmla="*/ 268139 w 1063819"/>
              <a:gd name="connsiteY8" fmla="*/ 543935 h 1583206"/>
              <a:gd name="connsiteX9" fmla="*/ 3596 w 1063819"/>
              <a:gd name="connsiteY9" fmla="*/ 3346 h 15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819" h="1583206">
                <a:moveTo>
                  <a:pt x="3596" y="3346"/>
                </a:moveTo>
                <a:cubicBezTo>
                  <a:pt x="40977" y="53187"/>
                  <a:pt x="423415" y="728924"/>
                  <a:pt x="492426" y="842984"/>
                </a:cubicBezTo>
                <a:cubicBezTo>
                  <a:pt x="561437" y="957044"/>
                  <a:pt x="377407" y="639784"/>
                  <a:pt x="417664" y="687708"/>
                </a:cubicBezTo>
                <a:cubicBezTo>
                  <a:pt x="457921" y="735632"/>
                  <a:pt x="690834" y="1076856"/>
                  <a:pt x="733966" y="1130531"/>
                </a:cubicBezTo>
                <a:cubicBezTo>
                  <a:pt x="777098" y="1184206"/>
                  <a:pt x="624698" y="939791"/>
                  <a:pt x="676456" y="1009761"/>
                </a:cubicBezTo>
                <a:cubicBezTo>
                  <a:pt x="728214" y="1079731"/>
                  <a:pt x="1002343" y="1484214"/>
                  <a:pt x="1044517" y="1550350"/>
                </a:cubicBezTo>
                <a:cubicBezTo>
                  <a:pt x="1086691" y="1616486"/>
                  <a:pt x="1064645" y="1589648"/>
                  <a:pt x="929498" y="1406576"/>
                </a:cubicBezTo>
                <a:cubicBezTo>
                  <a:pt x="794351" y="1223504"/>
                  <a:pt x="343860" y="595693"/>
                  <a:pt x="233634" y="451920"/>
                </a:cubicBezTo>
                <a:cubicBezTo>
                  <a:pt x="123408" y="308147"/>
                  <a:pt x="304562" y="611988"/>
                  <a:pt x="268139" y="543935"/>
                </a:cubicBezTo>
                <a:cubicBezTo>
                  <a:pt x="231716" y="475882"/>
                  <a:pt x="-33785" y="-46495"/>
                  <a:pt x="3596" y="33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2ACE08CF-155F-4F7B-7454-A61B9BEB5A2A}"/>
              </a:ext>
            </a:extLst>
          </p:cNvPr>
          <p:cNvSpPr/>
          <p:nvPr/>
        </p:nvSpPr>
        <p:spPr>
          <a:xfrm>
            <a:off x="5416431" y="2690931"/>
            <a:ext cx="1418915" cy="1588397"/>
          </a:xfrm>
          <a:custGeom>
            <a:avLst/>
            <a:gdLst>
              <a:gd name="connsiteX0" fmla="*/ 958 w 1418915"/>
              <a:gd name="connsiteY0" fmla="*/ 511 h 1588397"/>
              <a:gd name="connsiteX1" fmla="*/ 685320 w 1418915"/>
              <a:gd name="connsiteY1" fmla="*/ 357069 h 1588397"/>
              <a:gd name="connsiteX2" fmla="*/ 1001622 w 1418915"/>
              <a:gd name="connsiteY2" fmla="*/ 857401 h 1588397"/>
              <a:gd name="connsiteX3" fmla="*/ 1007373 w 1418915"/>
              <a:gd name="connsiteY3" fmla="*/ 788390 h 1588397"/>
              <a:gd name="connsiteX4" fmla="*/ 1225909 w 1418915"/>
              <a:gd name="connsiteY4" fmla="*/ 1035680 h 1588397"/>
              <a:gd name="connsiteX5" fmla="*/ 1415690 w 1418915"/>
              <a:gd name="connsiteY5" fmla="*/ 1570518 h 1588397"/>
              <a:gd name="connsiteX6" fmla="*/ 1335177 w 1418915"/>
              <a:gd name="connsiteY6" fmla="*/ 1386488 h 1588397"/>
              <a:gd name="connsiteX7" fmla="*/ 1202905 w 1418915"/>
              <a:gd name="connsiteY7" fmla="*/ 661869 h 1588397"/>
              <a:gd name="connsiteX8" fmla="*/ 1260414 w 1418915"/>
              <a:gd name="connsiteY8" fmla="*/ 1064435 h 1588397"/>
              <a:gd name="connsiteX9" fmla="*/ 1087886 w 1418915"/>
              <a:gd name="connsiteY9" fmla="*/ 868903 h 1588397"/>
              <a:gd name="connsiteX10" fmla="*/ 944112 w 1418915"/>
              <a:gd name="connsiteY10" fmla="*/ 684873 h 1588397"/>
              <a:gd name="connsiteX11" fmla="*/ 765833 w 1418915"/>
              <a:gd name="connsiteY11" fmla="*/ 339816 h 1588397"/>
              <a:gd name="connsiteX12" fmla="*/ 829094 w 1418915"/>
              <a:gd name="connsiteY12" fmla="*/ 472088 h 1588397"/>
              <a:gd name="connsiteX13" fmla="*/ 541546 w 1418915"/>
              <a:gd name="connsiteY13" fmla="*/ 282307 h 1588397"/>
              <a:gd name="connsiteX14" fmla="*/ 958 w 1418915"/>
              <a:gd name="connsiteY14" fmla="*/ 511 h 15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8915" h="1588397">
                <a:moveTo>
                  <a:pt x="958" y="511"/>
                </a:moveTo>
                <a:cubicBezTo>
                  <a:pt x="24920" y="12971"/>
                  <a:pt x="518543" y="214254"/>
                  <a:pt x="685320" y="357069"/>
                </a:cubicBezTo>
                <a:cubicBezTo>
                  <a:pt x="852097" y="499884"/>
                  <a:pt x="947947" y="785514"/>
                  <a:pt x="1001622" y="857401"/>
                </a:cubicBezTo>
                <a:cubicBezTo>
                  <a:pt x="1055297" y="929288"/>
                  <a:pt x="969992" y="758677"/>
                  <a:pt x="1007373" y="788390"/>
                </a:cubicBezTo>
                <a:cubicBezTo>
                  <a:pt x="1044754" y="818103"/>
                  <a:pt x="1157856" y="905326"/>
                  <a:pt x="1225909" y="1035680"/>
                </a:cubicBezTo>
                <a:cubicBezTo>
                  <a:pt x="1293962" y="1166034"/>
                  <a:pt x="1397479" y="1512050"/>
                  <a:pt x="1415690" y="1570518"/>
                </a:cubicBezTo>
                <a:cubicBezTo>
                  <a:pt x="1433901" y="1628986"/>
                  <a:pt x="1370641" y="1537930"/>
                  <a:pt x="1335177" y="1386488"/>
                </a:cubicBezTo>
                <a:cubicBezTo>
                  <a:pt x="1299713" y="1235046"/>
                  <a:pt x="1215366" y="715545"/>
                  <a:pt x="1202905" y="661869"/>
                </a:cubicBezTo>
                <a:cubicBezTo>
                  <a:pt x="1190444" y="608193"/>
                  <a:pt x="1279584" y="1029929"/>
                  <a:pt x="1260414" y="1064435"/>
                </a:cubicBezTo>
                <a:cubicBezTo>
                  <a:pt x="1241244" y="1098941"/>
                  <a:pt x="1140603" y="932163"/>
                  <a:pt x="1087886" y="868903"/>
                </a:cubicBezTo>
                <a:cubicBezTo>
                  <a:pt x="1035169" y="805643"/>
                  <a:pt x="997788" y="773054"/>
                  <a:pt x="944112" y="684873"/>
                </a:cubicBezTo>
                <a:cubicBezTo>
                  <a:pt x="890437" y="596692"/>
                  <a:pt x="785003" y="375280"/>
                  <a:pt x="765833" y="339816"/>
                </a:cubicBezTo>
                <a:cubicBezTo>
                  <a:pt x="746663" y="304352"/>
                  <a:pt x="866475" y="481673"/>
                  <a:pt x="829094" y="472088"/>
                </a:cubicBezTo>
                <a:cubicBezTo>
                  <a:pt x="791713" y="462503"/>
                  <a:pt x="673818" y="358028"/>
                  <a:pt x="541546" y="282307"/>
                </a:cubicBezTo>
                <a:cubicBezTo>
                  <a:pt x="409274" y="206586"/>
                  <a:pt x="-23004" y="-11949"/>
                  <a:pt x="958" y="5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E256B6A-4DD7-0EC5-8F8E-BFE678D0A1D1}"/>
              </a:ext>
            </a:extLst>
          </p:cNvPr>
          <p:cNvSpPr/>
          <p:nvPr/>
        </p:nvSpPr>
        <p:spPr>
          <a:xfrm>
            <a:off x="4933410" y="2556053"/>
            <a:ext cx="1323532" cy="2558059"/>
          </a:xfrm>
          <a:custGeom>
            <a:avLst/>
            <a:gdLst>
              <a:gd name="connsiteX0" fmla="*/ 6650 w 1323532"/>
              <a:gd name="connsiteY0" fmla="*/ 14619 h 2558059"/>
              <a:gd name="connsiteX1" fmla="*/ 875043 w 1323532"/>
              <a:gd name="connsiteY1" fmla="*/ 1573124 h 2558059"/>
              <a:gd name="connsiteX2" fmla="*/ 852039 w 1323532"/>
              <a:gd name="connsiteY2" fmla="*/ 1515615 h 2558059"/>
              <a:gd name="connsiteX3" fmla="*/ 1202847 w 1323532"/>
              <a:gd name="connsiteY3" fmla="*/ 2222981 h 2558059"/>
              <a:gd name="connsiteX4" fmla="*/ 1312115 w 1323532"/>
              <a:gd name="connsiteY4" fmla="*/ 2533532 h 2558059"/>
              <a:gd name="connsiteX5" fmla="*/ 1260356 w 1323532"/>
              <a:gd name="connsiteY5" fmla="*/ 2407011 h 2558059"/>
              <a:gd name="connsiteX6" fmla="*/ 783028 w 1323532"/>
              <a:gd name="connsiteY6" fmla="*/ 1371841 h 2558059"/>
              <a:gd name="connsiteX7" fmla="*/ 489730 w 1323532"/>
              <a:gd name="connsiteY7" fmla="*/ 825502 h 2558059"/>
              <a:gd name="connsiteX8" fmla="*/ 6650 w 1323532"/>
              <a:gd name="connsiteY8" fmla="*/ 14619 h 255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532" h="2558059">
                <a:moveTo>
                  <a:pt x="6650" y="14619"/>
                </a:moveTo>
                <a:cubicBezTo>
                  <a:pt x="70869" y="139223"/>
                  <a:pt x="734145" y="1322958"/>
                  <a:pt x="875043" y="1573124"/>
                </a:cubicBezTo>
                <a:cubicBezTo>
                  <a:pt x="1015941" y="1823290"/>
                  <a:pt x="797405" y="1407306"/>
                  <a:pt x="852039" y="1515615"/>
                </a:cubicBezTo>
                <a:cubicBezTo>
                  <a:pt x="906673" y="1623924"/>
                  <a:pt x="1126168" y="2053328"/>
                  <a:pt x="1202847" y="2222981"/>
                </a:cubicBezTo>
                <a:cubicBezTo>
                  <a:pt x="1279526" y="2392634"/>
                  <a:pt x="1302530" y="2502861"/>
                  <a:pt x="1312115" y="2533532"/>
                </a:cubicBezTo>
                <a:cubicBezTo>
                  <a:pt x="1321700" y="2564203"/>
                  <a:pt x="1348537" y="2600626"/>
                  <a:pt x="1260356" y="2407011"/>
                </a:cubicBezTo>
                <a:cubicBezTo>
                  <a:pt x="1172175" y="2213396"/>
                  <a:pt x="911466" y="1635426"/>
                  <a:pt x="783028" y="1371841"/>
                </a:cubicBezTo>
                <a:cubicBezTo>
                  <a:pt x="654590" y="1108256"/>
                  <a:pt x="618168" y="1054581"/>
                  <a:pt x="489730" y="825502"/>
                </a:cubicBezTo>
                <a:cubicBezTo>
                  <a:pt x="361292" y="596423"/>
                  <a:pt x="-57569" y="-109985"/>
                  <a:pt x="6650" y="146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95678797-72DA-F305-C624-7D2EFBE4A295}"/>
              </a:ext>
            </a:extLst>
          </p:cNvPr>
          <p:cNvSpPr/>
          <p:nvPr/>
        </p:nvSpPr>
        <p:spPr>
          <a:xfrm>
            <a:off x="5368631" y="3766176"/>
            <a:ext cx="949428" cy="1468879"/>
          </a:xfrm>
          <a:custGeom>
            <a:avLst/>
            <a:gdLst>
              <a:gd name="connsiteX0" fmla="*/ 2750 w 949428"/>
              <a:gd name="connsiteY0" fmla="*/ 52450 h 1468879"/>
              <a:gd name="connsiteX1" fmla="*/ 537588 w 949428"/>
              <a:gd name="connsiteY1" fmla="*/ 811575 h 1468879"/>
              <a:gd name="connsiteX2" fmla="*/ 526086 w 949428"/>
              <a:gd name="connsiteY2" fmla="*/ 748315 h 1468879"/>
              <a:gd name="connsiteX3" fmla="*/ 911399 w 949428"/>
              <a:gd name="connsiteY3" fmla="*/ 1398171 h 1468879"/>
              <a:gd name="connsiteX4" fmla="*/ 922901 w 949428"/>
              <a:gd name="connsiteY4" fmla="*/ 1421175 h 1468879"/>
              <a:gd name="connsiteX5" fmla="*/ 802131 w 949428"/>
              <a:gd name="connsiteY5" fmla="*/ 1127877 h 1468879"/>
              <a:gd name="connsiteX6" fmla="*/ 485829 w 949428"/>
              <a:gd name="connsiteY6" fmla="*/ 633296 h 1468879"/>
              <a:gd name="connsiteX7" fmla="*/ 175278 w 949428"/>
              <a:gd name="connsiteY7" fmla="*/ 692 h 1468879"/>
              <a:gd name="connsiteX8" fmla="*/ 520335 w 949428"/>
              <a:gd name="connsiteY8" fmla="*/ 759816 h 1468879"/>
              <a:gd name="connsiteX9" fmla="*/ 336305 w 949428"/>
              <a:gd name="connsiteY9" fmla="*/ 449266 h 1468879"/>
              <a:gd name="connsiteX10" fmla="*/ 2750 w 949428"/>
              <a:gd name="connsiteY10" fmla="*/ 52450 h 146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9428" h="1468879">
                <a:moveTo>
                  <a:pt x="2750" y="52450"/>
                </a:moveTo>
                <a:cubicBezTo>
                  <a:pt x="36297" y="112835"/>
                  <a:pt x="450365" y="695598"/>
                  <a:pt x="537588" y="811575"/>
                </a:cubicBezTo>
                <a:cubicBezTo>
                  <a:pt x="624811" y="927553"/>
                  <a:pt x="463784" y="650549"/>
                  <a:pt x="526086" y="748315"/>
                </a:cubicBezTo>
                <a:cubicBezTo>
                  <a:pt x="588388" y="846081"/>
                  <a:pt x="911399" y="1398171"/>
                  <a:pt x="911399" y="1398171"/>
                </a:cubicBezTo>
                <a:cubicBezTo>
                  <a:pt x="977535" y="1510314"/>
                  <a:pt x="941112" y="1466224"/>
                  <a:pt x="922901" y="1421175"/>
                </a:cubicBezTo>
                <a:cubicBezTo>
                  <a:pt x="904690" y="1376126"/>
                  <a:pt x="874976" y="1259190"/>
                  <a:pt x="802131" y="1127877"/>
                </a:cubicBezTo>
                <a:cubicBezTo>
                  <a:pt x="729286" y="996564"/>
                  <a:pt x="590305" y="821160"/>
                  <a:pt x="485829" y="633296"/>
                </a:cubicBezTo>
                <a:cubicBezTo>
                  <a:pt x="381354" y="445432"/>
                  <a:pt x="169527" y="-20395"/>
                  <a:pt x="175278" y="692"/>
                </a:cubicBezTo>
                <a:cubicBezTo>
                  <a:pt x="181029" y="21779"/>
                  <a:pt x="493497" y="685054"/>
                  <a:pt x="520335" y="759816"/>
                </a:cubicBezTo>
                <a:cubicBezTo>
                  <a:pt x="547173" y="834578"/>
                  <a:pt x="420652" y="564285"/>
                  <a:pt x="336305" y="449266"/>
                </a:cubicBezTo>
                <a:cubicBezTo>
                  <a:pt x="251958" y="334247"/>
                  <a:pt x="-30797" y="-7935"/>
                  <a:pt x="2750" y="524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715BC9E8-FE58-DD78-4244-75947EAC222C}"/>
              </a:ext>
            </a:extLst>
          </p:cNvPr>
          <p:cNvSpPr/>
          <p:nvPr/>
        </p:nvSpPr>
        <p:spPr>
          <a:xfrm>
            <a:off x="5111535" y="2592091"/>
            <a:ext cx="778033" cy="260477"/>
          </a:xfrm>
          <a:custGeom>
            <a:avLst/>
            <a:gdLst>
              <a:gd name="connsiteX0" fmla="*/ 1054 w 778033"/>
              <a:gd name="connsiteY0" fmla="*/ 1584 h 260477"/>
              <a:gd name="connsiteX1" fmla="*/ 622156 w 778033"/>
              <a:gd name="connsiteY1" fmla="*/ 156860 h 260477"/>
              <a:gd name="connsiteX2" fmla="*/ 777431 w 778033"/>
              <a:gd name="connsiteY2" fmla="*/ 260377 h 260477"/>
              <a:gd name="connsiteX3" fmla="*/ 668163 w 778033"/>
              <a:gd name="connsiteY3" fmla="*/ 174113 h 260477"/>
              <a:gd name="connsiteX4" fmla="*/ 478382 w 778033"/>
              <a:gd name="connsiteY4" fmla="*/ 82098 h 260477"/>
              <a:gd name="connsiteX5" fmla="*/ 1054 w 778033"/>
              <a:gd name="connsiteY5" fmla="*/ 1584 h 26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33" h="260477">
                <a:moveTo>
                  <a:pt x="1054" y="1584"/>
                </a:moveTo>
                <a:cubicBezTo>
                  <a:pt x="25016" y="14044"/>
                  <a:pt x="492760" y="113728"/>
                  <a:pt x="622156" y="156860"/>
                </a:cubicBezTo>
                <a:cubicBezTo>
                  <a:pt x="751552" y="199992"/>
                  <a:pt x="769763" y="257502"/>
                  <a:pt x="777431" y="260377"/>
                </a:cubicBezTo>
                <a:cubicBezTo>
                  <a:pt x="785099" y="263252"/>
                  <a:pt x="718004" y="203826"/>
                  <a:pt x="668163" y="174113"/>
                </a:cubicBezTo>
                <a:cubicBezTo>
                  <a:pt x="618322" y="144400"/>
                  <a:pt x="588608" y="110853"/>
                  <a:pt x="478382" y="82098"/>
                </a:cubicBezTo>
                <a:cubicBezTo>
                  <a:pt x="368156" y="53343"/>
                  <a:pt x="-22908" y="-10876"/>
                  <a:pt x="1054" y="15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F43C78D-5269-BEC5-BCC8-2AFB164976FD}"/>
              </a:ext>
            </a:extLst>
          </p:cNvPr>
          <p:cNvSpPr/>
          <p:nvPr/>
        </p:nvSpPr>
        <p:spPr>
          <a:xfrm>
            <a:off x="5042072" y="2544044"/>
            <a:ext cx="1110768" cy="1786544"/>
          </a:xfrm>
          <a:custGeom>
            <a:avLst/>
            <a:gdLst>
              <a:gd name="connsiteX0" fmla="*/ 24509 w 1110768"/>
              <a:gd name="connsiteY0" fmla="*/ 49631 h 1786544"/>
              <a:gd name="connsiteX1" fmla="*/ 783634 w 1110768"/>
              <a:gd name="connsiteY1" fmla="*/ 1268831 h 1786544"/>
              <a:gd name="connsiteX2" fmla="*/ 1099936 w 1110768"/>
              <a:gd name="connsiteY2" fmla="*/ 1774914 h 1786544"/>
              <a:gd name="connsiteX3" fmla="*/ 961913 w 1110768"/>
              <a:gd name="connsiteY3" fmla="*/ 1516122 h 1786544"/>
              <a:gd name="connsiteX4" fmla="*/ 254547 w 1110768"/>
              <a:gd name="connsiteY4" fmla="*/ 360182 h 1786544"/>
              <a:gd name="connsiteX5" fmla="*/ 24509 w 1110768"/>
              <a:gd name="connsiteY5" fmla="*/ 49631 h 178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768" h="1786544">
                <a:moveTo>
                  <a:pt x="24509" y="49631"/>
                </a:moveTo>
                <a:cubicBezTo>
                  <a:pt x="112690" y="201073"/>
                  <a:pt x="783634" y="1268831"/>
                  <a:pt x="783634" y="1268831"/>
                </a:cubicBezTo>
                <a:cubicBezTo>
                  <a:pt x="962872" y="1556378"/>
                  <a:pt x="1070223" y="1733699"/>
                  <a:pt x="1099936" y="1774914"/>
                </a:cubicBezTo>
                <a:cubicBezTo>
                  <a:pt x="1129649" y="1816129"/>
                  <a:pt x="1102811" y="1751911"/>
                  <a:pt x="961913" y="1516122"/>
                </a:cubicBezTo>
                <a:cubicBezTo>
                  <a:pt x="821015" y="1280333"/>
                  <a:pt x="405988" y="600763"/>
                  <a:pt x="254547" y="360182"/>
                </a:cubicBezTo>
                <a:cubicBezTo>
                  <a:pt x="103106" y="119601"/>
                  <a:pt x="-63672" y="-101811"/>
                  <a:pt x="24509" y="496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D525805F-B18E-B450-DEDF-BAA42C09C1F3}"/>
              </a:ext>
            </a:extLst>
          </p:cNvPr>
          <p:cNvSpPr/>
          <p:nvPr/>
        </p:nvSpPr>
        <p:spPr>
          <a:xfrm>
            <a:off x="5997684" y="4318853"/>
            <a:ext cx="398053" cy="588786"/>
          </a:xfrm>
          <a:custGeom>
            <a:avLst/>
            <a:gdLst>
              <a:gd name="connsiteX0" fmla="*/ 550 w 398053"/>
              <a:gd name="connsiteY0" fmla="*/ 105 h 588786"/>
              <a:gd name="connsiteX1" fmla="*/ 190331 w 398053"/>
              <a:gd name="connsiteY1" fmla="*/ 345162 h 588786"/>
              <a:gd name="connsiteX2" fmla="*/ 385863 w 398053"/>
              <a:gd name="connsiteY2" fmla="*/ 575200 h 588786"/>
              <a:gd name="connsiteX3" fmla="*/ 351358 w 398053"/>
              <a:gd name="connsiteY3" fmla="*/ 534943 h 588786"/>
              <a:gd name="connsiteX4" fmla="*/ 138573 w 398053"/>
              <a:gd name="connsiteY4" fmla="*/ 310656 h 588786"/>
              <a:gd name="connsiteX5" fmla="*/ 550 w 398053"/>
              <a:gd name="connsiteY5" fmla="*/ 105 h 58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53" h="588786">
                <a:moveTo>
                  <a:pt x="550" y="105"/>
                </a:moveTo>
                <a:cubicBezTo>
                  <a:pt x="9176" y="5856"/>
                  <a:pt x="126112" y="249313"/>
                  <a:pt x="190331" y="345162"/>
                </a:cubicBezTo>
                <a:cubicBezTo>
                  <a:pt x="254550" y="441011"/>
                  <a:pt x="359025" y="543570"/>
                  <a:pt x="385863" y="575200"/>
                </a:cubicBezTo>
                <a:cubicBezTo>
                  <a:pt x="412701" y="606830"/>
                  <a:pt x="392573" y="579034"/>
                  <a:pt x="351358" y="534943"/>
                </a:cubicBezTo>
                <a:cubicBezTo>
                  <a:pt x="310143" y="490852"/>
                  <a:pt x="190332" y="395962"/>
                  <a:pt x="138573" y="310656"/>
                </a:cubicBezTo>
                <a:cubicBezTo>
                  <a:pt x="86815" y="225350"/>
                  <a:pt x="-8076" y="-5646"/>
                  <a:pt x="550" y="1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E300DA89-EEA5-2F04-F350-743056732AEF}"/>
              </a:ext>
            </a:extLst>
          </p:cNvPr>
          <p:cNvSpPr/>
          <p:nvPr/>
        </p:nvSpPr>
        <p:spPr>
          <a:xfrm>
            <a:off x="4899787" y="2518810"/>
            <a:ext cx="1349994" cy="1393898"/>
          </a:xfrm>
          <a:custGeom>
            <a:avLst/>
            <a:gdLst>
              <a:gd name="connsiteX0" fmla="*/ 17 w 1349994"/>
              <a:gd name="connsiteY0" fmla="*/ 103 h 1393898"/>
              <a:gd name="connsiteX1" fmla="*/ 851156 w 1349994"/>
              <a:gd name="connsiteY1" fmla="*/ 540692 h 1393898"/>
              <a:gd name="connsiteX2" fmla="*/ 1328485 w 1349994"/>
              <a:gd name="connsiteY2" fmla="*/ 1357326 h 1393898"/>
              <a:gd name="connsiteX3" fmla="*/ 1247971 w 1349994"/>
              <a:gd name="connsiteY3" fmla="*/ 1190548 h 1393898"/>
              <a:gd name="connsiteX4" fmla="*/ 1069692 w 1349994"/>
              <a:gd name="connsiteY4" fmla="*/ 638458 h 1393898"/>
              <a:gd name="connsiteX5" fmla="*/ 1109949 w 1349994"/>
              <a:gd name="connsiteY5" fmla="*/ 810986 h 1393898"/>
              <a:gd name="connsiteX6" fmla="*/ 874160 w 1349994"/>
              <a:gd name="connsiteY6" fmla="*/ 580948 h 1393898"/>
              <a:gd name="connsiteX7" fmla="*/ 17 w 1349994"/>
              <a:gd name="connsiteY7" fmla="*/ 103 h 139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9994" h="1393898">
                <a:moveTo>
                  <a:pt x="17" y="103"/>
                </a:moveTo>
                <a:cubicBezTo>
                  <a:pt x="-3817" y="-6606"/>
                  <a:pt x="629745" y="314488"/>
                  <a:pt x="851156" y="540692"/>
                </a:cubicBezTo>
                <a:cubicBezTo>
                  <a:pt x="1072567" y="766896"/>
                  <a:pt x="1262349" y="1249017"/>
                  <a:pt x="1328485" y="1357326"/>
                </a:cubicBezTo>
                <a:cubicBezTo>
                  <a:pt x="1394621" y="1465635"/>
                  <a:pt x="1291103" y="1310359"/>
                  <a:pt x="1247971" y="1190548"/>
                </a:cubicBezTo>
                <a:cubicBezTo>
                  <a:pt x="1204839" y="1070737"/>
                  <a:pt x="1092696" y="701718"/>
                  <a:pt x="1069692" y="638458"/>
                </a:cubicBezTo>
                <a:cubicBezTo>
                  <a:pt x="1046688" y="575198"/>
                  <a:pt x="1142538" y="820571"/>
                  <a:pt x="1109949" y="810986"/>
                </a:cubicBezTo>
                <a:cubicBezTo>
                  <a:pt x="1077360" y="801401"/>
                  <a:pt x="1052439" y="716095"/>
                  <a:pt x="874160" y="580948"/>
                </a:cubicBezTo>
                <a:cubicBezTo>
                  <a:pt x="695881" y="445801"/>
                  <a:pt x="3851" y="6812"/>
                  <a:pt x="17" y="1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AB05045-C757-1434-1652-C8BEDFF6F9D0}"/>
              </a:ext>
            </a:extLst>
          </p:cNvPr>
          <p:cNvSpPr/>
          <p:nvPr/>
        </p:nvSpPr>
        <p:spPr>
          <a:xfrm>
            <a:off x="4883697" y="2458827"/>
            <a:ext cx="1433669" cy="1723590"/>
          </a:xfrm>
          <a:custGeom>
            <a:avLst/>
            <a:gdLst>
              <a:gd name="connsiteX0" fmla="*/ 79367 w 1433669"/>
              <a:gd name="connsiteY0" fmla="*/ 111845 h 1723590"/>
              <a:gd name="connsiteX1" fmla="*/ 1390582 w 1433669"/>
              <a:gd name="connsiteY1" fmla="*/ 1670350 h 1723590"/>
              <a:gd name="connsiteX2" fmla="*/ 1143292 w 1433669"/>
              <a:gd name="connsiteY2" fmla="*/ 1382803 h 1723590"/>
              <a:gd name="connsiteX3" fmla="*/ 1407835 w 1433669"/>
              <a:gd name="connsiteY3" fmla="*/ 1601339 h 1723590"/>
              <a:gd name="connsiteX4" fmla="*/ 1195050 w 1433669"/>
              <a:gd name="connsiteY4" fmla="*/ 1388554 h 1723590"/>
              <a:gd name="connsiteX5" fmla="*/ 257646 w 1433669"/>
              <a:gd name="connsiteY5" fmla="*/ 261369 h 1723590"/>
              <a:gd name="connsiteX6" fmla="*/ 79367 w 1433669"/>
              <a:gd name="connsiteY6" fmla="*/ 111845 h 17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669" h="1723590">
                <a:moveTo>
                  <a:pt x="79367" y="111845"/>
                </a:moveTo>
                <a:cubicBezTo>
                  <a:pt x="268190" y="346675"/>
                  <a:pt x="1213261" y="1458524"/>
                  <a:pt x="1390582" y="1670350"/>
                </a:cubicBezTo>
                <a:cubicBezTo>
                  <a:pt x="1567903" y="1882176"/>
                  <a:pt x="1140417" y="1394305"/>
                  <a:pt x="1143292" y="1382803"/>
                </a:cubicBezTo>
                <a:cubicBezTo>
                  <a:pt x="1146167" y="1371301"/>
                  <a:pt x="1399209" y="1600381"/>
                  <a:pt x="1407835" y="1601339"/>
                </a:cubicBezTo>
                <a:cubicBezTo>
                  <a:pt x="1416461" y="1602297"/>
                  <a:pt x="1386748" y="1611882"/>
                  <a:pt x="1195050" y="1388554"/>
                </a:cubicBezTo>
                <a:cubicBezTo>
                  <a:pt x="1003352" y="1165226"/>
                  <a:pt x="440718" y="469361"/>
                  <a:pt x="257646" y="261369"/>
                </a:cubicBezTo>
                <a:cubicBezTo>
                  <a:pt x="74574" y="53377"/>
                  <a:pt x="-109456" y="-122985"/>
                  <a:pt x="79367" y="1118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A5A93360-7D41-BD9B-448C-78E1ED924EB8}"/>
              </a:ext>
            </a:extLst>
          </p:cNvPr>
          <p:cNvSpPr/>
          <p:nvPr/>
        </p:nvSpPr>
        <p:spPr>
          <a:xfrm>
            <a:off x="6061141" y="3157031"/>
            <a:ext cx="1028312" cy="2017346"/>
          </a:xfrm>
          <a:custGeom>
            <a:avLst/>
            <a:gdLst>
              <a:gd name="connsiteX0" fmla="*/ 353 w 1028312"/>
              <a:gd name="connsiteY0" fmla="*/ 237 h 2017346"/>
              <a:gd name="connsiteX1" fmla="*/ 552444 w 1028312"/>
              <a:gd name="connsiteY1" fmla="*/ 914637 h 2017346"/>
              <a:gd name="connsiteX2" fmla="*/ 678965 w 1028312"/>
              <a:gd name="connsiteY2" fmla="*/ 1432222 h 2017346"/>
              <a:gd name="connsiteX3" fmla="*/ 701968 w 1028312"/>
              <a:gd name="connsiteY3" fmla="*/ 1276946 h 2017346"/>
              <a:gd name="connsiteX4" fmla="*/ 701968 w 1028312"/>
              <a:gd name="connsiteY4" fmla="*/ 1495482 h 2017346"/>
              <a:gd name="connsiteX5" fmla="*/ 1006768 w 1028312"/>
              <a:gd name="connsiteY5" fmla="*/ 1978561 h 2017346"/>
              <a:gd name="connsiteX6" fmla="*/ 949259 w 1028312"/>
              <a:gd name="connsiteY6" fmla="*/ 1915301 h 2017346"/>
              <a:gd name="connsiteX7" fmla="*/ 517938 w 1028312"/>
              <a:gd name="connsiteY7" fmla="*/ 1340207 h 2017346"/>
              <a:gd name="connsiteX8" fmla="*/ 730723 w 1028312"/>
              <a:gd name="connsiteY8" fmla="*/ 1558743 h 2017346"/>
              <a:gd name="connsiteX9" fmla="*/ 696217 w 1028312"/>
              <a:gd name="connsiteY9" fmla="*/ 1006652 h 2017346"/>
              <a:gd name="connsiteX10" fmla="*/ 569697 w 1028312"/>
              <a:gd name="connsiteY10" fmla="*/ 701852 h 2017346"/>
              <a:gd name="connsiteX11" fmla="*/ 719221 w 1028312"/>
              <a:gd name="connsiteY11" fmla="*/ 1104418 h 2017346"/>
              <a:gd name="connsiteX12" fmla="*/ 707719 w 1028312"/>
              <a:gd name="connsiteY12" fmla="*/ 1225188 h 2017346"/>
              <a:gd name="connsiteX13" fmla="*/ 471931 w 1028312"/>
              <a:gd name="connsiteY13" fmla="*/ 828373 h 2017346"/>
              <a:gd name="connsiteX14" fmla="*/ 353 w 1028312"/>
              <a:gd name="connsiteY14" fmla="*/ 237 h 201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8312" h="2017346">
                <a:moveTo>
                  <a:pt x="353" y="237"/>
                </a:moveTo>
                <a:cubicBezTo>
                  <a:pt x="13772" y="14614"/>
                  <a:pt x="439342" y="675973"/>
                  <a:pt x="552444" y="914637"/>
                </a:cubicBezTo>
                <a:cubicBezTo>
                  <a:pt x="665546" y="1153301"/>
                  <a:pt x="654044" y="1371837"/>
                  <a:pt x="678965" y="1432222"/>
                </a:cubicBezTo>
                <a:cubicBezTo>
                  <a:pt x="703886" y="1492607"/>
                  <a:pt x="698134" y="1266403"/>
                  <a:pt x="701968" y="1276946"/>
                </a:cubicBezTo>
                <a:cubicBezTo>
                  <a:pt x="705802" y="1287489"/>
                  <a:pt x="651168" y="1378546"/>
                  <a:pt x="701968" y="1495482"/>
                </a:cubicBezTo>
                <a:cubicBezTo>
                  <a:pt x="752768" y="1612418"/>
                  <a:pt x="965553" y="1908591"/>
                  <a:pt x="1006768" y="1978561"/>
                </a:cubicBezTo>
                <a:cubicBezTo>
                  <a:pt x="1047983" y="2048531"/>
                  <a:pt x="1030731" y="2021693"/>
                  <a:pt x="949259" y="1915301"/>
                </a:cubicBezTo>
                <a:cubicBezTo>
                  <a:pt x="867787" y="1808909"/>
                  <a:pt x="554361" y="1399633"/>
                  <a:pt x="517938" y="1340207"/>
                </a:cubicBezTo>
                <a:cubicBezTo>
                  <a:pt x="481515" y="1280781"/>
                  <a:pt x="701010" y="1614335"/>
                  <a:pt x="730723" y="1558743"/>
                </a:cubicBezTo>
                <a:cubicBezTo>
                  <a:pt x="760436" y="1503151"/>
                  <a:pt x="723055" y="1149467"/>
                  <a:pt x="696217" y="1006652"/>
                </a:cubicBezTo>
                <a:cubicBezTo>
                  <a:pt x="669379" y="863837"/>
                  <a:pt x="565863" y="685558"/>
                  <a:pt x="569697" y="701852"/>
                </a:cubicBezTo>
                <a:cubicBezTo>
                  <a:pt x="573531" y="718146"/>
                  <a:pt x="696217" y="1017195"/>
                  <a:pt x="719221" y="1104418"/>
                </a:cubicBezTo>
                <a:cubicBezTo>
                  <a:pt x="742225" y="1191641"/>
                  <a:pt x="748934" y="1271195"/>
                  <a:pt x="707719" y="1225188"/>
                </a:cubicBezTo>
                <a:cubicBezTo>
                  <a:pt x="666504" y="1179181"/>
                  <a:pt x="585033" y="1029656"/>
                  <a:pt x="471931" y="828373"/>
                </a:cubicBezTo>
                <a:cubicBezTo>
                  <a:pt x="358829" y="627090"/>
                  <a:pt x="-13066" y="-14140"/>
                  <a:pt x="353" y="2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DB4927B-DBA8-58E4-9994-13E4702AE538}"/>
              </a:ext>
            </a:extLst>
          </p:cNvPr>
          <p:cNvSpPr/>
          <p:nvPr/>
        </p:nvSpPr>
        <p:spPr>
          <a:xfrm>
            <a:off x="6255519" y="3896427"/>
            <a:ext cx="532979" cy="775183"/>
          </a:xfrm>
          <a:custGeom>
            <a:avLst/>
            <a:gdLst>
              <a:gd name="connsiteX0" fmla="*/ 1507 w 532979"/>
              <a:gd name="connsiteY0" fmla="*/ 2713 h 775183"/>
              <a:gd name="connsiteX1" fmla="*/ 162534 w 532979"/>
              <a:gd name="connsiteY1" fmla="*/ 319015 h 775183"/>
              <a:gd name="connsiteX2" fmla="*/ 507590 w 532979"/>
              <a:gd name="connsiteY2" fmla="*/ 750335 h 775183"/>
              <a:gd name="connsiteX3" fmla="*/ 467334 w 532979"/>
              <a:gd name="connsiteY3" fmla="*/ 687075 h 775183"/>
              <a:gd name="connsiteX4" fmla="*/ 151032 w 532979"/>
              <a:gd name="connsiteY4" fmla="*/ 388026 h 775183"/>
              <a:gd name="connsiteX5" fmla="*/ 248798 w 532979"/>
              <a:gd name="connsiteY5" fmla="*/ 497294 h 775183"/>
              <a:gd name="connsiteX6" fmla="*/ 1507 w 532979"/>
              <a:gd name="connsiteY6" fmla="*/ 2713 h 77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979" h="775183">
                <a:moveTo>
                  <a:pt x="1507" y="2713"/>
                </a:moveTo>
                <a:cubicBezTo>
                  <a:pt x="-12870" y="-27000"/>
                  <a:pt x="78187" y="194411"/>
                  <a:pt x="162534" y="319015"/>
                </a:cubicBezTo>
                <a:cubicBezTo>
                  <a:pt x="246881" y="443619"/>
                  <a:pt x="456790" y="688992"/>
                  <a:pt x="507590" y="750335"/>
                </a:cubicBezTo>
                <a:cubicBezTo>
                  <a:pt x="558390" y="811678"/>
                  <a:pt x="526760" y="747460"/>
                  <a:pt x="467334" y="687075"/>
                </a:cubicBezTo>
                <a:cubicBezTo>
                  <a:pt x="407908" y="626690"/>
                  <a:pt x="187455" y="419656"/>
                  <a:pt x="151032" y="388026"/>
                </a:cubicBezTo>
                <a:cubicBezTo>
                  <a:pt x="114609" y="356396"/>
                  <a:pt x="272760" y="557679"/>
                  <a:pt x="248798" y="497294"/>
                </a:cubicBezTo>
                <a:cubicBezTo>
                  <a:pt x="224836" y="436909"/>
                  <a:pt x="15884" y="32426"/>
                  <a:pt x="1507" y="27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4086C6F-2810-9705-1C65-47482344F520}"/>
              </a:ext>
            </a:extLst>
          </p:cNvPr>
          <p:cNvSpPr/>
          <p:nvPr/>
        </p:nvSpPr>
        <p:spPr>
          <a:xfrm>
            <a:off x="6233894" y="4335852"/>
            <a:ext cx="425724" cy="811415"/>
          </a:xfrm>
          <a:custGeom>
            <a:avLst/>
            <a:gdLst>
              <a:gd name="connsiteX0" fmla="*/ 129 w 425724"/>
              <a:gd name="connsiteY0" fmla="*/ 359 h 811415"/>
              <a:gd name="connsiteX1" fmla="*/ 299178 w 425724"/>
              <a:gd name="connsiteY1" fmla="*/ 368420 h 811415"/>
              <a:gd name="connsiteX2" fmla="*/ 293427 w 425724"/>
              <a:gd name="connsiteY2" fmla="*/ 673220 h 811415"/>
              <a:gd name="connsiteX3" fmla="*/ 339434 w 425724"/>
              <a:gd name="connsiteY3" fmla="*/ 448933 h 811415"/>
              <a:gd name="connsiteX4" fmla="*/ 310680 w 425724"/>
              <a:gd name="connsiteY4" fmla="*/ 811242 h 811415"/>
              <a:gd name="connsiteX5" fmla="*/ 425698 w 425724"/>
              <a:gd name="connsiteY5" fmla="*/ 500691 h 811415"/>
              <a:gd name="connsiteX6" fmla="*/ 299178 w 425724"/>
              <a:gd name="connsiteY6" fmla="*/ 788239 h 811415"/>
              <a:gd name="connsiteX7" fmla="*/ 333683 w 425724"/>
              <a:gd name="connsiteY7" fmla="*/ 489190 h 811415"/>
              <a:gd name="connsiteX8" fmla="*/ 339434 w 425724"/>
              <a:gd name="connsiteY8" fmla="*/ 437431 h 811415"/>
              <a:gd name="connsiteX9" fmla="*/ 129 w 425724"/>
              <a:gd name="connsiteY9" fmla="*/ 359 h 81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724" h="811415">
                <a:moveTo>
                  <a:pt x="129" y="359"/>
                </a:moveTo>
                <a:cubicBezTo>
                  <a:pt x="-6580" y="-11143"/>
                  <a:pt x="250295" y="256276"/>
                  <a:pt x="299178" y="368420"/>
                </a:cubicBezTo>
                <a:cubicBezTo>
                  <a:pt x="348061" y="480564"/>
                  <a:pt x="286718" y="659801"/>
                  <a:pt x="293427" y="673220"/>
                </a:cubicBezTo>
                <a:cubicBezTo>
                  <a:pt x="300136" y="686639"/>
                  <a:pt x="336559" y="425929"/>
                  <a:pt x="339434" y="448933"/>
                </a:cubicBezTo>
                <a:cubicBezTo>
                  <a:pt x="342310" y="471937"/>
                  <a:pt x="296303" y="802616"/>
                  <a:pt x="310680" y="811242"/>
                </a:cubicBezTo>
                <a:cubicBezTo>
                  <a:pt x="325057" y="819868"/>
                  <a:pt x="427615" y="504525"/>
                  <a:pt x="425698" y="500691"/>
                </a:cubicBezTo>
                <a:cubicBezTo>
                  <a:pt x="423781" y="496857"/>
                  <a:pt x="314514" y="790156"/>
                  <a:pt x="299178" y="788239"/>
                </a:cubicBezTo>
                <a:cubicBezTo>
                  <a:pt x="283842" y="786322"/>
                  <a:pt x="326974" y="547658"/>
                  <a:pt x="333683" y="489190"/>
                </a:cubicBezTo>
                <a:cubicBezTo>
                  <a:pt x="340392" y="430722"/>
                  <a:pt x="391193" y="513152"/>
                  <a:pt x="339434" y="437431"/>
                </a:cubicBezTo>
                <a:cubicBezTo>
                  <a:pt x="287676" y="361710"/>
                  <a:pt x="6838" y="11861"/>
                  <a:pt x="129" y="3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7139722-7E62-E92B-510F-7BF4C029EC9C}"/>
              </a:ext>
            </a:extLst>
          </p:cNvPr>
          <p:cNvSpPr/>
          <p:nvPr/>
        </p:nvSpPr>
        <p:spPr>
          <a:xfrm>
            <a:off x="6013573" y="4690900"/>
            <a:ext cx="961971" cy="596828"/>
          </a:xfrm>
          <a:custGeom>
            <a:avLst/>
            <a:gdLst>
              <a:gd name="connsiteX0" fmla="*/ 1914 w 961971"/>
              <a:gd name="connsiteY0" fmla="*/ 1870 h 596828"/>
              <a:gd name="connsiteX1" fmla="*/ 329718 w 961971"/>
              <a:gd name="connsiteY1" fmla="*/ 335425 h 596828"/>
              <a:gd name="connsiteX2" fmla="*/ 554004 w 961971"/>
              <a:gd name="connsiteY2" fmla="*/ 548209 h 596828"/>
              <a:gd name="connsiteX3" fmla="*/ 939318 w 961971"/>
              <a:gd name="connsiteY3" fmla="*/ 392934 h 596828"/>
              <a:gd name="connsiteX4" fmla="*/ 870306 w 961971"/>
              <a:gd name="connsiteY4" fmla="*/ 438942 h 596828"/>
              <a:gd name="connsiteX5" fmla="*/ 484993 w 961971"/>
              <a:gd name="connsiteY5" fmla="*/ 594217 h 596828"/>
              <a:gd name="connsiteX6" fmla="*/ 490744 w 961971"/>
              <a:gd name="connsiteY6" fmla="*/ 496451 h 596828"/>
              <a:gd name="connsiteX7" fmla="*/ 1914 w 961971"/>
              <a:gd name="connsiteY7" fmla="*/ 1870 h 59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71" h="596828">
                <a:moveTo>
                  <a:pt x="1914" y="1870"/>
                </a:moveTo>
                <a:cubicBezTo>
                  <a:pt x="-24924" y="-24968"/>
                  <a:pt x="237703" y="244369"/>
                  <a:pt x="329718" y="335425"/>
                </a:cubicBezTo>
                <a:cubicBezTo>
                  <a:pt x="421733" y="426481"/>
                  <a:pt x="452404" y="538624"/>
                  <a:pt x="554004" y="548209"/>
                </a:cubicBezTo>
                <a:cubicBezTo>
                  <a:pt x="655604" y="557794"/>
                  <a:pt x="886601" y="411145"/>
                  <a:pt x="939318" y="392934"/>
                </a:cubicBezTo>
                <a:cubicBezTo>
                  <a:pt x="992035" y="374723"/>
                  <a:pt x="946027" y="405395"/>
                  <a:pt x="870306" y="438942"/>
                </a:cubicBezTo>
                <a:cubicBezTo>
                  <a:pt x="794585" y="472489"/>
                  <a:pt x="548253" y="584632"/>
                  <a:pt x="484993" y="594217"/>
                </a:cubicBezTo>
                <a:cubicBezTo>
                  <a:pt x="421733" y="603802"/>
                  <a:pt x="565506" y="590383"/>
                  <a:pt x="490744" y="496451"/>
                </a:cubicBezTo>
                <a:cubicBezTo>
                  <a:pt x="415982" y="402519"/>
                  <a:pt x="28752" y="28708"/>
                  <a:pt x="1914" y="18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D8C817E-1D74-C44D-A16E-B61B6CC52607}"/>
              </a:ext>
            </a:extLst>
          </p:cNvPr>
          <p:cNvSpPr/>
          <p:nvPr/>
        </p:nvSpPr>
        <p:spPr>
          <a:xfrm>
            <a:off x="6164403" y="5112259"/>
            <a:ext cx="219808" cy="607030"/>
          </a:xfrm>
          <a:custGeom>
            <a:avLst/>
            <a:gdLst>
              <a:gd name="connsiteX0" fmla="*/ 608 w 219808"/>
              <a:gd name="connsiteY0" fmla="*/ 330 h 607030"/>
              <a:gd name="connsiteX1" fmla="*/ 150133 w 219808"/>
              <a:gd name="connsiteY1" fmla="*/ 230367 h 607030"/>
              <a:gd name="connsiteX2" fmla="*/ 35114 w 219808"/>
              <a:gd name="connsiteY2" fmla="*/ 604179 h 607030"/>
              <a:gd name="connsiteX3" fmla="*/ 81122 w 219808"/>
              <a:gd name="connsiteY3" fmla="*/ 391394 h 607030"/>
              <a:gd name="connsiteX4" fmla="*/ 219144 w 219808"/>
              <a:gd name="connsiteY4" fmla="*/ 184360 h 607030"/>
              <a:gd name="connsiteX5" fmla="*/ 608 w 219808"/>
              <a:gd name="connsiteY5" fmla="*/ 330 h 60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808" h="607030">
                <a:moveTo>
                  <a:pt x="608" y="330"/>
                </a:moveTo>
                <a:cubicBezTo>
                  <a:pt x="-10894" y="7998"/>
                  <a:pt x="144382" y="129725"/>
                  <a:pt x="150133" y="230367"/>
                </a:cubicBezTo>
                <a:cubicBezTo>
                  <a:pt x="155884" y="331009"/>
                  <a:pt x="46616" y="577341"/>
                  <a:pt x="35114" y="604179"/>
                </a:cubicBezTo>
                <a:cubicBezTo>
                  <a:pt x="23612" y="631017"/>
                  <a:pt x="50450" y="461364"/>
                  <a:pt x="81122" y="391394"/>
                </a:cubicBezTo>
                <a:cubicBezTo>
                  <a:pt x="111794" y="321424"/>
                  <a:pt x="229687" y="248579"/>
                  <a:pt x="219144" y="184360"/>
                </a:cubicBezTo>
                <a:cubicBezTo>
                  <a:pt x="208601" y="120141"/>
                  <a:pt x="12110" y="-7338"/>
                  <a:pt x="608" y="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2A4506B-FDD0-2568-D94C-CE537CC48E7E}"/>
              </a:ext>
            </a:extLst>
          </p:cNvPr>
          <p:cNvSpPr/>
          <p:nvPr/>
        </p:nvSpPr>
        <p:spPr>
          <a:xfrm>
            <a:off x="6387549" y="5127495"/>
            <a:ext cx="334863" cy="918076"/>
          </a:xfrm>
          <a:custGeom>
            <a:avLst/>
            <a:gdLst>
              <a:gd name="connsiteX0" fmla="*/ 1749 w 334863"/>
              <a:gd name="connsiteY0" fmla="*/ 2347 h 918076"/>
              <a:gd name="connsiteX1" fmla="*/ 197281 w 334863"/>
              <a:gd name="connsiteY1" fmla="*/ 203630 h 918076"/>
              <a:gd name="connsiteX2" fmla="*/ 329553 w 334863"/>
              <a:gd name="connsiteY2" fmla="*/ 468173 h 918076"/>
              <a:gd name="connsiteX3" fmla="*/ 295047 w 334863"/>
              <a:gd name="connsiteY3" fmla="*/ 410663 h 918076"/>
              <a:gd name="connsiteX4" fmla="*/ 168526 w 334863"/>
              <a:gd name="connsiteY4" fmla="*/ 215131 h 918076"/>
              <a:gd name="connsiteX5" fmla="*/ 122519 w 334863"/>
              <a:gd name="connsiteY5" fmla="*/ 243886 h 918076"/>
              <a:gd name="connsiteX6" fmla="*/ 180028 w 334863"/>
              <a:gd name="connsiteY6" fmla="*/ 364656 h 918076"/>
              <a:gd name="connsiteX7" fmla="*/ 266293 w 334863"/>
              <a:gd name="connsiteY7" fmla="*/ 703962 h 918076"/>
              <a:gd name="connsiteX8" fmla="*/ 289296 w 334863"/>
              <a:gd name="connsiteY8" fmla="*/ 916747 h 918076"/>
              <a:gd name="connsiteX9" fmla="*/ 197281 w 334863"/>
              <a:gd name="connsiteY9" fmla="*/ 606196 h 918076"/>
              <a:gd name="connsiteX10" fmla="*/ 116768 w 334863"/>
              <a:gd name="connsiteY10" fmla="*/ 209380 h 918076"/>
              <a:gd name="connsiteX11" fmla="*/ 99515 w 334863"/>
              <a:gd name="connsiteY11" fmla="*/ 100113 h 918076"/>
              <a:gd name="connsiteX12" fmla="*/ 1749 w 334863"/>
              <a:gd name="connsiteY12" fmla="*/ 2347 h 91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863" h="918076">
                <a:moveTo>
                  <a:pt x="1749" y="2347"/>
                </a:moveTo>
                <a:cubicBezTo>
                  <a:pt x="18043" y="19600"/>
                  <a:pt x="142647" y="125992"/>
                  <a:pt x="197281" y="203630"/>
                </a:cubicBezTo>
                <a:cubicBezTo>
                  <a:pt x="251915" y="281268"/>
                  <a:pt x="313259" y="433668"/>
                  <a:pt x="329553" y="468173"/>
                </a:cubicBezTo>
                <a:cubicBezTo>
                  <a:pt x="345847" y="502678"/>
                  <a:pt x="321885" y="452837"/>
                  <a:pt x="295047" y="410663"/>
                </a:cubicBezTo>
                <a:cubicBezTo>
                  <a:pt x="268209" y="368489"/>
                  <a:pt x="197281" y="242927"/>
                  <a:pt x="168526" y="215131"/>
                </a:cubicBezTo>
                <a:cubicBezTo>
                  <a:pt x="139771" y="187335"/>
                  <a:pt x="120602" y="218965"/>
                  <a:pt x="122519" y="243886"/>
                </a:cubicBezTo>
                <a:cubicBezTo>
                  <a:pt x="124436" y="268807"/>
                  <a:pt x="156066" y="287977"/>
                  <a:pt x="180028" y="364656"/>
                </a:cubicBezTo>
                <a:cubicBezTo>
                  <a:pt x="203990" y="441335"/>
                  <a:pt x="248082" y="611947"/>
                  <a:pt x="266293" y="703962"/>
                </a:cubicBezTo>
                <a:cubicBezTo>
                  <a:pt x="284504" y="795977"/>
                  <a:pt x="300798" y="933041"/>
                  <a:pt x="289296" y="916747"/>
                </a:cubicBezTo>
                <a:cubicBezTo>
                  <a:pt x="277794" y="900453"/>
                  <a:pt x="226036" y="724091"/>
                  <a:pt x="197281" y="606196"/>
                </a:cubicBezTo>
                <a:cubicBezTo>
                  <a:pt x="168526" y="488301"/>
                  <a:pt x="133062" y="293727"/>
                  <a:pt x="116768" y="209380"/>
                </a:cubicBezTo>
                <a:cubicBezTo>
                  <a:pt x="100474" y="125033"/>
                  <a:pt x="111017" y="132702"/>
                  <a:pt x="99515" y="100113"/>
                </a:cubicBezTo>
                <a:cubicBezTo>
                  <a:pt x="88013" y="67524"/>
                  <a:pt x="-14545" y="-14906"/>
                  <a:pt x="1749" y="23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F755169-7BD2-363C-3DA8-37D1C6098503}"/>
              </a:ext>
            </a:extLst>
          </p:cNvPr>
          <p:cNvSpPr/>
          <p:nvPr/>
        </p:nvSpPr>
        <p:spPr>
          <a:xfrm>
            <a:off x="6244313" y="5019012"/>
            <a:ext cx="328060" cy="896640"/>
          </a:xfrm>
          <a:custGeom>
            <a:avLst/>
            <a:gdLst>
              <a:gd name="connsiteX0" fmla="*/ 1212 w 328060"/>
              <a:gd name="connsiteY0" fmla="*/ 1562 h 896640"/>
              <a:gd name="connsiteX1" fmla="*/ 173740 w 328060"/>
              <a:gd name="connsiteY1" fmla="*/ 547901 h 896640"/>
              <a:gd name="connsiteX2" fmla="*/ 323264 w 328060"/>
              <a:gd name="connsiteY2" fmla="*/ 887207 h 896640"/>
              <a:gd name="connsiteX3" fmla="*/ 265755 w 328060"/>
              <a:gd name="connsiteY3" fmla="*/ 731931 h 896640"/>
              <a:gd name="connsiteX4" fmla="*/ 1212 w 328060"/>
              <a:gd name="connsiteY4" fmla="*/ 1562 h 8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060" h="896640">
                <a:moveTo>
                  <a:pt x="1212" y="1562"/>
                </a:moveTo>
                <a:cubicBezTo>
                  <a:pt x="-14124" y="-29110"/>
                  <a:pt x="120065" y="400294"/>
                  <a:pt x="173740" y="547901"/>
                </a:cubicBezTo>
                <a:cubicBezTo>
                  <a:pt x="227415" y="695508"/>
                  <a:pt x="307928" y="856535"/>
                  <a:pt x="323264" y="887207"/>
                </a:cubicBezTo>
                <a:cubicBezTo>
                  <a:pt x="338600" y="917879"/>
                  <a:pt x="316555" y="875705"/>
                  <a:pt x="265755" y="731931"/>
                </a:cubicBezTo>
                <a:cubicBezTo>
                  <a:pt x="214955" y="588157"/>
                  <a:pt x="16548" y="32234"/>
                  <a:pt x="1212" y="15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5B4B497-22F1-075A-BEBB-BDB20547F327}"/>
              </a:ext>
            </a:extLst>
          </p:cNvPr>
          <p:cNvSpPr/>
          <p:nvPr/>
        </p:nvSpPr>
        <p:spPr>
          <a:xfrm>
            <a:off x="2984553" y="2178634"/>
            <a:ext cx="1288729" cy="610741"/>
          </a:xfrm>
          <a:custGeom>
            <a:avLst/>
            <a:gdLst>
              <a:gd name="connsiteX0" fmla="*/ 187 w 1288729"/>
              <a:gd name="connsiteY0" fmla="*/ 610574 h 610741"/>
              <a:gd name="connsiteX1" fmla="*/ 724805 w 1288729"/>
              <a:gd name="connsiteY1" fmla="*/ 190755 h 610741"/>
              <a:gd name="connsiteX2" fmla="*/ 1288398 w 1288729"/>
              <a:gd name="connsiteY2" fmla="*/ 974 h 610741"/>
              <a:gd name="connsiteX3" fmla="*/ 793817 w 1288729"/>
              <a:gd name="connsiteY3" fmla="*/ 138996 h 610741"/>
              <a:gd name="connsiteX4" fmla="*/ 187 w 1288729"/>
              <a:gd name="connsiteY4" fmla="*/ 610574 h 61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729" h="610741">
                <a:moveTo>
                  <a:pt x="187" y="610574"/>
                </a:moveTo>
                <a:cubicBezTo>
                  <a:pt x="-11315" y="619200"/>
                  <a:pt x="510103" y="292355"/>
                  <a:pt x="724805" y="190755"/>
                </a:cubicBezTo>
                <a:cubicBezTo>
                  <a:pt x="939507" y="89155"/>
                  <a:pt x="1276896" y="9600"/>
                  <a:pt x="1288398" y="974"/>
                </a:cubicBezTo>
                <a:cubicBezTo>
                  <a:pt x="1299900" y="-7652"/>
                  <a:pt x="1009477" y="41230"/>
                  <a:pt x="793817" y="138996"/>
                </a:cubicBezTo>
                <a:cubicBezTo>
                  <a:pt x="578157" y="236762"/>
                  <a:pt x="11689" y="601948"/>
                  <a:pt x="187" y="6105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18A45B54-2245-DBCD-B0FE-CAC4ECBF3DBB}"/>
              </a:ext>
            </a:extLst>
          </p:cNvPr>
          <p:cNvSpPr/>
          <p:nvPr/>
        </p:nvSpPr>
        <p:spPr>
          <a:xfrm>
            <a:off x="2326916" y="3651575"/>
            <a:ext cx="284025" cy="1287759"/>
          </a:xfrm>
          <a:custGeom>
            <a:avLst/>
            <a:gdLst>
              <a:gd name="connsiteX0" fmla="*/ 284012 w 284025"/>
              <a:gd name="connsiteY0" fmla="*/ 274 h 1287759"/>
              <a:gd name="connsiteX1" fmla="*/ 42473 w 284025"/>
              <a:gd name="connsiteY1" fmla="*/ 592621 h 1287759"/>
              <a:gd name="connsiteX2" fmla="*/ 2216 w 284025"/>
              <a:gd name="connsiteY2" fmla="*/ 1253980 h 1287759"/>
              <a:gd name="connsiteX3" fmla="*/ 7967 w 284025"/>
              <a:gd name="connsiteY3" fmla="*/ 1121708 h 1287759"/>
              <a:gd name="connsiteX4" fmla="*/ 30971 w 284025"/>
              <a:gd name="connsiteY4" fmla="*/ 523610 h 1287759"/>
              <a:gd name="connsiteX5" fmla="*/ 284012 w 284025"/>
              <a:gd name="connsiteY5" fmla="*/ 274 h 12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5" h="1287759">
                <a:moveTo>
                  <a:pt x="284012" y="274"/>
                </a:moveTo>
                <a:cubicBezTo>
                  <a:pt x="285929" y="11776"/>
                  <a:pt x="89439" y="383670"/>
                  <a:pt x="42473" y="592621"/>
                </a:cubicBezTo>
                <a:cubicBezTo>
                  <a:pt x="-4493" y="801572"/>
                  <a:pt x="7967" y="1165799"/>
                  <a:pt x="2216" y="1253980"/>
                </a:cubicBezTo>
                <a:cubicBezTo>
                  <a:pt x="-3535" y="1342161"/>
                  <a:pt x="3175" y="1243436"/>
                  <a:pt x="7967" y="1121708"/>
                </a:cubicBezTo>
                <a:cubicBezTo>
                  <a:pt x="12759" y="999980"/>
                  <a:pt x="-19829" y="705723"/>
                  <a:pt x="30971" y="523610"/>
                </a:cubicBezTo>
                <a:cubicBezTo>
                  <a:pt x="81771" y="341497"/>
                  <a:pt x="282095" y="-11228"/>
                  <a:pt x="284012" y="2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B926A1E7-D59D-D075-C618-74235D884FC3}"/>
              </a:ext>
            </a:extLst>
          </p:cNvPr>
          <p:cNvSpPr/>
          <p:nvPr/>
        </p:nvSpPr>
        <p:spPr>
          <a:xfrm>
            <a:off x="2226441" y="5036999"/>
            <a:ext cx="311535" cy="788822"/>
          </a:xfrm>
          <a:custGeom>
            <a:avLst/>
            <a:gdLst>
              <a:gd name="connsiteX0" fmla="*/ 309725 w 311535"/>
              <a:gd name="connsiteY0" fmla="*/ 6578 h 788822"/>
              <a:gd name="connsiteX1" fmla="*/ 223461 w 311535"/>
              <a:gd name="connsiteY1" fmla="*/ 242367 h 788822"/>
              <a:gd name="connsiteX2" fmla="*/ 217710 w 311535"/>
              <a:gd name="connsiteY2" fmla="*/ 368888 h 788822"/>
              <a:gd name="connsiteX3" fmla="*/ 102691 w 311535"/>
              <a:gd name="connsiteY3" fmla="*/ 506910 h 788822"/>
              <a:gd name="connsiteX4" fmla="*/ 4925 w 311535"/>
              <a:gd name="connsiteY4" fmla="*/ 782956 h 788822"/>
              <a:gd name="connsiteX5" fmla="*/ 27929 w 311535"/>
              <a:gd name="connsiteY5" fmla="*/ 662186 h 788822"/>
              <a:gd name="connsiteX6" fmla="*/ 142948 w 311535"/>
              <a:gd name="connsiteY6" fmla="*/ 282624 h 788822"/>
              <a:gd name="connsiteX7" fmla="*/ 45182 w 311535"/>
              <a:gd name="connsiteY7" fmla="*/ 87092 h 788822"/>
              <a:gd name="connsiteX8" fmla="*/ 154450 w 311535"/>
              <a:gd name="connsiteY8" fmla="*/ 282624 h 788822"/>
              <a:gd name="connsiteX9" fmla="*/ 148699 w 311535"/>
              <a:gd name="connsiteY9" fmla="*/ 403393 h 788822"/>
              <a:gd name="connsiteX10" fmla="*/ 183204 w 311535"/>
              <a:gd name="connsiteY10" fmla="*/ 271122 h 788822"/>
              <a:gd name="connsiteX11" fmla="*/ 275219 w 311535"/>
              <a:gd name="connsiteY11" fmla="*/ 81341 h 788822"/>
              <a:gd name="connsiteX12" fmla="*/ 309725 w 311535"/>
              <a:gd name="connsiteY12" fmla="*/ 6578 h 78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535" h="788822">
                <a:moveTo>
                  <a:pt x="309725" y="6578"/>
                </a:moveTo>
                <a:cubicBezTo>
                  <a:pt x="301099" y="33416"/>
                  <a:pt x="238797" y="181982"/>
                  <a:pt x="223461" y="242367"/>
                </a:cubicBezTo>
                <a:cubicBezTo>
                  <a:pt x="208125" y="302752"/>
                  <a:pt x="237838" y="324798"/>
                  <a:pt x="217710" y="368888"/>
                </a:cubicBezTo>
                <a:cubicBezTo>
                  <a:pt x="197582" y="412978"/>
                  <a:pt x="138155" y="437899"/>
                  <a:pt x="102691" y="506910"/>
                </a:cubicBezTo>
                <a:cubicBezTo>
                  <a:pt x="67227" y="575921"/>
                  <a:pt x="17385" y="757077"/>
                  <a:pt x="4925" y="782956"/>
                </a:cubicBezTo>
                <a:cubicBezTo>
                  <a:pt x="-7535" y="808835"/>
                  <a:pt x="4925" y="745575"/>
                  <a:pt x="27929" y="662186"/>
                </a:cubicBezTo>
                <a:cubicBezTo>
                  <a:pt x="50933" y="578797"/>
                  <a:pt x="140073" y="378473"/>
                  <a:pt x="142948" y="282624"/>
                </a:cubicBezTo>
                <a:cubicBezTo>
                  <a:pt x="145823" y="186775"/>
                  <a:pt x="43265" y="87092"/>
                  <a:pt x="45182" y="87092"/>
                </a:cubicBezTo>
                <a:cubicBezTo>
                  <a:pt x="47099" y="87092"/>
                  <a:pt x="137197" y="229907"/>
                  <a:pt x="154450" y="282624"/>
                </a:cubicBezTo>
                <a:cubicBezTo>
                  <a:pt x="171703" y="335341"/>
                  <a:pt x="143907" y="405310"/>
                  <a:pt x="148699" y="403393"/>
                </a:cubicBezTo>
                <a:cubicBezTo>
                  <a:pt x="153491" y="401476"/>
                  <a:pt x="162117" y="324797"/>
                  <a:pt x="183204" y="271122"/>
                </a:cubicBezTo>
                <a:cubicBezTo>
                  <a:pt x="204291" y="217447"/>
                  <a:pt x="256049" y="121598"/>
                  <a:pt x="275219" y="81341"/>
                </a:cubicBezTo>
                <a:cubicBezTo>
                  <a:pt x="294389" y="41084"/>
                  <a:pt x="318351" y="-20260"/>
                  <a:pt x="309725" y="65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6B626CB-7969-A0AF-F728-4ABD6B576641}"/>
              </a:ext>
            </a:extLst>
          </p:cNvPr>
          <p:cNvSpPr/>
          <p:nvPr/>
        </p:nvSpPr>
        <p:spPr>
          <a:xfrm>
            <a:off x="2400340" y="4732555"/>
            <a:ext cx="279746" cy="1381527"/>
          </a:xfrm>
          <a:custGeom>
            <a:avLst/>
            <a:gdLst>
              <a:gd name="connsiteX0" fmla="*/ 176083 w 279746"/>
              <a:gd name="connsiteY0" fmla="*/ 6222 h 1381527"/>
              <a:gd name="connsiteX1" fmla="*/ 95569 w 279746"/>
              <a:gd name="connsiteY1" fmla="*/ 575566 h 1381527"/>
              <a:gd name="connsiteX2" fmla="*/ 222090 w 279746"/>
              <a:gd name="connsiteY2" fmla="*/ 1202419 h 1381527"/>
              <a:gd name="connsiteX3" fmla="*/ 187585 w 279746"/>
              <a:gd name="connsiteY3" fmla="*/ 1070147 h 1381527"/>
              <a:gd name="connsiteX4" fmla="*/ 279600 w 279746"/>
              <a:gd name="connsiteY4" fmla="*/ 1380698 h 1381527"/>
              <a:gd name="connsiteX5" fmla="*/ 210588 w 279746"/>
              <a:gd name="connsiteY5" fmla="*/ 1167913 h 1381527"/>
              <a:gd name="connsiteX6" fmla="*/ 9305 w 279746"/>
              <a:gd name="connsiteY6" fmla="*/ 541060 h 1381527"/>
              <a:gd name="connsiteX7" fmla="*/ 38060 w 279746"/>
              <a:gd name="connsiteY7" fmla="*/ 656079 h 1381527"/>
              <a:gd name="connsiteX8" fmla="*/ 78317 w 279746"/>
              <a:gd name="connsiteY8" fmla="*/ 293770 h 1381527"/>
              <a:gd name="connsiteX9" fmla="*/ 176083 w 279746"/>
              <a:gd name="connsiteY9" fmla="*/ 6222 h 13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46" h="1381527">
                <a:moveTo>
                  <a:pt x="176083" y="6222"/>
                </a:moveTo>
                <a:cubicBezTo>
                  <a:pt x="178958" y="53188"/>
                  <a:pt x="87901" y="376200"/>
                  <a:pt x="95569" y="575566"/>
                </a:cubicBezTo>
                <a:cubicBezTo>
                  <a:pt x="103237" y="774932"/>
                  <a:pt x="206754" y="1119989"/>
                  <a:pt x="222090" y="1202419"/>
                </a:cubicBezTo>
                <a:cubicBezTo>
                  <a:pt x="237426" y="1284849"/>
                  <a:pt x="178000" y="1040434"/>
                  <a:pt x="187585" y="1070147"/>
                </a:cubicBezTo>
                <a:cubicBezTo>
                  <a:pt x="197170" y="1099860"/>
                  <a:pt x="275766" y="1364404"/>
                  <a:pt x="279600" y="1380698"/>
                </a:cubicBezTo>
                <a:cubicBezTo>
                  <a:pt x="283434" y="1396992"/>
                  <a:pt x="210588" y="1167913"/>
                  <a:pt x="210588" y="1167913"/>
                </a:cubicBezTo>
                <a:cubicBezTo>
                  <a:pt x="165539" y="1027973"/>
                  <a:pt x="38060" y="626366"/>
                  <a:pt x="9305" y="541060"/>
                </a:cubicBezTo>
                <a:cubicBezTo>
                  <a:pt x="-19450" y="455754"/>
                  <a:pt x="26558" y="697294"/>
                  <a:pt x="38060" y="656079"/>
                </a:cubicBezTo>
                <a:cubicBezTo>
                  <a:pt x="49562" y="614864"/>
                  <a:pt x="53396" y="397287"/>
                  <a:pt x="78317" y="293770"/>
                </a:cubicBezTo>
                <a:cubicBezTo>
                  <a:pt x="103238" y="190253"/>
                  <a:pt x="173208" y="-40744"/>
                  <a:pt x="176083" y="62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AC980770-9F06-211C-AFE9-7C8547F0EC58}"/>
              </a:ext>
            </a:extLst>
          </p:cNvPr>
          <p:cNvSpPr/>
          <p:nvPr/>
        </p:nvSpPr>
        <p:spPr>
          <a:xfrm>
            <a:off x="5715966" y="6346722"/>
            <a:ext cx="392048" cy="726873"/>
          </a:xfrm>
          <a:custGeom>
            <a:avLst/>
            <a:gdLst>
              <a:gd name="connsiteX0" fmla="*/ 392046 w 392048"/>
              <a:gd name="connsiteY0" fmla="*/ 25 h 726873"/>
              <a:gd name="connsiteX1" fmla="*/ 220877 w 392048"/>
              <a:gd name="connsiteY1" fmla="*/ 436955 h 726873"/>
              <a:gd name="connsiteX2" fmla="*/ 4665 w 392048"/>
              <a:gd name="connsiteY2" fmla="*/ 720734 h 726873"/>
              <a:gd name="connsiteX3" fmla="*/ 81240 w 392048"/>
              <a:gd name="connsiteY3" fmla="*/ 621637 h 726873"/>
              <a:gd name="connsiteX4" fmla="*/ 184842 w 392048"/>
              <a:gd name="connsiteY4" fmla="*/ 500017 h 726873"/>
              <a:gd name="connsiteX5" fmla="*/ 243400 w 392048"/>
              <a:gd name="connsiteY5" fmla="*/ 49574 h 726873"/>
              <a:gd name="connsiteX6" fmla="*/ 225382 w 392048"/>
              <a:gd name="connsiteY6" fmla="*/ 414433 h 726873"/>
              <a:gd name="connsiteX7" fmla="*/ 392046 w 392048"/>
              <a:gd name="connsiteY7" fmla="*/ 25 h 7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48" h="726873">
                <a:moveTo>
                  <a:pt x="392046" y="25"/>
                </a:moveTo>
                <a:cubicBezTo>
                  <a:pt x="391295" y="3779"/>
                  <a:pt x="285440" y="316837"/>
                  <a:pt x="220877" y="436955"/>
                </a:cubicBezTo>
                <a:cubicBezTo>
                  <a:pt x="156313" y="557073"/>
                  <a:pt x="27938" y="689954"/>
                  <a:pt x="4665" y="720734"/>
                </a:cubicBezTo>
                <a:cubicBezTo>
                  <a:pt x="-18608" y="751514"/>
                  <a:pt x="51211" y="658423"/>
                  <a:pt x="81240" y="621637"/>
                </a:cubicBezTo>
                <a:cubicBezTo>
                  <a:pt x="111269" y="584851"/>
                  <a:pt x="157815" y="595361"/>
                  <a:pt x="184842" y="500017"/>
                </a:cubicBezTo>
                <a:cubicBezTo>
                  <a:pt x="211869" y="404673"/>
                  <a:pt x="236643" y="63838"/>
                  <a:pt x="243400" y="49574"/>
                </a:cubicBezTo>
                <a:cubicBezTo>
                  <a:pt x="250157" y="35310"/>
                  <a:pt x="200608" y="418187"/>
                  <a:pt x="225382" y="414433"/>
                </a:cubicBezTo>
                <a:cubicBezTo>
                  <a:pt x="250156" y="410679"/>
                  <a:pt x="392797" y="-3729"/>
                  <a:pt x="392046" y="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D34D5A5-2863-30B9-9183-DDD6AF72CEA5}"/>
              </a:ext>
            </a:extLst>
          </p:cNvPr>
          <p:cNvSpPr/>
          <p:nvPr/>
        </p:nvSpPr>
        <p:spPr>
          <a:xfrm>
            <a:off x="5346573" y="5292667"/>
            <a:ext cx="42981" cy="108057"/>
          </a:xfrm>
          <a:custGeom>
            <a:avLst/>
            <a:gdLst>
              <a:gd name="connsiteX0" fmla="*/ 127 w 42981"/>
              <a:gd name="connsiteY0" fmla="*/ 58 h 108057"/>
              <a:gd name="connsiteX1" fmla="*/ 28702 w 42981"/>
              <a:gd name="connsiteY1" fmla="*/ 47683 h 108057"/>
              <a:gd name="connsiteX2" fmla="*/ 35052 w 42981"/>
              <a:gd name="connsiteY2" fmla="*/ 108008 h 108057"/>
              <a:gd name="connsiteX3" fmla="*/ 41402 w 42981"/>
              <a:gd name="connsiteY3" fmla="*/ 57208 h 108057"/>
              <a:gd name="connsiteX4" fmla="*/ 127 w 42981"/>
              <a:gd name="connsiteY4" fmla="*/ 58 h 1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81" h="108057">
                <a:moveTo>
                  <a:pt x="127" y="58"/>
                </a:moveTo>
                <a:cubicBezTo>
                  <a:pt x="-1990" y="-1530"/>
                  <a:pt x="22881" y="29691"/>
                  <a:pt x="28702" y="47683"/>
                </a:cubicBezTo>
                <a:cubicBezTo>
                  <a:pt x="34523" y="65675"/>
                  <a:pt x="32935" y="106420"/>
                  <a:pt x="35052" y="108008"/>
                </a:cubicBezTo>
                <a:cubicBezTo>
                  <a:pt x="37169" y="109596"/>
                  <a:pt x="46694" y="72554"/>
                  <a:pt x="41402" y="57208"/>
                </a:cubicBezTo>
                <a:cubicBezTo>
                  <a:pt x="36110" y="41862"/>
                  <a:pt x="2244" y="1646"/>
                  <a:pt x="127" y="5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BF14D305-4E71-5DC9-0183-7BB0D6B0A41A}"/>
              </a:ext>
            </a:extLst>
          </p:cNvPr>
          <p:cNvSpPr/>
          <p:nvPr/>
        </p:nvSpPr>
        <p:spPr>
          <a:xfrm>
            <a:off x="5184551" y="5133898"/>
            <a:ext cx="265695" cy="32262"/>
          </a:xfrm>
          <a:custGeom>
            <a:avLst/>
            <a:gdLst>
              <a:gd name="connsiteX0" fmla="*/ 224 w 265695"/>
              <a:gd name="connsiteY0" fmla="*/ 9602 h 32262"/>
              <a:gd name="connsiteX1" fmla="*/ 111349 w 265695"/>
              <a:gd name="connsiteY1" fmla="*/ 3252 h 32262"/>
              <a:gd name="connsiteX2" fmla="*/ 263749 w 265695"/>
              <a:gd name="connsiteY2" fmla="*/ 31827 h 32262"/>
              <a:gd name="connsiteX3" fmla="*/ 193899 w 265695"/>
              <a:gd name="connsiteY3" fmla="*/ 19127 h 32262"/>
              <a:gd name="connsiteX4" fmla="*/ 139924 w 265695"/>
              <a:gd name="connsiteY4" fmla="*/ 77 h 32262"/>
              <a:gd name="connsiteX5" fmla="*/ 224 w 265695"/>
              <a:gd name="connsiteY5" fmla="*/ 9602 h 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695" h="32262">
                <a:moveTo>
                  <a:pt x="224" y="9602"/>
                </a:moveTo>
                <a:cubicBezTo>
                  <a:pt x="-4539" y="10131"/>
                  <a:pt x="67428" y="-452"/>
                  <a:pt x="111349" y="3252"/>
                </a:cubicBezTo>
                <a:cubicBezTo>
                  <a:pt x="155270" y="6956"/>
                  <a:pt x="249991" y="29181"/>
                  <a:pt x="263749" y="31827"/>
                </a:cubicBezTo>
                <a:cubicBezTo>
                  <a:pt x="277507" y="34473"/>
                  <a:pt x="214536" y="24419"/>
                  <a:pt x="193899" y="19127"/>
                </a:cubicBezTo>
                <a:cubicBezTo>
                  <a:pt x="173262" y="13835"/>
                  <a:pt x="170086" y="1135"/>
                  <a:pt x="139924" y="77"/>
                </a:cubicBezTo>
                <a:cubicBezTo>
                  <a:pt x="109762" y="-981"/>
                  <a:pt x="4987" y="9073"/>
                  <a:pt x="224" y="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866207C-9755-648F-4823-4B23EFF54925}"/>
              </a:ext>
            </a:extLst>
          </p:cNvPr>
          <p:cNvSpPr/>
          <p:nvPr/>
        </p:nvSpPr>
        <p:spPr>
          <a:xfrm>
            <a:off x="5134078" y="5460882"/>
            <a:ext cx="50720" cy="139935"/>
          </a:xfrm>
          <a:custGeom>
            <a:avLst/>
            <a:gdLst>
              <a:gd name="connsiteX0" fmla="*/ 50697 w 50720"/>
              <a:gd name="connsiteY0" fmla="*/ 118 h 139935"/>
              <a:gd name="connsiteX1" fmla="*/ 9422 w 50720"/>
              <a:gd name="connsiteY1" fmla="*/ 76318 h 139935"/>
              <a:gd name="connsiteX2" fmla="*/ 3072 w 50720"/>
              <a:gd name="connsiteY2" fmla="*/ 139818 h 139935"/>
              <a:gd name="connsiteX3" fmla="*/ 3072 w 50720"/>
              <a:gd name="connsiteY3" fmla="*/ 60443 h 139935"/>
              <a:gd name="connsiteX4" fmla="*/ 50697 w 50720"/>
              <a:gd name="connsiteY4" fmla="*/ 118 h 13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" h="139935">
                <a:moveTo>
                  <a:pt x="50697" y="118"/>
                </a:moveTo>
                <a:cubicBezTo>
                  <a:pt x="51755" y="2764"/>
                  <a:pt x="17359" y="53035"/>
                  <a:pt x="9422" y="76318"/>
                </a:cubicBezTo>
                <a:cubicBezTo>
                  <a:pt x="1484" y="99601"/>
                  <a:pt x="4130" y="142464"/>
                  <a:pt x="3072" y="139818"/>
                </a:cubicBezTo>
                <a:cubicBezTo>
                  <a:pt x="2014" y="137172"/>
                  <a:pt x="-3278" y="81080"/>
                  <a:pt x="3072" y="60443"/>
                </a:cubicBezTo>
                <a:cubicBezTo>
                  <a:pt x="9422" y="39806"/>
                  <a:pt x="49639" y="-2528"/>
                  <a:pt x="50697" y="1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F3056E4-157B-8437-A332-5A80776B1661}"/>
              </a:ext>
            </a:extLst>
          </p:cNvPr>
          <p:cNvSpPr/>
          <p:nvPr/>
        </p:nvSpPr>
        <p:spPr>
          <a:xfrm>
            <a:off x="5514836" y="5915007"/>
            <a:ext cx="116511" cy="117518"/>
          </a:xfrm>
          <a:custGeom>
            <a:avLst/>
            <a:gdLst>
              <a:gd name="connsiteX0" fmla="*/ 139 w 116511"/>
              <a:gd name="connsiteY0" fmla="*/ 117493 h 117518"/>
              <a:gd name="connsiteX1" fmla="*/ 85864 w 116511"/>
              <a:gd name="connsiteY1" fmla="*/ 66693 h 117518"/>
              <a:gd name="connsiteX2" fmla="*/ 111264 w 116511"/>
              <a:gd name="connsiteY2" fmla="*/ 18 h 117518"/>
              <a:gd name="connsiteX3" fmla="*/ 108089 w 116511"/>
              <a:gd name="connsiteY3" fmla="*/ 60343 h 117518"/>
              <a:gd name="connsiteX4" fmla="*/ 139 w 116511"/>
              <a:gd name="connsiteY4" fmla="*/ 117493 h 11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11" h="117518">
                <a:moveTo>
                  <a:pt x="139" y="117493"/>
                </a:moveTo>
                <a:cubicBezTo>
                  <a:pt x="-3565" y="118551"/>
                  <a:pt x="67343" y="86272"/>
                  <a:pt x="85864" y="66693"/>
                </a:cubicBezTo>
                <a:cubicBezTo>
                  <a:pt x="104385" y="47114"/>
                  <a:pt x="107560" y="1076"/>
                  <a:pt x="111264" y="18"/>
                </a:cubicBezTo>
                <a:cubicBezTo>
                  <a:pt x="114968" y="-1040"/>
                  <a:pt x="122376" y="42881"/>
                  <a:pt x="108089" y="60343"/>
                </a:cubicBezTo>
                <a:cubicBezTo>
                  <a:pt x="93802" y="77805"/>
                  <a:pt x="3843" y="116435"/>
                  <a:pt x="139" y="1174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7FF47F65-1B9B-C530-3AF5-88C5B85F42A4}"/>
              </a:ext>
            </a:extLst>
          </p:cNvPr>
          <p:cNvSpPr/>
          <p:nvPr/>
        </p:nvSpPr>
        <p:spPr>
          <a:xfrm>
            <a:off x="2920000" y="5498992"/>
            <a:ext cx="32758" cy="130438"/>
          </a:xfrm>
          <a:custGeom>
            <a:avLst/>
            <a:gdLst>
              <a:gd name="connsiteX0" fmla="*/ 32750 w 32758"/>
              <a:gd name="connsiteY0" fmla="*/ 108 h 130438"/>
              <a:gd name="connsiteX1" fmla="*/ 4175 w 32758"/>
              <a:gd name="connsiteY1" fmla="*/ 79483 h 130438"/>
              <a:gd name="connsiteX2" fmla="*/ 10525 w 32758"/>
              <a:gd name="connsiteY2" fmla="*/ 130283 h 130438"/>
              <a:gd name="connsiteX3" fmla="*/ 1000 w 32758"/>
              <a:gd name="connsiteY3" fmla="*/ 63608 h 130438"/>
              <a:gd name="connsiteX4" fmla="*/ 32750 w 32758"/>
              <a:gd name="connsiteY4" fmla="*/ 108 h 1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" h="130438">
                <a:moveTo>
                  <a:pt x="32750" y="108"/>
                </a:moveTo>
                <a:cubicBezTo>
                  <a:pt x="33279" y="2754"/>
                  <a:pt x="7879" y="57787"/>
                  <a:pt x="4175" y="79483"/>
                </a:cubicBezTo>
                <a:cubicBezTo>
                  <a:pt x="471" y="101179"/>
                  <a:pt x="11054" y="132929"/>
                  <a:pt x="10525" y="130283"/>
                </a:cubicBezTo>
                <a:cubicBezTo>
                  <a:pt x="9996" y="127637"/>
                  <a:pt x="-3762" y="83187"/>
                  <a:pt x="1000" y="63608"/>
                </a:cubicBezTo>
                <a:cubicBezTo>
                  <a:pt x="5762" y="44029"/>
                  <a:pt x="32221" y="-2538"/>
                  <a:pt x="32750" y="1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F036C02D-A605-0DD6-0A4D-B93A346D93E6}"/>
              </a:ext>
            </a:extLst>
          </p:cNvPr>
          <p:cNvSpPr/>
          <p:nvPr/>
        </p:nvSpPr>
        <p:spPr>
          <a:xfrm>
            <a:off x="2965287" y="5953122"/>
            <a:ext cx="140635" cy="121692"/>
          </a:xfrm>
          <a:custGeom>
            <a:avLst/>
            <a:gdLst>
              <a:gd name="connsiteX0" fmla="*/ 163 w 140635"/>
              <a:gd name="connsiteY0" fmla="*/ 3 h 121692"/>
              <a:gd name="connsiteX1" fmla="*/ 57313 w 140635"/>
              <a:gd name="connsiteY1" fmla="*/ 76203 h 121692"/>
              <a:gd name="connsiteX2" fmla="*/ 139863 w 140635"/>
              <a:gd name="connsiteY2" fmla="*/ 120653 h 121692"/>
              <a:gd name="connsiteX3" fmla="*/ 95413 w 140635"/>
              <a:gd name="connsiteY3" fmla="*/ 104778 h 121692"/>
              <a:gd name="connsiteX4" fmla="*/ 41438 w 140635"/>
              <a:gd name="connsiteY4" fmla="*/ 73028 h 121692"/>
              <a:gd name="connsiteX5" fmla="*/ 163 w 140635"/>
              <a:gd name="connsiteY5" fmla="*/ 3 h 1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35" h="121692">
                <a:moveTo>
                  <a:pt x="163" y="3"/>
                </a:moveTo>
                <a:cubicBezTo>
                  <a:pt x="2809" y="532"/>
                  <a:pt x="34030" y="56095"/>
                  <a:pt x="57313" y="76203"/>
                </a:cubicBezTo>
                <a:cubicBezTo>
                  <a:pt x="80596" y="96311"/>
                  <a:pt x="133513" y="115891"/>
                  <a:pt x="139863" y="120653"/>
                </a:cubicBezTo>
                <a:cubicBezTo>
                  <a:pt x="146213" y="125415"/>
                  <a:pt x="111817" y="112716"/>
                  <a:pt x="95413" y="104778"/>
                </a:cubicBezTo>
                <a:cubicBezTo>
                  <a:pt x="79009" y="96841"/>
                  <a:pt x="55196" y="90490"/>
                  <a:pt x="41438" y="73028"/>
                </a:cubicBezTo>
                <a:cubicBezTo>
                  <a:pt x="27680" y="55566"/>
                  <a:pt x="-2483" y="-526"/>
                  <a:pt x="163" y="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239A454-C3D9-7290-90DE-97922A789CBA}"/>
              </a:ext>
            </a:extLst>
          </p:cNvPr>
          <p:cNvSpPr/>
          <p:nvPr/>
        </p:nvSpPr>
        <p:spPr>
          <a:xfrm>
            <a:off x="3250470" y="6136681"/>
            <a:ext cx="140974" cy="80103"/>
          </a:xfrm>
          <a:custGeom>
            <a:avLst/>
            <a:gdLst>
              <a:gd name="connsiteX0" fmla="*/ 730 w 140974"/>
              <a:gd name="connsiteY0" fmla="*/ 79969 h 80103"/>
              <a:gd name="connsiteX1" fmla="*/ 48355 w 140974"/>
              <a:gd name="connsiteY1" fmla="*/ 32344 h 80103"/>
              <a:gd name="connsiteX2" fmla="*/ 140430 w 140974"/>
              <a:gd name="connsiteY2" fmla="*/ 594 h 80103"/>
              <a:gd name="connsiteX3" fmla="*/ 83280 w 140974"/>
              <a:gd name="connsiteY3" fmla="*/ 16469 h 80103"/>
              <a:gd name="connsiteX4" fmla="*/ 730 w 140974"/>
              <a:gd name="connsiteY4" fmla="*/ 79969 h 8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4" h="80103">
                <a:moveTo>
                  <a:pt x="730" y="79969"/>
                </a:moveTo>
                <a:cubicBezTo>
                  <a:pt x="-5091" y="82615"/>
                  <a:pt x="25072" y="45573"/>
                  <a:pt x="48355" y="32344"/>
                </a:cubicBezTo>
                <a:cubicBezTo>
                  <a:pt x="71638" y="19115"/>
                  <a:pt x="134609" y="3240"/>
                  <a:pt x="140430" y="594"/>
                </a:cubicBezTo>
                <a:cubicBezTo>
                  <a:pt x="146251" y="-2052"/>
                  <a:pt x="103917" y="4298"/>
                  <a:pt x="83280" y="16469"/>
                </a:cubicBezTo>
                <a:cubicBezTo>
                  <a:pt x="62643" y="28640"/>
                  <a:pt x="6551" y="77323"/>
                  <a:pt x="730" y="799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5F79253B-9BC3-C0EE-0146-E2B37426FAC9}"/>
              </a:ext>
            </a:extLst>
          </p:cNvPr>
          <p:cNvSpPr/>
          <p:nvPr/>
        </p:nvSpPr>
        <p:spPr>
          <a:xfrm>
            <a:off x="5133972" y="5968942"/>
            <a:ext cx="74627" cy="102010"/>
          </a:xfrm>
          <a:custGeom>
            <a:avLst/>
            <a:gdLst>
              <a:gd name="connsiteX0" fmla="*/ 3 w 74627"/>
              <a:gd name="connsiteY0" fmla="*/ 58 h 102010"/>
              <a:gd name="connsiteX1" fmla="*/ 66678 w 74627"/>
              <a:gd name="connsiteY1" fmla="*/ 79433 h 102010"/>
              <a:gd name="connsiteX2" fmla="*/ 73028 w 74627"/>
              <a:gd name="connsiteY2" fmla="*/ 101658 h 102010"/>
              <a:gd name="connsiteX3" fmla="*/ 69853 w 74627"/>
              <a:gd name="connsiteY3" fmla="*/ 66733 h 102010"/>
              <a:gd name="connsiteX4" fmla="*/ 3 w 74627"/>
              <a:gd name="connsiteY4" fmla="*/ 58 h 10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7" h="102010">
                <a:moveTo>
                  <a:pt x="3" y="58"/>
                </a:moveTo>
                <a:cubicBezTo>
                  <a:pt x="-526" y="2175"/>
                  <a:pt x="54507" y="62500"/>
                  <a:pt x="66678" y="79433"/>
                </a:cubicBezTo>
                <a:cubicBezTo>
                  <a:pt x="78849" y="96366"/>
                  <a:pt x="72499" y="103775"/>
                  <a:pt x="73028" y="101658"/>
                </a:cubicBezTo>
                <a:cubicBezTo>
                  <a:pt x="73557" y="99541"/>
                  <a:pt x="77790" y="79433"/>
                  <a:pt x="69853" y="66733"/>
                </a:cubicBezTo>
                <a:cubicBezTo>
                  <a:pt x="61916" y="54033"/>
                  <a:pt x="532" y="-2059"/>
                  <a:pt x="3" y="5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A1CB578-7DDB-9FE2-90FF-B8D676D653EA}"/>
              </a:ext>
            </a:extLst>
          </p:cNvPr>
          <p:cNvSpPr/>
          <p:nvPr/>
        </p:nvSpPr>
        <p:spPr>
          <a:xfrm>
            <a:off x="5330801" y="6207097"/>
            <a:ext cx="41307" cy="139797"/>
          </a:xfrm>
          <a:custGeom>
            <a:avLst/>
            <a:gdLst>
              <a:gd name="connsiteX0" fmla="*/ 24 w 41307"/>
              <a:gd name="connsiteY0" fmla="*/ 28 h 139797"/>
              <a:gd name="connsiteX1" fmla="*/ 34949 w 41307"/>
              <a:gd name="connsiteY1" fmla="*/ 92103 h 139797"/>
              <a:gd name="connsiteX2" fmla="*/ 15899 w 41307"/>
              <a:gd name="connsiteY2" fmla="*/ 139728 h 139797"/>
              <a:gd name="connsiteX3" fmla="*/ 41299 w 41307"/>
              <a:gd name="connsiteY3" fmla="*/ 82578 h 139797"/>
              <a:gd name="connsiteX4" fmla="*/ 24 w 41307"/>
              <a:gd name="connsiteY4" fmla="*/ 28 h 13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07" h="139797">
                <a:moveTo>
                  <a:pt x="24" y="28"/>
                </a:moveTo>
                <a:cubicBezTo>
                  <a:pt x="-1034" y="1616"/>
                  <a:pt x="32303" y="68820"/>
                  <a:pt x="34949" y="92103"/>
                </a:cubicBezTo>
                <a:cubicBezTo>
                  <a:pt x="37595" y="115386"/>
                  <a:pt x="14841" y="141316"/>
                  <a:pt x="15899" y="139728"/>
                </a:cubicBezTo>
                <a:cubicBezTo>
                  <a:pt x="16957" y="138140"/>
                  <a:pt x="41828" y="102157"/>
                  <a:pt x="41299" y="82578"/>
                </a:cubicBezTo>
                <a:cubicBezTo>
                  <a:pt x="40770" y="62999"/>
                  <a:pt x="1082" y="-1560"/>
                  <a:pt x="24" y="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F0067F1-FBF1-23D3-BA72-6EF219AECFF5}"/>
              </a:ext>
            </a:extLst>
          </p:cNvPr>
          <p:cNvSpPr/>
          <p:nvPr/>
        </p:nvSpPr>
        <p:spPr>
          <a:xfrm>
            <a:off x="5248218" y="6448422"/>
            <a:ext cx="41332" cy="123836"/>
          </a:xfrm>
          <a:custGeom>
            <a:avLst/>
            <a:gdLst>
              <a:gd name="connsiteX0" fmla="*/ 57 w 41332"/>
              <a:gd name="connsiteY0" fmla="*/ 3 h 123836"/>
              <a:gd name="connsiteX1" fmla="*/ 31807 w 41332"/>
              <a:gd name="connsiteY1" fmla="*/ 79378 h 123836"/>
              <a:gd name="connsiteX2" fmla="*/ 9582 w 41332"/>
              <a:gd name="connsiteY2" fmla="*/ 123828 h 123836"/>
              <a:gd name="connsiteX3" fmla="*/ 41332 w 41332"/>
              <a:gd name="connsiteY3" fmla="*/ 82553 h 123836"/>
              <a:gd name="connsiteX4" fmla="*/ 57 w 41332"/>
              <a:gd name="connsiteY4" fmla="*/ 3 h 1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" h="123836">
                <a:moveTo>
                  <a:pt x="57" y="3"/>
                </a:moveTo>
                <a:cubicBezTo>
                  <a:pt x="-1530" y="-526"/>
                  <a:pt x="30220" y="58741"/>
                  <a:pt x="31807" y="79378"/>
                </a:cubicBezTo>
                <a:cubicBezTo>
                  <a:pt x="33394" y="100015"/>
                  <a:pt x="7995" y="123299"/>
                  <a:pt x="9582" y="123828"/>
                </a:cubicBezTo>
                <a:cubicBezTo>
                  <a:pt x="11169" y="124357"/>
                  <a:pt x="41332" y="100015"/>
                  <a:pt x="41332" y="82553"/>
                </a:cubicBezTo>
                <a:cubicBezTo>
                  <a:pt x="41332" y="65091"/>
                  <a:pt x="1644" y="532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87B4460-B2D4-3469-324A-A9E11B86306B}"/>
              </a:ext>
            </a:extLst>
          </p:cNvPr>
          <p:cNvSpPr/>
          <p:nvPr/>
        </p:nvSpPr>
        <p:spPr>
          <a:xfrm>
            <a:off x="2856494" y="5199253"/>
            <a:ext cx="253469" cy="125620"/>
          </a:xfrm>
          <a:custGeom>
            <a:avLst/>
            <a:gdLst>
              <a:gd name="connsiteX0" fmla="*/ 1006 w 253469"/>
              <a:gd name="connsiteY0" fmla="*/ 125222 h 125620"/>
              <a:gd name="connsiteX1" fmla="*/ 80381 w 253469"/>
              <a:gd name="connsiteY1" fmla="*/ 42672 h 125620"/>
              <a:gd name="connsiteX2" fmla="*/ 248656 w 253469"/>
              <a:gd name="connsiteY2" fmla="*/ 20447 h 125620"/>
              <a:gd name="connsiteX3" fmla="*/ 201031 w 253469"/>
              <a:gd name="connsiteY3" fmla="*/ 23622 h 125620"/>
              <a:gd name="connsiteX4" fmla="*/ 131181 w 253469"/>
              <a:gd name="connsiteY4" fmla="*/ 4572 h 125620"/>
              <a:gd name="connsiteX5" fmla="*/ 1006 w 253469"/>
              <a:gd name="connsiteY5" fmla="*/ 125222 h 1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69" h="125620">
                <a:moveTo>
                  <a:pt x="1006" y="125222"/>
                </a:moveTo>
                <a:cubicBezTo>
                  <a:pt x="-7461" y="131572"/>
                  <a:pt x="39106" y="60134"/>
                  <a:pt x="80381" y="42672"/>
                </a:cubicBezTo>
                <a:cubicBezTo>
                  <a:pt x="121656" y="25209"/>
                  <a:pt x="228548" y="23622"/>
                  <a:pt x="248656" y="20447"/>
                </a:cubicBezTo>
                <a:cubicBezTo>
                  <a:pt x="268764" y="17272"/>
                  <a:pt x="220610" y="26268"/>
                  <a:pt x="201031" y="23622"/>
                </a:cubicBezTo>
                <a:cubicBezTo>
                  <a:pt x="181452" y="20976"/>
                  <a:pt x="166106" y="-11832"/>
                  <a:pt x="131181" y="4572"/>
                </a:cubicBezTo>
                <a:cubicBezTo>
                  <a:pt x="96256" y="20976"/>
                  <a:pt x="9473" y="118872"/>
                  <a:pt x="1006" y="1252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92370F7-7398-C994-738F-7BEF001CF126}"/>
              </a:ext>
            </a:extLst>
          </p:cNvPr>
          <p:cNvSpPr/>
          <p:nvPr/>
        </p:nvSpPr>
        <p:spPr>
          <a:xfrm>
            <a:off x="2798160" y="5075629"/>
            <a:ext cx="37115" cy="142229"/>
          </a:xfrm>
          <a:custGeom>
            <a:avLst/>
            <a:gdLst>
              <a:gd name="connsiteX0" fmla="*/ 37115 w 37115"/>
              <a:gd name="connsiteY0" fmla="*/ 1196 h 142229"/>
              <a:gd name="connsiteX1" fmla="*/ 2190 w 37115"/>
              <a:gd name="connsiteY1" fmla="*/ 96446 h 142229"/>
              <a:gd name="connsiteX2" fmla="*/ 8540 w 37115"/>
              <a:gd name="connsiteY2" fmla="*/ 140896 h 142229"/>
              <a:gd name="connsiteX3" fmla="*/ 2190 w 37115"/>
              <a:gd name="connsiteY3" fmla="*/ 48821 h 142229"/>
              <a:gd name="connsiteX4" fmla="*/ 37115 w 37115"/>
              <a:gd name="connsiteY4" fmla="*/ 1196 h 14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5" h="142229">
                <a:moveTo>
                  <a:pt x="37115" y="1196"/>
                </a:moveTo>
                <a:cubicBezTo>
                  <a:pt x="37115" y="9133"/>
                  <a:pt x="6952" y="73163"/>
                  <a:pt x="2190" y="96446"/>
                </a:cubicBezTo>
                <a:cubicBezTo>
                  <a:pt x="-2573" y="119729"/>
                  <a:pt x="8540" y="148833"/>
                  <a:pt x="8540" y="140896"/>
                </a:cubicBezTo>
                <a:cubicBezTo>
                  <a:pt x="8540" y="132959"/>
                  <a:pt x="-5218" y="71046"/>
                  <a:pt x="2190" y="48821"/>
                </a:cubicBezTo>
                <a:cubicBezTo>
                  <a:pt x="9598" y="26596"/>
                  <a:pt x="37115" y="-6741"/>
                  <a:pt x="37115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CFDE7F0F-7C10-503E-7ABC-D4EC7A871C69}"/>
              </a:ext>
            </a:extLst>
          </p:cNvPr>
          <p:cNvSpPr/>
          <p:nvPr/>
        </p:nvSpPr>
        <p:spPr>
          <a:xfrm>
            <a:off x="2767689" y="4710471"/>
            <a:ext cx="69166" cy="247019"/>
          </a:xfrm>
          <a:custGeom>
            <a:avLst/>
            <a:gdLst>
              <a:gd name="connsiteX0" fmla="*/ 69029 w 69166"/>
              <a:gd name="connsiteY0" fmla="*/ 74 h 247019"/>
              <a:gd name="connsiteX1" fmla="*/ 20538 w 69166"/>
              <a:gd name="connsiteY1" fmla="*/ 90129 h 247019"/>
              <a:gd name="connsiteX2" fmla="*/ 20538 w 69166"/>
              <a:gd name="connsiteY2" fmla="*/ 242529 h 247019"/>
              <a:gd name="connsiteX3" fmla="*/ 10147 w 69166"/>
              <a:gd name="connsiteY3" fmla="*/ 197502 h 247019"/>
              <a:gd name="connsiteX4" fmla="*/ 3220 w 69166"/>
              <a:gd name="connsiteY4" fmla="*/ 103984 h 247019"/>
              <a:gd name="connsiteX5" fmla="*/ 69029 w 69166"/>
              <a:gd name="connsiteY5" fmla="*/ 74 h 24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6" h="247019">
                <a:moveTo>
                  <a:pt x="69029" y="74"/>
                </a:moveTo>
                <a:cubicBezTo>
                  <a:pt x="71915" y="-2235"/>
                  <a:pt x="28620" y="49720"/>
                  <a:pt x="20538" y="90129"/>
                </a:cubicBezTo>
                <a:cubicBezTo>
                  <a:pt x="12456" y="130538"/>
                  <a:pt x="22270" y="224634"/>
                  <a:pt x="20538" y="242529"/>
                </a:cubicBezTo>
                <a:cubicBezTo>
                  <a:pt x="18806" y="260424"/>
                  <a:pt x="13033" y="220593"/>
                  <a:pt x="10147" y="197502"/>
                </a:cubicBezTo>
                <a:cubicBezTo>
                  <a:pt x="7261" y="174411"/>
                  <a:pt x="-6016" y="132848"/>
                  <a:pt x="3220" y="103984"/>
                </a:cubicBezTo>
                <a:cubicBezTo>
                  <a:pt x="12456" y="75120"/>
                  <a:pt x="66143" y="2383"/>
                  <a:pt x="6902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833E2BC9-EF56-80DE-6C0B-99A980950BD7}"/>
              </a:ext>
            </a:extLst>
          </p:cNvPr>
          <p:cNvSpPr/>
          <p:nvPr/>
        </p:nvSpPr>
        <p:spPr>
          <a:xfrm>
            <a:off x="5800424" y="5129652"/>
            <a:ext cx="49675" cy="281338"/>
          </a:xfrm>
          <a:custGeom>
            <a:avLst/>
            <a:gdLst>
              <a:gd name="connsiteX0" fmla="*/ 49618 w 49675"/>
              <a:gd name="connsiteY0" fmla="*/ 167 h 281338"/>
              <a:gd name="connsiteX1" fmla="*/ 10782 w 49675"/>
              <a:gd name="connsiteY1" fmla="*/ 95491 h 281338"/>
              <a:gd name="connsiteX2" fmla="*/ 42557 w 49675"/>
              <a:gd name="connsiteY2" fmla="*/ 275546 h 281338"/>
              <a:gd name="connsiteX3" fmla="*/ 24904 w 49675"/>
              <a:gd name="connsiteY3" fmla="*/ 226119 h 281338"/>
              <a:gd name="connsiteX4" fmla="*/ 191 w 49675"/>
              <a:gd name="connsiteY4" fmla="*/ 116674 h 281338"/>
              <a:gd name="connsiteX5" fmla="*/ 49618 w 49675"/>
              <a:gd name="connsiteY5" fmla="*/ 167 h 28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5" h="281338">
                <a:moveTo>
                  <a:pt x="49618" y="167"/>
                </a:moveTo>
                <a:cubicBezTo>
                  <a:pt x="51383" y="-3363"/>
                  <a:pt x="11959" y="49595"/>
                  <a:pt x="10782" y="95491"/>
                </a:cubicBezTo>
                <a:cubicBezTo>
                  <a:pt x="9605" y="141387"/>
                  <a:pt x="40203" y="253775"/>
                  <a:pt x="42557" y="275546"/>
                </a:cubicBezTo>
                <a:cubicBezTo>
                  <a:pt x="44911" y="297317"/>
                  <a:pt x="31965" y="252598"/>
                  <a:pt x="24904" y="226119"/>
                </a:cubicBezTo>
                <a:cubicBezTo>
                  <a:pt x="17843" y="199640"/>
                  <a:pt x="-2163" y="150802"/>
                  <a:pt x="191" y="116674"/>
                </a:cubicBezTo>
                <a:cubicBezTo>
                  <a:pt x="2545" y="82546"/>
                  <a:pt x="47853" y="3697"/>
                  <a:pt x="49618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F8B543E6-0E95-F846-01F7-87D0CF09D5E8}"/>
              </a:ext>
            </a:extLst>
          </p:cNvPr>
          <p:cNvSpPr/>
          <p:nvPr/>
        </p:nvSpPr>
        <p:spPr>
          <a:xfrm>
            <a:off x="5609953" y="4624743"/>
            <a:ext cx="90248" cy="254748"/>
          </a:xfrm>
          <a:custGeom>
            <a:avLst/>
            <a:gdLst>
              <a:gd name="connsiteX0" fmla="*/ 15 w 90248"/>
              <a:gd name="connsiteY0" fmla="*/ 215 h 254748"/>
              <a:gd name="connsiteX1" fmla="*/ 77686 w 90248"/>
              <a:gd name="connsiteY1" fmla="*/ 130843 h 254748"/>
              <a:gd name="connsiteX2" fmla="*/ 84747 w 90248"/>
              <a:gd name="connsiteY2" fmla="*/ 254411 h 254748"/>
              <a:gd name="connsiteX3" fmla="*/ 84747 w 90248"/>
              <a:gd name="connsiteY3" fmla="*/ 162618 h 254748"/>
              <a:gd name="connsiteX4" fmla="*/ 15 w 90248"/>
              <a:gd name="connsiteY4" fmla="*/ 215 h 25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48" h="254748">
                <a:moveTo>
                  <a:pt x="15" y="215"/>
                </a:moveTo>
                <a:cubicBezTo>
                  <a:pt x="-1162" y="-5081"/>
                  <a:pt x="63564" y="88477"/>
                  <a:pt x="77686" y="130843"/>
                </a:cubicBezTo>
                <a:cubicBezTo>
                  <a:pt x="91808" y="173209"/>
                  <a:pt x="83570" y="249115"/>
                  <a:pt x="84747" y="254411"/>
                </a:cubicBezTo>
                <a:cubicBezTo>
                  <a:pt x="85924" y="259707"/>
                  <a:pt x="96515" y="201454"/>
                  <a:pt x="84747" y="162618"/>
                </a:cubicBezTo>
                <a:cubicBezTo>
                  <a:pt x="72979" y="123782"/>
                  <a:pt x="1192" y="5511"/>
                  <a:pt x="15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7AD148E6-59F0-2346-DF4F-55CE35408646}"/>
              </a:ext>
            </a:extLst>
          </p:cNvPr>
          <p:cNvSpPr/>
          <p:nvPr/>
        </p:nvSpPr>
        <p:spPr>
          <a:xfrm>
            <a:off x="5814733" y="4977893"/>
            <a:ext cx="83561" cy="113523"/>
          </a:xfrm>
          <a:custGeom>
            <a:avLst/>
            <a:gdLst>
              <a:gd name="connsiteX0" fmla="*/ 4 w 83561"/>
              <a:gd name="connsiteY0" fmla="*/ 115 h 113523"/>
              <a:gd name="connsiteX1" fmla="*/ 77675 w 83561"/>
              <a:gd name="connsiteY1" fmla="*/ 84847 h 113523"/>
              <a:gd name="connsiteX2" fmla="*/ 77675 w 83561"/>
              <a:gd name="connsiteY2" fmla="*/ 113091 h 113523"/>
              <a:gd name="connsiteX3" fmla="*/ 74144 w 83561"/>
              <a:gd name="connsiteY3" fmla="*/ 67194 h 113523"/>
              <a:gd name="connsiteX4" fmla="*/ 4 w 83561"/>
              <a:gd name="connsiteY4" fmla="*/ 115 h 1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61" h="113523">
                <a:moveTo>
                  <a:pt x="4" y="115"/>
                </a:moveTo>
                <a:cubicBezTo>
                  <a:pt x="592" y="3057"/>
                  <a:pt x="64730" y="66018"/>
                  <a:pt x="77675" y="84847"/>
                </a:cubicBezTo>
                <a:cubicBezTo>
                  <a:pt x="90620" y="103676"/>
                  <a:pt x="78263" y="116033"/>
                  <a:pt x="77675" y="113091"/>
                </a:cubicBezTo>
                <a:cubicBezTo>
                  <a:pt x="77087" y="110149"/>
                  <a:pt x="85912" y="83081"/>
                  <a:pt x="74144" y="67194"/>
                </a:cubicBezTo>
                <a:cubicBezTo>
                  <a:pt x="62376" y="51307"/>
                  <a:pt x="-584" y="-2827"/>
                  <a:pt x="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2254B93-CC05-ADEE-98F9-375EEC8F4FDE}"/>
              </a:ext>
            </a:extLst>
          </p:cNvPr>
          <p:cNvSpPr/>
          <p:nvPr/>
        </p:nvSpPr>
        <p:spPr>
          <a:xfrm>
            <a:off x="5365275" y="4072980"/>
            <a:ext cx="576544" cy="1100296"/>
          </a:xfrm>
          <a:custGeom>
            <a:avLst/>
            <a:gdLst>
              <a:gd name="connsiteX0" fmla="*/ 1088 w 576544"/>
              <a:gd name="connsiteY0" fmla="*/ 4750 h 1100296"/>
              <a:gd name="connsiteX1" fmla="*/ 368260 w 576544"/>
              <a:gd name="connsiteY1" fmla="*/ 626118 h 1100296"/>
              <a:gd name="connsiteX2" fmla="*/ 569499 w 576544"/>
              <a:gd name="connsiteY2" fmla="*/ 1081553 h 1100296"/>
              <a:gd name="connsiteX3" fmla="*/ 523602 w 576544"/>
              <a:gd name="connsiteY3" fmla="*/ 965046 h 1100296"/>
              <a:gd name="connsiteX4" fmla="*/ 452992 w 576544"/>
              <a:gd name="connsiteY4" fmla="*/ 527264 h 1100296"/>
              <a:gd name="connsiteX5" fmla="*/ 481236 w 576544"/>
              <a:gd name="connsiteY5" fmla="*/ 834418 h 1100296"/>
              <a:gd name="connsiteX6" fmla="*/ 262345 w 576544"/>
              <a:gd name="connsiteY6" fmla="*/ 364861 h 1100296"/>
              <a:gd name="connsiteX7" fmla="*/ 1088 w 576544"/>
              <a:gd name="connsiteY7" fmla="*/ 4750 h 11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544" h="1100296">
                <a:moveTo>
                  <a:pt x="1088" y="4750"/>
                </a:moveTo>
                <a:cubicBezTo>
                  <a:pt x="18740" y="48293"/>
                  <a:pt x="273525" y="446651"/>
                  <a:pt x="368260" y="626118"/>
                </a:cubicBezTo>
                <a:cubicBezTo>
                  <a:pt x="462995" y="805585"/>
                  <a:pt x="543609" y="1025065"/>
                  <a:pt x="569499" y="1081553"/>
                </a:cubicBezTo>
                <a:cubicBezTo>
                  <a:pt x="595389" y="1138041"/>
                  <a:pt x="543020" y="1057428"/>
                  <a:pt x="523602" y="965046"/>
                </a:cubicBezTo>
                <a:cubicBezTo>
                  <a:pt x="504184" y="872664"/>
                  <a:pt x="460053" y="549035"/>
                  <a:pt x="452992" y="527264"/>
                </a:cubicBezTo>
                <a:cubicBezTo>
                  <a:pt x="445931" y="505493"/>
                  <a:pt x="513010" y="861485"/>
                  <a:pt x="481236" y="834418"/>
                </a:cubicBezTo>
                <a:cubicBezTo>
                  <a:pt x="449462" y="807351"/>
                  <a:pt x="339428" y="501962"/>
                  <a:pt x="262345" y="364861"/>
                </a:cubicBezTo>
                <a:cubicBezTo>
                  <a:pt x="185262" y="227760"/>
                  <a:pt x="-16564" y="-38793"/>
                  <a:pt x="1088" y="47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615B9C7-A084-4A11-A6C1-5A1E0A666DE3}"/>
              </a:ext>
            </a:extLst>
          </p:cNvPr>
          <p:cNvSpPr/>
          <p:nvPr/>
        </p:nvSpPr>
        <p:spPr>
          <a:xfrm>
            <a:off x="5313366" y="4232363"/>
            <a:ext cx="297691" cy="201743"/>
          </a:xfrm>
          <a:custGeom>
            <a:avLst/>
            <a:gdLst>
              <a:gd name="connsiteX0" fmla="*/ 39 w 297691"/>
              <a:gd name="connsiteY0" fmla="*/ 81910 h 201743"/>
              <a:gd name="connsiteX1" fmla="*/ 123607 w 297691"/>
              <a:gd name="connsiteY1" fmla="*/ 74849 h 201743"/>
              <a:gd name="connsiteX2" fmla="*/ 137729 w 297691"/>
              <a:gd name="connsiteY2" fmla="*/ 67788 h 201743"/>
              <a:gd name="connsiteX3" fmla="*/ 293071 w 297691"/>
              <a:gd name="connsiteY3" fmla="*/ 198417 h 201743"/>
              <a:gd name="connsiteX4" fmla="*/ 243644 w 297691"/>
              <a:gd name="connsiteY4" fmla="*/ 148990 h 201743"/>
              <a:gd name="connsiteX5" fmla="*/ 109485 w 297691"/>
              <a:gd name="connsiteY5" fmla="*/ 709 h 201743"/>
              <a:gd name="connsiteX6" fmla="*/ 137729 w 297691"/>
              <a:gd name="connsiteY6" fmla="*/ 92502 h 201743"/>
              <a:gd name="connsiteX7" fmla="*/ 39 w 297691"/>
              <a:gd name="connsiteY7" fmla="*/ 81910 h 2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691" h="201743">
                <a:moveTo>
                  <a:pt x="39" y="81910"/>
                </a:moveTo>
                <a:cubicBezTo>
                  <a:pt x="-2315" y="78968"/>
                  <a:pt x="100659" y="77203"/>
                  <a:pt x="123607" y="74849"/>
                </a:cubicBezTo>
                <a:cubicBezTo>
                  <a:pt x="146555" y="72495"/>
                  <a:pt x="109485" y="47193"/>
                  <a:pt x="137729" y="67788"/>
                </a:cubicBezTo>
                <a:cubicBezTo>
                  <a:pt x="165973" y="88383"/>
                  <a:pt x="275419" y="184883"/>
                  <a:pt x="293071" y="198417"/>
                </a:cubicBezTo>
                <a:cubicBezTo>
                  <a:pt x="310723" y="211951"/>
                  <a:pt x="274242" y="181941"/>
                  <a:pt x="243644" y="148990"/>
                </a:cubicBezTo>
                <a:cubicBezTo>
                  <a:pt x="213046" y="116039"/>
                  <a:pt x="127138" y="10124"/>
                  <a:pt x="109485" y="709"/>
                </a:cubicBezTo>
                <a:cubicBezTo>
                  <a:pt x="91833" y="-8706"/>
                  <a:pt x="151851" y="78380"/>
                  <a:pt x="137729" y="92502"/>
                </a:cubicBezTo>
                <a:cubicBezTo>
                  <a:pt x="123607" y="106624"/>
                  <a:pt x="2393" y="84852"/>
                  <a:pt x="39" y="81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0C32DBA-771B-ECC2-3A42-BF10E5EB2FA0}"/>
              </a:ext>
            </a:extLst>
          </p:cNvPr>
          <p:cNvSpPr/>
          <p:nvPr/>
        </p:nvSpPr>
        <p:spPr>
          <a:xfrm>
            <a:off x="5097917" y="4321253"/>
            <a:ext cx="522917" cy="134451"/>
          </a:xfrm>
          <a:custGeom>
            <a:avLst/>
            <a:gdLst>
              <a:gd name="connsiteX0" fmla="*/ 128 w 522917"/>
              <a:gd name="connsiteY0" fmla="*/ 81 h 134451"/>
              <a:gd name="connsiteX1" fmla="*/ 303751 w 522917"/>
              <a:gd name="connsiteY1" fmla="*/ 130710 h 134451"/>
              <a:gd name="connsiteX2" fmla="*/ 289629 w 522917"/>
              <a:gd name="connsiteY2" fmla="*/ 98935 h 134451"/>
              <a:gd name="connsiteX3" fmla="*/ 377891 w 522917"/>
              <a:gd name="connsiteY3" fmla="*/ 98935 h 134451"/>
              <a:gd name="connsiteX4" fmla="*/ 360239 w 522917"/>
              <a:gd name="connsiteY4" fmla="*/ 70691 h 134451"/>
              <a:gd name="connsiteX5" fmla="*/ 522642 w 522917"/>
              <a:gd name="connsiteY5" fmla="*/ 123649 h 134451"/>
              <a:gd name="connsiteX6" fmla="*/ 395544 w 522917"/>
              <a:gd name="connsiteY6" fmla="*/ 74222 h 134451"/>
              <a:gd name="connsiteX7" fmla="*/ 264915 w 522917"/>
              <a:gd name="connsiteY7" fmla="*/ 81283 h 134451"/>
              <a:gd name="connsiteX8" fmla="*/ 187244 w 522917"/>
              <a:gd name="connsiteY8" fmla="*/ 17734 h 134451"/>
              <a:gd name="connsiteX9" fmla="*/ 264915 w 522917"/>
              <a:gd name="connsiteY9" fmla="*/ 109527 h 134451"/>
              <a:gd name="connsiteX10" fmla="*/ 128 w 522917"/>
              <a:gd name="connsiteY10" fmla="*/ 81 h 13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17" h="134451">
                <a:moveTo>
                  <a:pt x="128" y="81"/>
                </a:moveTo>
                <a:cubicBezTo>
                  <a:pt x="6601" y="3611"/>
                  <a:pt x="255501" y="114234"/>
                  <a:pt x="303751" y="130710"/>
                </a:cubicBezTo>
                <a:cubicBezTo>
                  <a:pt x="352001" y="147186"/>
                  <a:pt x="277272" y="104231"/>
                  <a:pt x="289629" y="98935"/>
                </a:cubicBezTo>
                <a:cubicBezTo>
                  <a:pt x="301986" y="93639"/>
                  <a:pt x="366123" y="103642"/>
                  <a:pt x="377891" y="98935"/>
                </a:cubicBezTo>
                <a:cubicBezTo>
                  <a:pt x="389659" y="94228"/>
                  <a:pt x="336114" y="66572"/>
                  <a:pt x="360239" y="70691"/>
                </a:cubicBezTo>
                <a:cubicBezTo>
                  <a:pt x="384364" y="74810"/>
                  <a:pt x="516758" y="123061"/>
                  <a:pt x="522642" y="123649"/>
                </a:cubicBezTo>
                <a:cubicBezTo>
                  <a:pt x="528526" y="124237"/>
                  <a:pt x="438498" y="81283"/>
                  <a:pt x="395544" y="74222"/>
                </a:cubicBezTo>
                <a:cubicBezTo>
                  <a:pt x="352590" y="67161"/>
                  <a:pt x="299632" y="90698"/>
                  <a:pt x="264915" y="81283"/>
                </a:cubicBezTo>
                <a:cubicBezTo>
                  <a:pt x="230198" y="71868"/>
                  <a:pt x="187244" y="13027"/>
                  <a:pt x="187244" y="17734"/>
                </a:cubicBezTo>
                <a:cubicBezTo>
                  <a:pt x="187244" y="22441"/>
                  <a:pt x="295513" y="110116"/>
                  <a:pt x="264915" y="109527"/>
                </a:cubicBezTo>
                <a:cubicBezTo>
                  <a:pt x="234317" y="108939"/>
                  <a:pt x="-6345" y="-3449"/>
                  <a:pt x="12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1F18950B-470C-AA4E-5542-F761862269A3}"/>
              </a:ext>
            </a:extLst>
          </p:cNvPr>
          <p:cNvSpPr/>
          <p:nvPr/>
        </p:nvSpPr>
        <p:spPr>
          <a:xfrm>
            <a:off x="2971771" y="6251329"/>
            <a:ext cx="233376" cy="616755"/>
          </a:xfrm>
          <a:custGeom>
            <a:avLst/>
            <a:gdLst>
              <a:gd name="connsiteX0" fmla="*/ 29 w 233376"/>
              <a:gd name="connsiteY0" fmla="*/ 2 h 616755"/>
              <a:gd name="connsiteX1" fmla="*/ 35198 w 233376"/>
              <a:gd name="connsiteY1" fmla="*/ 276959 h 616755"/>
              <a:gd name="connsiteX2" fmla="*/ 131914 w 233376"/>
              <a:gd name="connsiteY2" fmla="*/ 413240 h 616755"/>
              <a:gd name="connsiteX3" fmla="*/ 101141 w 233376"/>
              <a:gd name="connsiteY3" fmla="*/ 386863 h 616755"/>
              <a:gd name="connsiteX4" fmla="*/ 233025 w 233376"/>
              <a:gd name="connsiteY4" fmla="*/ 615463 h 616755"/>
              <a:gd name="connsiteX5" fmla="*/ 136310 w 233376"/>
              <a:gd name="connsiteY5" fmla="*/ 470390 h 616755"/>
              <a:gd name="connsiteX6" fmla="*/ 30802 w 233376"/>
              <a:gd name="connsiteY6" fmla="*/ 272563 h 616755"/>
              <a:gd name="connsiteX7" fmla="*/ 29 w 233376"/>
              <a:gd name="connsiteY7" fmla="*/ 2 h 6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76" h="616755">
                <a:moveTo>
                  <a:pt x="29" y="2"/>
                </a:moveTo>
                <a:cubicBezTo>
                  <a:pt x="762" y="735"/>
                  <a:pt x="13217" y="208086"/>
                  <a:pt x="35198" y="276959"/>
                </a:cubicBezTo>
                <a:cubicBezTo>
                  <a:pt x="57179" y="345832"/>
                  <a:pt x="120924" y="394923"/>
                  <a:pt x="131914" y="413240"/>
                </a:cubicBezTo>
                <a:cubicBezTo>
                  <a:pt x="142904" y="431557"/>
                  <a:pt x="84289" y="353159"/>
                  <a:pt x="101141" y="386863"/>
                </a:cubicBezTo>
                <a:cubicBezTo>
                  <a:pt x="117993" y="420567"/>
                  <a:pt x="227164" y="601542"/>
                  <a:pt x="233025" y="615463"/>
                </a:cubicBezTo>
                <a:cubicBezTo>
                  <a:pt x="238886" y="629384"/>
                  <a:pt x="170014" y="527540"/>
                  <a:pt x="136310" y="470390"/>
                </a:cubicBezTo>
                <a:cubicBezTo>
                  <a:pt x="102606" y="413240"/>
                  <a:pt x="49119" y="348763"/>
                  <a:pt x="30802" y="272563"/>
                </a:cubicBezTo>
                <a:cubicBezTo>
                  <a:pt x="12485" y="196363"/>
                  <a:pt x="-704" y="-731"/>
                  <a:pt x="2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063FAF1D-6EB6-4489-5D43-7274D23DB16A}"/>
              </a:ext>
            </a:extLst>
          </p:cNvPr>
          <p:cNvSpPr/>
          <p:nvPr/>
        </p:nvSpPr>
        <p:spPr>
          <a:xfrm>
            <a:off x="2746324" y="6272813"/>
            <a:ext cx="267146" cy="675361"/>
          </a:xfrm>
          <a:custGeom>
            <a:avLst/>
            <a:gdLst>
              <a:gd name="connsiteX0" fmla="*/ 27649 w 267146"/>
              <a:gd name="connsiteY0" fmla="*/ 499 h 675361"/>
              <a:gd name="connsiteX1" fmla="*/ 45234 w 267146"/>
              <a:gd name="connsiteY1" fmla="*/ 176345 h 675361"/>
              <a:gd name="connsiteX2" fmla="*/ 260645 w 267146"/>
              <a:gd name="connsiteY2" fmla="*/ 659922 h 675361"/>
              <a:gd name="connsiteX3" fmla="*/ 199099 w 267146"/>
              <a:gd name="connsiteY3" fmla="*/ 528037 h 675361"/>
              <a:gd name="connsiteX4" fmla="*/ 76007 w 267146"/>
              <a:gd name="connsiteY4" fmla="*/ 251079 h 675361"/>
              <a:gd name="connsiteX5" fmla="*/ 1272 w 267146"/>
              <a:gd name="connsiteY5" fmla="*/ 127987 h 675361"/>
              <a:gd name="connsiteX6" fmla="*/ 27649 w 267146"/>
              <a:gd name="connsiteY6" fmla="*/ 499 h 67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46" h="675361">
                <a:moveTo>
                  <a:pt x="27649" y="499"/>
                </a:moveTo>
                <a:cubicBezTo>
                  <a:pt x="34976" y="8559"/>
                  <a:pt x="6401" y="66441"/>
                  <a:pt x="45234" y="176345"/>
                </a:cubicBezTo>
                <a:cubicBezTo>
                  <a:pt x="84067" y="286249"/>
                  <a:pt x="235001" y="601307"/>
                  <a:pt x="260645" y="659922"/>
                </a:cubicBezTo>
                <a:cubicBezTo>
                  <a:pt x="286289" y="718537"/>
                  <a:pt x="229872" y="596178"/>
                  <a:pt x="199099" y="528037"/>
                </a:cubicBezTo>
                <a:cubicBezTo>
                  <a:pt x="168326" y="459897"/>
                  <a:pt x="108978" y="317754"/>
                  <a:pt x="76007" y="251079"/>
                </a:cubicBezTo>
                <a:cubicBezTo>
                  <a:pt x="43036" y="184404"/>
                  <a:pt x="8599" y="171948"/>
                  <a:pt x="1272" y="127987"/>
                </a:cubicBezTo>
                <a:cubicBezTo>
                  <a:pt x="-6055" y="84026"/>
                  <a:pt x="20322" y="-7561"/>
                  <a:pt x="27649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A45342A-BBCB-8842-8041-84F7EFE20ED3}"/>
              </a:ext>
            </a:extLst>
          </p:cNvPr>
          <p:cNvSpPr/>
          <p:nvPr/>
        </p:nvSpPr>
        <p:spPr>
          <a:xfrm>
            <a:off x="4226461" y="4527030"/>
            <a:ext cx="63250" cy="356767"/>
          </a:xfrm>
          <a:custGeom>
            <a:avLst/>
            <a:gdLst>
              <a:gd name="connsiteX0" fmla="*/ 62964 w 63250"/>
              <a:gd name="connsiteY0" fmla="*/ 3695 h 356767"/>
              <a:gd name="connsiteX1" fmla="*/ 2639 w 63250"/>
              <a:gd name="connsiteY1" fmla="*/ 346595 h 356767"/>
              <a:gd name="connsiteX2" fmla="*/ 12164 w 63250"/>
              <a:gd name="connsiteY2" fmla="*/ 257695 h 356767"/>
              <a:gd name="connsiteX3" fmla="*/ 24864 w 63250"/>
              <a:gd name="connsiteY3" fmla="*/ 168795 h 356767"/>
              <a:gd name="connsiteX4" fmla="*/ 62964 w 63250"/>
              <a:gd name="connsiteY4" fmla="*/ 3695 h 3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0" h="356767">
                <a:moveTo>
                  <a:pt x="62964" y="3695"/>
                </a:moveTo>
                <a:cubicBezTo>
                  <a:pt x="59260" y="33328"/>
                  <a:pt x="11106" y="304262"/>
                  <a:pt x="2639" y="346595"/>
                </a:cubicBezTo>
                <a:cubicBezTo>
                  <a:pt x="-5828" y="388928"/>
                  <a:pt x="8460" y="287328"/>
                  <a:pt x="12164" y="257695"/>
                </a:cubicBezTo>
                <a:cubicBezTo>
                  <a:pt x="15868" y="228062"/>
                  <a:pt x="16397" y="206366"/>
                  <a:pt x="24864" y="168795"/>
                </a:cubicBezTo>
                <a:cubicBezTo>
                  <a:pt x="33331" y="131224"/>
                  <a:pt x="66668" y="-25938"/>
                  <a:pt x="62964" y="3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84DCFCE-A6DD-2B24-3F66-E7DECD82E000}"/>
              </a:ext>
            </a:extLst>
          </p:cNvPr>
          <p:cNvSpPr/>
          <p:nvPr/>
        </p:nvSpPr>
        <p:spPr>
          <a:xfrm>
            <a:off x="4000399" y="4387807"/>
            <a:ext cx="83722" cy="117574"/>
          </a:xfrm>
          <a:custGeom>
            <a:avLst/>
            <a:gdLst>
              <a:gd name="connsiteX0" fmla="*/ 101 w 83722"/>
              <a:gd name="connsiteY0" fmla="*/ 43 h 117574"/>
              <a:gd name="connsiteX1" fmla="*/ 60426 w 83722"/>
              <a:gd name="connsiteY1" fmla="*/ 60368 h 117574"/>
              <a:gd name="connsiteX2" fmla="*/ 79476 w 83722"/>
              <a:gd name="connsiteY2" fmla="*/ 117518 h 117574"/>
              <a:gd name="connsiteX3" fmla="*/ 76301 w 83722"/>
              <a:gd name="connsiteY3" fmla="*/ 69893 h 117574"/>
              <a:gd name="connsiteX4" fmla="*/ 101 w 83722"/>
              <a:gd name="connsiteY4" fmla="*/ 43 h 11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2" h="117574">
                <a:moveTo>
                  <a:pt x="101" y="43"/>
                </a:moveTo>
                <a:cubicBezTo>
                  <a:pt x="-2545" y="-1545"/>
                  <a:pt x="47197" y="40789"/>
                  <a:pt x="60426" y="60368"/>
                </a:cubicBezTo>
                <a:cubicBezTo>
                  <a:pt x="73655" y="79947"/>
                  <a:pt x="76830" y="115931"/>
                  <a:pt x="79476" y="117518"/>
                </a:cubicBezTo>
                <a:cubicBezTo>
                  <a:pt x="82122" y="119106"/>
                  <a:pt x="89001" y="86826"/>
                  <a:pt x="76301" y="69893"/>
                </a:cubicBezTo>
                <a:cubicBezTo>
                  <a:pt x="63601" y="52960"/>
                  <a:pt x="2747" y="1631"/>
                  <a:pt x="10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13584269-33EF-79DC-68A0-570B6F852CC6}"/>
              </a:ext>
            </a:extLst>
          </p:cNvPr>
          <p:cNvSpPr/>
          <p:nvPr/>
        </p:nvSpPr>
        <p:spPr>
          <a:xfrm>
            <a:off x="4283073" y="4352705"/>
            <a:ext cx="152414" cy="143139"/>
          </a:xfrm>
          <a:custGeom>
            <a:avLst/>
            <a:gdLst>
              <a:gd name="connsiteX0" fmla="*/ 2 w 152414"/>
              <a:gd name="connsiteY0" fmla="*/ 143095 h 143139"/>
              <a:gd name="connsiteX1" fmla="*/ 111127 w 152414"/>
              <a:gd name="connsiteY1" fmla="*/ 35145 h 143139"/>
              <a:gd name="connsiteX2" fmla="*/ 152402 w 152414"/>
              <a:gd name="connsiteY2" fmla="*/ 220 h 143139"/>
              <a:gd name="connsiteX3" fmla="*/ 107952 w 152414"/>
              <a:gd name="connsiteY3" fmla="*/ 47845 h 143139"/>
              <a:gd name="connsiteX4" fmla="*/ 2 w 152414"/>
              <a:gd name="connsiteY4" fmla="*/ 143095 h 14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14" h="143139">
                <a:moveTo>
                  <a:pt x="2" y="143095"/>
                </a:moveTo>
                <a:cubicBezTo>
                  <a:pt x="531" y="140978"/>
                  <a:pt x="85727" y="58957"/>
                  <a:pt x="111127" y="35145"/>
                </a:cubicBezTo>
                <a:cubicBezTo>
                  <a:pt x="136527" y="11332"/>
                  <a:pt x="152931" y="-1897"/>
                  <a:pt x="152402" y="220"/>
                </a:cubicBezTo>
                <a:cubicBezTo>
                  <a:pt x="151873" y="2337"/>
                  <a:pt x="129648" y="25091"/>
                  <a:pt x="107952" y="47845"/>
                </a:cubicBezTo>
                <a:cubicBezTo>
                  <a:pt x="86256" y="70599"/>
                  <a:pt x="-527" y="145212"/>
                  <a:pt x="2" y="14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EB3E020-15B7-BE22-FF0D-EF2CFA425270}"/>
              </a:ext>
            </a:extLst>
          </p:cNvPr>
          <p:cNvSpPr/>
          <p:nvPr/>
        </p:nvSpPr>
        <p:spPr>
          <a:xfrm>
            <a:off x="3924300" y="4610091"/>
            <a:ext cx="111992" cy="181013"/>
          </a:xfrm>
          <a:custGeom>
            <a:avLst/>
            <a:gdLst>
              <a:gd name="connsiteX0" fmla="*/ 0 w 111992"/>
              <a:gd name="connsiteY0" fmla="*/ 9 h 181013"/>
              <a:gd name="connsiteX1" fmla="*/ 98425 w 111992"/>
              <a:gd name="connsiteY1" fmla="*/ 123834 h 181013"/>
              <a:gd name="connsiteX2" fmla="*/ 111125 w 111992"/>
              <a:gd name="connsiteY2" fmla="*/ 180984 h 181013"/>
              <a:gd name="connsiteX3" fmla="*/ 98425 w 111992"/>
              <a:gd name="connsiteY3" fmla="*/ 117484 h 181013"/>
              <a:gd name="connsiteX4" fmla="*/ 0 w 111992"/>
              <a:gd name="connsiteY4" fmla="*/ 9 h 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92" h="181013">
                <a:moveTo>
                  <a:pt x="0" y="9"/>
                </a:moveTo>
                <a:cubicBezTo>
                  <a:pt x="0" y="1067"/>
                  <a:pt x="79904" y="93672"/>
                  <a:pt x="98425" y="123834"/>
                </a:cubicBezTo>
                <a:cubicBezTo>
                  <a:pt x="116946" y="153997"/>
                  <a:pt x="111125" y="182042"/>
                  <a:pt x="111125" y="180984"/>
                </a:cubicBezTo>
                <a:cubicBezTo>
                  <a:pt x="111125" y="179926"/>
                  <a:pt x="114300" y="143942"/>
                  <a:pt x="98425" y="117484"/>
                </a:cubicBezTo>
                <a:cubicBezTo>
                  <a:pt x="82550" y="91026"/>
                  <a:pt x="0" y="-1049"/>
                  <a:pt x="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10971E5-51BF-5D1F-59F2-AD9600D1AC43}"/>
              </a:ext>
            </a:extLst>
          </p:cNvPr>
          <p:cNvSpPr/>
          <p:nvPr/>
        </p:nvSpPr>
        <p:spPr>
          <a:xfrm>
            <a:off x="4344853" y="4470387"/>
            <a:ext cx="179533" cy="240986"/>
          </a:xfrm>
          <a:custGeom>
            <a:avLst/>
            <a:gdLst>
              <a:gd name="connsiteX0" fmla="*/ 179522 w 179533"/>
              <a:gd name="connsiteY0" fmla="*/ 13 h 240986"/>
              <a:gd name="connsiteX1" fmla="*/ 81097 w 179533"/>
              <a:gd name="connsiteY1" fmla="*/ 92088 h 240986"/>
              <a:gd name="connsiteX2" fmla="*/ 1722 w 179533"/>
              <a:gd name="connsiteY2" fmla="*/ 238138 h 240986"/>
              <a:gd name="connsiteX3" fmla="*/ 30297 w 179533"/>
              <a:gd name="connsiteY3" fmla="*/ 180988 h 240986"/>
              <a:gd name="connsiteX4" fmla="*/ 74747 w 179533"/>
              <a:gd name="connsiteY4" fmla="*/ 85738 h 240986"/>
              <a:gd name="connsiteX5" fmla="*/ 179522 w 179533"/>
              <a:gd name="connsiteY5" fmla="*/ 13 h 2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33" h="240986">
                <a:moveTo>
                  <a:pt x="179522" y="13"/>
                </a:moveTo>
                <a:cubicBezTo>
                  <a:pt x="180580" y="1071"/>
                  <a:pt x="110730" y="52401"/>
                  <a:pt x="81097" y="92088"/>
                </a:cubicBezTo>
                <a:cubicBezTo>
                  <a:pt x="51464" y="131776"/>
                  <a:pt x="10189" y="223321"/>
                  <a:pt x="1722" y="238138"/>
                </a:cubicBezTo>
                <a:cubicBezTo>
                  <a:pt x="-6745" y="252955"/>
                  <a:pt x="18126" y="206388"/>
                  <a:pt x="30297" y="180988"/>
                </a:cubicBezTo>
                <a:cubicBezTo>
                  <a:pt x="42468" y="155588"/>
                  <a:pt x="53580" y="111667"/>
                  <a:pt x="74747" y="85738"/>
                </a:cubicBezTo>
                <a:cubicBezTo>
                  <a:pt x="95914" y="59809"/>
                  <a:pt x="178464" y="-1045"/>
                  <a:pt x="17952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5707386-B14A-E71B-1AD8-66D77826C29F}"/>
              </a:ext>
            </a:extLst>
          </p:cNvPr>
          <p:cNvSpPr/>
          <p:nvPr/>
        </p:nvSpPr>
        <p:spPr>
          <a:xfrm>
            <a:off x="3848055" y="4600427"/>
            <a:ext cx="70431" cy="79901"/>
          </a:xfrm>
          <a:custGeom>
            <a:avLst/>
            <a:gdLst>
              <a:gd name="connsiteX0" fmla="*/ 45 w 70431"/>
              <a:gd name="connsiteY0" fmla="*/ 148 h 79901"/>
              <a:gd name="connsiteX1" fmla="*/ 50845 w 70431"/>
              <a:gd name="connsiteY1" fmla="*/ 57298 h 79901"/>
              <a:gd name="connsiteX2" fmla="*/ 69895 w 70431"/>
              <a:gd name="connsiteY2" fmla="*/ 79523 h 79901"/>
              <a:gd name="connsiteX3" fmla="*/ 60370 w 70431"/>
              <a:gd name="connsiteY3" fmla="*/ 41423 h 79901"/>
              <a:gd name="connsiteX4" fmla="*/ 45 w 70431"/>
              <a:gd name="connsiteY4" fmla="*/ 148 h 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31" h="79901">
                <a:moveTo>
                  <a:pt x="45" y="148"/>
                </a:moveTo>
                <a:cubicBezTo>
                  <a:pt x="-1543" y="2794"/>
                  <a:pt x="39203" y="44069"/>
                  <a:pt x="50845" y="57298"/>
                </a:cubicBezTo>
                <a:cubicBezTo>
                  <a:pt x="62487" y="70527"/>
                  <a:pt x="68308" y="82169"/>
                  <a:pt x="69895" y="79523"/>
                </a:cubicBezTo>
                <a:cubicBezTo>
                  <a:pt x="71483" y="76877"/>
                  <a:pt x="69895" y="52006"/>
                  <a:pt x="60370" y="41423"/>
                </a:cubicBezTo>
                <a:cubicBezTo>
                  <a:pt x="50845" y="30840"/>
                  <a:pt x="1633" y="-2498"/>
                  <a:pt x="4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195059F-A9C1-083D-9010-C117BDF6E5A7}"/>
              </a:ext>
            </a:extLst>
          </p:cNvPr>
          <p:cNvSpPr/>
          <p:nvPr/>
        </p:nvSpPr>
        <p:spPr>
          <a:xfrm>
            <a:off x="4502150" y="4587580"/>
            <a:ext cx="82589" cy="127295"/>
          </a:xfrm>
          <a:custGeom>
            <a:avLst/>
            <a:gdLst>
              <a:gd name="connsiteX0" fmla="*/ 0 w 82589"/>
              <a:gd name="connsiteY0" fmla="*/ 127295 h 127295"/>
              <a:gd name="connsiteX1" fmla="*/ 82550 w 82589"/>
              <a:gd name="connsiteY1" fmla="*/ 295 h 127295"/>
              <a:gd name="connsiteX2" fmla="*/ 0 w 82589"/>
              <a:gd name="connsiteY2" fmla="*/ 127295 h 12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89" h="127295">
                <a:moveTo>
                  <a:pt x="0" y="127295"/>
                </a:moveTo>
                <a:cubicBezTo>
                  <a:pt x="0" y="127295"/>
                  <a:pt x="80433" y="7703"/>
                  <a:pt x="82550" y="295"/>
                </a:cubicBezTo>
                <a:cubicBezTo>
                  <a:pt x="84667" y="-7113"/>
                  <a:pt x="0" y="127295"/>
                  <a:pt x="0" y="127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0ECD002-8068-EDFE-0737-732F1F4C129C}"/>
              </a:ext>
            </a:extLst>
          </p:cNvPr>
          <p:cNvSpPr/>
          <p:nvPr/>
        </p:nvSpPr>
        <p:spPr>
          <a:xfrm>
            <a:off x="3544049" y="4735024"/>
            <a:ext cx="255318" cy="188564"/>
          </a:xfrm>
          <a:custGeom>
            <a:avLst/>
            <a:gdLst>
              <a:gd name="connsiteX0" fmla="*/ 137 w 255318"/>
              <a:gd name="connsiteY0" fmla="*/ 9 h 188564"/>
              <a:gd name="connsiteX1" fmla="*/ 145449 w 255318"/>
              <a:gd name="connsiteY1" fmla="*/ 46083 h 188564"/>
              <a:gd name="connsiteX2" fmla="*/ 187979 w 255318"/>
              <a:gd name="connsiteY2" fmla="*/ 116967 h 188564"/>
              <a:gd name="connsiteX3" fmla="*/ 187979 w 255318"/>
              <a:gd name="connsiteY3" fmla="*/ 63804 h 188564"/>
              <a:gd name="connsiteX4" fmla="*/ 219877 w 255318"/>
              <a:gd name="connsiteY4" fmla="*/ 152409 h 188564"/>
              <a:gd name="connsiteX5" fmla="*/ 255318 w 255318"/>
              <a:gd name="connsiteY5" fmla="*/ 187850 h 188564"/>
              <a:gd name="connsiteX6" fmla="*/ 219877 w 255318"/>
              <a:gd name="connsiteY6" fmla="*/ 124055 h 188564"/>
              <a:gd name="connsiteX7" fmla="*/ 177346 w 255318"/>
              <a:gd name="connsiteY7" fmla="*/ 21274 h 188564"/>
              <a:gd name="connsiteX8" fmla="*/ 173802 w 255318"/>
              <a:gd name="connsiteY8" fmla="*/ 49627 h 188564"/>
              <a:gd name="connsiteX9" fmla="*/ 137 w 255318"/>
              <a:gd name="connsiteY9" fmla="*/ 9 h 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318" h="188564">
                <a:moveTo>
                  <a:pt x="137" y="9"/>
                </a:moveTo>
                <a:cubicBezTo>
                  <a:pt x="-4589" y="-582"/>
                  <a:pt x="114142" y="26590"/>
                  <a:pt x="145449" y="46083"/>
                </a:cubicBezTo>
                <a:cubicBezTo>
                  <a:pt x="176756" y="65576"/>
                  <a:pt x="180891" y="114014"/>
                  <a:pt x="187979" y="116967"/>
                </a:cubicBezTo>
                <a:cubicBezTo>
                  <a:pt x="195067" y="119920"/>
                  <a:pt x="182663" y="57897"/>
                  <a:pt x="187979" y="63804"/>
                </a:cubicBezTo>
                <a:cubicBezTo>
                  <a:pt x="193295" y="69711"/>
                  <a:pt x="208654" y="131735"/>
                  <a:pt x="219877" y="152409"/>
                </a:cubicBezTo>
                <a:cubicBezTo>
                  <a:pt x="231100" y="173083"/>
                  <a:pt x="255318" y="192576"/>
                  <a:pt x="255318" y="187850"/>
                </a:cubicBezTo>
                <a:cubicBezTo>
                  <a:pt x="255318" y="183124"/>
                  <a:pt x="232872" y="151818"/>
                  <a:pt x="219877" y="124055"/>
                </a:cubicBezTo>
                <a:cubicBezTo>
                  <a:pt x="206882" y="96292"/>
                  <a:pt x="185025" y="33679"/>
                  <a:pt x="177346" y="21274"/>
                </a:cubicBezTo>
                <a:cubicBezTo>
                  <a:pt x="169667" y="8869"/>
                  <a:pt x="198020" y="53171"/>
                  <a:pt x="173802" y="49627"/>
                </a:cubicBezTo>
                <a:cubicBezTo>
                  <a:pt x="149584" y="46083"/>
                  <a:pt x="4863" y="600"/>
                  <a:pt x="13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5ACF35D3-08BB-50C0-9031-461B8327880F}"/>
              </a:ext>
            </a:extLst>
          </p:cNvPr>
          <p:cNvSpPr/>
          <p:nvPr/>
        </p:nvSpPr>
        <p:spPr>
          <a:xfrm>
            <a:off x="3389871" y="4539656"/>
            <a:ext cx="455577" cy="110316"/>
          </a:xfrm>
          <a:custGeom>
            <a:avLst/>
            <a:gdLst>
              <a:gd name="connsiteX0" fmla="*/ 16092 w 455577"/>
              <a:gd name="connsiteY0" fmla="*/ 3991 h 110316"/>
              <a:gd name="connsiteX1" fmla="*/ 335069 w 455577"/>
              <a:gd name="connsiteY1" fmla="*/ 46521 h 110316"/>
              <a:gd name="connsiteX2" fmla="*/ 299627 w 455577"/>
              <a:gd name="connsiteY2" fmla="*/ 25256 h 110316"/>
              <a:gd name="connsiteX3" fmla="*/ 388231 w 455577"/>
              <a:gd name="connsiteY3" fmla="*/ 60697 h 110316"/>
              <a:gd name="connsiteX4" fmla="*/ 455571 w 455577"/>
              <a:gd name="connsiteY4" fmla="*/ 110316 h 110316"/>
              <a:gd name="connsiteX5" fmla="*/ 384687 w 455577"/>
              <a:gd name="connsiteY5" fmla="*/ 60697 h 110316"/>
              <a:gd name="connsiteX6" fmla="*/ 203934 w 455577"/>
              <a:gd name="connsiteY6" fmla="*/ 446 h 110316"/>
              <a:gd name="connsiteX7" fmla="*/ 242920 w 455577"/>
              <a:gd name="connsiteY7" fmla="*/ 32344 h 110316"/>
              <a:gd name="connsiteX8" fmla="*/ 65710 w 455577"/>
              <a:gd name="connsiteY8" fmla="*/ 14623 h 110316"/>
              <a:gd name="connsiteX9" fmla="*/ 16092 w 455577"/>
              <a:gd name="connsiteY9" fmla="*/ 3991 h 1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577" h="110316">
                <a:moveTo>
                  <a:pt x="16092" y="3991"/>
                </a:moveTo>
                <a:cubicBezTo>
                  <a:pt x="60985" y="9307"/>
                  <a:pt x="287813" y="42977"/>
                  <a:pt x="335069" y="46521"/>
                </a:cubicBezTo>
                <a:cubicBezTo>
                  <a:pt x="382325" y="50065"/>
                  <a:pt x="290767" y="22893"/>
                  <a:pt x="299627" y="25256"/>
                </a:cubicBezTo>
                <a:cubicBezTo>
                  <a:pt x="308487" y="27619"/>
                  <a:pt x="362240" y="46520"/>
                  <a:pt x="388231" y="60697"/>
                </a:cubicBezTo>
                <a:cubicBezTo>
                  <a:pt x="414222" y="74874"/>
                  <a:pt x="456162" y="110316"/>
                  <a:pt x="455571" y="110316"/>
                </a:cubicBezTo>
                <a:cubicBezTo>
                  <a:pt x="454980" y="110316"/>
                  <a:pt x="426626" y="79009"/>
                  <a:pt x="384687" y="60697"/>
                </a:cubicBezTo>
                <a:cubicBezTo>
                  <a:pt x="342748" y="42385"/>
                  <a:pt x="227562" y="5171"/>
                  <a:pt x="203934" y="446"/>
                </a:cubicBezTo>
                <a:cubicBezTo>
                  <a:pt x="180306" y="-4279"/>
                  <a:pt x="265957" y="29981"/>
                  <a:pt x="242920" y="32344"/>
                </a:cubicBezTo>
                <a:lnTo>
                  <a:pt x="65710" y="14623"/>
                </a:lnTo>
                <a:cubicBezTo>
                  <a:pt x="30859" y="11670"/>
                  <a:pt x="-28801" y="-1325"/>
                  <a:pt x="16092" y="3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2ED50E08-D139-1605-2AFB-6E701C9410E0}"/>
              </a:ext>
            </a:extLst>
          </p:cNvPr>
          <p:cNvSpPr/>
          <p:nvPr/>
        </p:nvSpPr>
        <p:spPr>
          <a:xfrm>
            <a:off x="2897794" y="4665885"/>
            <a:ext cx="61605" cy="259049"/>
          </a:xfrm>
          <a:custGeom>
            <a:avLst/>
            <a:gdLst>
              <a:gd name="connsiteX0" fmla="*/ 61601 w 61605"/>
              <a:gd name="connsiteY0" fmla="*/ 40794 h 259049"/>
              <a:gd name="connsiteX1" fmla="*/ 1350 w 61605"/>
              <a:gd name="connsiteY1" fmla="*/ 129399 h 259049"/>
              <a:gd name="connsiteX2" fmla="*/ 19071 w 61605"/>
              <a:gd name="connsiteY2" fmla="*/ 256989 h 259049"/>
              <a:gd name="connsiteX3" fmla="*/ 11983 w 61605"/>
              <a:gd name="connsiteY3" fmla="*/ 193194 h 259049"/>
              <a:gd name="connsiteX4" fmla="*/ 4894 w 61605"/>
              <a:gd name="connsiteY4" fmla="*/ 1808 h 259049"/>
              <a:gd name="connsiteX5" fmla="*/ 4894 w 61605"/>
              <a:gd name="connsiteY5" fmla="*/ 93957 h 259049"/>
              <a:gd name="connsiteX6" fmla="*/ 61601 w 61605"/>
              <a:gd name="connsiteY6" fmla="*/ 40794 h 2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5" h="259049">
                <a:moveTo>
                  <a:pt x="61601" y="40794"/>
                </a:moveTo>
                <a:cubicBezTo>
                  <a:pt x="61010" y="46701"/>
                  <a:pt x="8438" y="93367"/>
                  <a:pt x="1350" y="129399"/>
                </a:cubicBezTo>
                <a:cubicBezTo>
                  <a:pt x="-5738" y="165432"/>
                  <a:pt x="17299" y="246357"/>
                  <a:pt x="19071" y="256989"/>
                </a:cubicBezTo>
                <a:cubicBezTo>
                  <a:pt x="20843" y="267622"/>
                  <a:pt x="14346" y="235724"/>
                  <a:pt x="11983" y="193194"/>
                </a:cubicBezTo>
                <a:cubicBezTo>
                  <a:pt x="9620" y="150664"/>
                  <a:pt x="6075" y="18347"/>
                  <a:pt x="4894" y="1808"/>
                </a:cubicBezTo>
                <a:cubicBezTo>
                  <a:pt x="3713" y="-14731"/>
                  <a:pt x="168" y="87459"/>
                  <a:pt x="4894" y="93957"/>
                </a:cubicBezTo>
                <a:cubicBezTo>
                  <a:pt x="9620" y="100455"/>
                  <a:pt x="62192" y="34887"/>
                  <a:pt x="61601" y="40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D061214E-713D-8271-5680-CA17C36872AB}"/>
              </a:ext>
            </a:extLst>
          </p:cNvPr>
          <p:cNvSpPr/>
          <p:nvPr/>
        </p:nvSpPr>
        <p:spPr>
          <a:xfrm>
            <a:off x="4681722" y="4555328"/>
            <a:ext cx="39956" cy="99904"/>
          </a:xfrm>
          <a:custGeom>
            <a:avLst/>
            <a:gdLst>
              <a:gd name="connsiteX0" fmla="*/ 6 w 39956"/>
              <a:gd name="connsiteY0" fmla="*/ 47 h 99904"/>
              <a:gd name="connsiteX1" fmla="*/ 36582 w 39956"/>
              <a:gd name="connsiteY1" fmla="*/ 66548 h 99904"/>
              <a:gd name="connsiteX2" fmla="*/ 16631 w 39956"/>
              <a:gd name="connsiteY2" fmla="*/ 99799 h 99904"/>
              <a:gd name="connsiteX3" fmla="*/ 39907 w 39956"/>
              <a:gd name="connsiteY3" fmla="*/ 56573 h 99904"/>
              <a:gd name="connsiteX4" fmla="*/ 6 w 39956"/>
              <a:gd name="connsiteY4" fmla="*/ 47 h 9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6" h="99904">
                <a:moveTo>
                  <a:pt x="6" y="47"/>
                </a:moveTo>
                <a:cubicBezTo>
                  <a:pt x="-548" y="1709"/>
                  <a:pt x="33811" y="49923"/>
                  <a:pt x="36582" y="66548"/>
                </a:cubicBezTo>
                <a:cubicBezTo>
                  <a:pt x="39353" y="83173"/>
                  <a:pt x="16077" y="101461"/>
                  <a:pt x="16631" y="99799"/>
                </a:cubicBezTo>
                <a:cubicBezTo>
                  <a:pt x="17185" y="98137"/>
                  <a:pt x="38244" y="72090"/>
                  <a:pt x="39907" y="56573"/>
                </a:cubicBezTo>
                <a:cubicBezTo>
                  <a:pt x="41570" y="41056"/>
                  <a:pt x="560" y="-1615"/>
                  <a:pt x="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C5B2794-83F2-2DBF-4C35-8476B3A89CA1}"/>
              </a:ext>
            </a:extLst>
          </p:cNvPr>
          <p:cNvSpPr/>
          <p:nvPr/>
        </p:nvSpPr>
        <p:spPr>
          <a:xfrm>
            <a:off x="4658450" y="4595232"/>
            <a:ext cx="345813" cy="196249"/>
          </a:xfrm>
          <a:custGeom>
            <a:avLst/>
            <a:gdLst>
              <a:gd name="connsiteX0" fmla="*/ 2 w 345813"/>
              <a:gd name="connsiteY0" fmla="*/ 196224 h 196249"/>
              <a:gd name="connsiteX1" fmla="*/ 146306 w 345813"/>
              <a:gd name="connsiteY1" fmla="*/ 76521 h 196249"/>
              <a:gd name="connsiteX2" fmla="*/ 345812 w 345813"/>
              <a:gd name="connsiteY2" fmla="*/ 44 h 196249"/>
              <a:gd name="connsiteX3" fmla="*/ 142981 w 345813"/>
              <a:gd name="connsiteY3" fmla="*/ 86496 h 196249"/>
              <a:gd name="connsiteX4" fmla="*/ 2 w 345813"/>
              <a:gd name="connsiteY4" fmla="*/ 196224 h 19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13" h="196249">
                <a:moveTo>
                  <a:pt x="2" y="196224"/>
                </a:moveTo>
                <a:cubicBezTo>
                  <a:pt x="556" y="194562"/>
                  <a:pt x="88671" y="109218"/>
                  <a:pt x="146306" y="76521"/>
                </a:cubicBezTo>
                <a:cubicBezTo>
                  <a:pt x="203941" y="43824"/>
                  <a:pt x="346366" y="-1618"/>
                  <a:pt x="345812" y="44"/>
                </a:cubicBezTo>
                <a:cubicBezTo>
                  <a:pt x="345258" y="1706"/>
                  <a:pt x="197291" y="55462"/>
                  <a:pt x="142981" y="86496"/>
                </a:cubicBezTo>
                <a:cubicBezTo>
                  <a:pt x="88671" y="117530"/>
                  <a:pt x="-552" y="197886"/>
                  <a:pt x="2" y="19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5D011662-5755-A04B-4068-116138B76731}"/>
              </a:ext>
            </a:extLst>
          </p:cNvPr>
          <p:cNvSpPr/>
          <p:nvPr/>
        </p:nvSpPr>
        <p:spPr>
          <a:xfrm>
            <a:off x="4996267" y="4405477"/>
            <a:ext cx="405597" cy="83901"/>
          </a:xfrm>
          <a:custGeom>
            <a:avLst/>
            <a:gdLst>
              <a:gd name="connsiteX0" fmla="*/ 1345 w 405597"/>
              <a:gd name="connsiteY0" fmla="*/ 63445 h 83901"/>
              <a:gd name="connsiteX1" fmla="*/ 114398 w 405597"/>
              <a:gd name="connsiteY1" fmla="*/ 43495 h 83901"/>
              <a:gd name="connsiteX2" fmla="*/ 270677 w 405597"/>
              <a:gd name="connsiteY2" fmla="*/ 83396 h 83901"/>
              <a:gd name="connsiteX3" fmla="*/ 220801 w 405597"/>
              <a:gd name="connsiteY3" fmla="*/ 53470 h 83901"/>
              <a:gd name="connsiteX4" fmla="*/ 403681 w 405597"/>
              <a:gd name="connsiteY4" fmla="*/ 83396 h 83901"/>
              <a:gd name="connsiteX5" fmla="*/ 313903 w 405597"/>
              <a:gd name="connsiteY5" fmla="*/ 66770 h 83901"/>
              <a:gd name="connsiteX6" fmla="*/ 270677 w 405597"/>
              <a:gd name="connsiteY6" fmla="*/ 268 h 83901"/>
              <a:gd name="connsiteX7" fmla="*/ 274002 w 405597"/>
              <a:gd name="connsiteY7" fmla="*/ 43495 h 83901"/>
              <a:gd name="connsiteX8" fmla="*/ 190875 w 405597"/>
              <a:gd name="connsiteY8" fmla="*/ 46820 h 83901"/>
              <a:gd name="connsiteX9" fmla="*/ 144324 w 405597"/>
              <a:gd name="connsiteY9" fmla="*/ 16894 h 83901"/>
              <a:gd name="connsiteX10" fmla="*/ 190875 w 405597"/>
              <a:gd name="connsiteY10" fmla="*/ 43495 h 83901"/>
              <a:gd name="connsiteX11" fmla="*/ 1345 w 405597"/>
              <a:gd name="connsiteY11" fmla="*/ 63445 h 8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597" h="83901">
                <a:moveTo>
                  <a:pt x="1345" y="63445"/>
                </a:moveTo>
                <a:cubicBezTo>
                  <a:pt x="-11401" y="63445"/>
                  <a:pt x="69509" y="40170"/>
                  <a:pt x="114398" y="43495"/>
                </a:cubicBezTo>
                <a:cubicBezTo>
                  <a:pt x="159287" y="46820"/>
                  <a:pt x="252943" y="81734"/>
                  <a:pt x="270677" y="83396"/>
                </a:cubicBezTo>
                <a:cubicBezTo>
                  <a:pt x="288411" y="85058"/>
                  <a:pt x="198634" y="53470"/>
                  <a:pt x="220801" y="53470"/>
                </a:cubicBezTo>
                <a:cubicBezTo>
                  <a:pt x="242968" y="53470"/>
                  <a:pt x="388164" y="81179"/>
                  <a:pt x="403681" y="83396"/>
                </a:cubicBezTo>
                <a:cubicBezTo>
                  <a:pt x="419198" y="85613"/>
                  <a:pt x="336070" y="80625"/>
                  <a:pt x="313903" y="66770"/>
                </a:cubicBezTo>
                <a:cubicBezTo>
                  <a:pt x="291736" y="52915"/>
                  <a:pt x="277327" y="4147"/>
                  <a:pt x="270677" y="268"/>
                </a:cubicBezTo>
                <a:cubicBezTo>
                  <a:pt x="264027" y="-3611"/>
                  <a:pt x="287302" y="35736"/>
                  <a:pt x="274002" y="43495"/>
                </a:cubicBezTo>
                <a:cubicBezTo>
                  <a:pt x="260702" y="51254"/>
                  <a:pt x="212488" y="51253"/>
                  <a:pt x="190875" y="46820"/>
                </a:cubicBezTo>
                <a:cubicBezTo>
                  <a:pt x="169262" y="42386"/>
                  <a:pt x="144324" y="17448"/>
                  <a:pt x="144324" y="16894"/>
                </a:cubicBezTo>
                <a:cubicBezTo>
                  <a:pt x="144324" y="16340"/>
                  <a:pt x="213042" y="35182"/>
                  <a:pt x="190875" y="43495"/>
                </a:cubicBezTo>
                <a:cubicBezTo>
                  <a:pt x="168708" y="51808"/>
                  <a:pt x="14091" y="63445"/>
                  <a:pt x="1345" y="63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368D727B-E539-E220-77EB-A4BA0F1A0F6F}"/>
              </a:ext>
            </a:extLst>
          </p:cNvPr>
          <p:cNvSpPr/>
          <p:nvPr/>
        </p:nvSpPr>
        <p:spPr>
          <a:xfrm>
            <a:off x="3330201" y="6369047"/>
            <a:ext cx="58161" cy="169655"/>
          </a:xfrm>
          <a:custGeom>
            <a:avLst/>
            <a:gdLst>
              <a:gd name="connsiteX0" fmla="*/ 38474 w 58161"/>
              <a:gd name="connsiteY0" fmla="*/ 3 h 169655"/>
              <a:gd name="connsiteX1" fmla="*/ 16249 w 58161"/>
              <a:gd name="connsiteY1" fmla="*/ 95253 h 169655"/>
              <a:gd name="connsiteX2" fmla="*/ 57524 w 58161"/>
              <a:gd name="connsiteY2" fmla="*/ 168278 h 169655"/>
              <a:gd name="connsiteX3" fmla="*/ 38474 w 58161"/>
              <a:gd name="connsiteY3" fmla="*/ 139703 h 169655"/>
              <a:gd name="connsiteX4" fmla="*/ 374 w 58161"/>
              <a:gd name="connsiteY4" fmla="*/ 98428 h 169655"/>
              <a:gd name="connsiteX5" fmla="*/ 38474 w 58161"/>
              <a:gd name="connsiteY5" fmla="*/ 3 h 16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1" h="169655">
                <a:moveTo>
                  <a:pt x="38474" y="3"/>
                </a:moveTo>
                <a:cubicBezTo>
                  <a:pt x="41120" y="-526"/>
                  <a:pt x="13074" y="67207"/>
                  <a:pt x="16249" y="95253"/>
                </a:cubicBezTo>
                <a:cubicBezTo>
                  <a:pt x="19424" y="123299"/>
                  <a:pt x="53820" y="160870"/>
                  <a:pt x="57524" y="168278"/>
                </a:cubicBezTo>
                <a:cubicBezTo>
                  <a:pt x="61228" y="175686"/>
                  <a:pt x="47999" y="151345"/>
                  <a:pt x="38474" y="139703"/>
                </a:cubicBezTo>
                <a:cubicBezTo>
                  <a:pt x="28949" y="128061"/>
                  <a:pt x="-3859" y="121711"/>
                  <a:pt x="374" y="98428"/>
                </a:cubicBezTo>
                <a:cubicBezTo>
                  <a:pt x="4607" y="75145"/>
                  <a:pt x="35828" y="532"/>
                  <a:pt x="384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509A979-A80A-DF20-D06F-B9D8CE60E485}"/>
              </a:ext>
            </a:extLst>
          </p:cNvPr>
          <p:cNvSpPr/>
          <p:nvPr/>
        </p:nvSpPr>
        <p:spPr>
          <a:xfrm>
            <a:off x="3789847" y="6155575"/>
            <a:ext cx="189606" cy="74162"/>
          </a:xfrm>
          <a:custGeom>
            <a:avLst/>
            <a:gdLst>
              <a:gd name="connsiteX0" fmla="*/ 1103 w 189606"/>
              <a:gd name="connsiteY0" fmla="*/ 73775 h 74162"/>
              <a:gd name="connsiteX1" fmla="*/ 121753 w 189606"/>
              <a:gd name="connsiteY1" fmla="*/ 19800 h 74162"/>
              <a:gd name="connsiteX2" fmla="*/ 188428 w 189606"/>
              <a:gd name="connsiteY2" fmla="*/ 750 h 74162"/>
              <a:gd name="connsiteX3" fmla="*/ 67778 w 189606"/>
              <a:gd name="connsiteY3" fmla="*/ 42025 h 74162"/>
              <a:gd name="connsiteX4" fmla="*/ 1103 w 189606"/>
              <a:gd name="connsiteY4" fmla="*/ 73775 h 7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06" h="74162">
                <a:moveTo>
                  <a:pt x="1103" y="73775"/>
                </a:moveTo>
                <a:cubicBezTo>
                  <a:pt x="10099" y="70071"/>
                  <a:pt x="90532" y="31971"/>
                  <a:pt x="121753" y="19800"/>
                </a:cubicBezTo>
                <a:cubicBezTo>
                  <a:pt x="152974" y="7629"/>
                  <a:pt x="197424" y="-2954"/>
                  <a:pt x="188428" y="750"/>
                </a:cubicBezTo>
                <a:cubicBezTo>
                  <a:pt x="179432" y="4454"/>
                  <a:pt x="95295" y="30383"/>
                  <a:pt x="67778" y="42025"/>
                </a:cubicBezTo>
                <a:cubicBezTo>
                  <a:pt x="40261" y="53667"/>
                  <a:pt x="-7893" y="77479"/>
                  <a:pt x="1103" y="7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CFAFBC6-237D-D70F-D4DE-74D90A345D97}"/>
              </a:ext>
            </a:extLst>
          </p:cNvPr>
          <p:cNvSpPr/>
          <p:nvPr/>
        </p:nvSpPr>
        <p:spPr>
          <a:xfrm>
            <a:off x="4654166" y="6314147"/>
            <a:ext cx="602187" cy="33096"/>
          </a:xfrm>
          <a:custGeom>
            <a:avLst/>
            <a:gdLst>
              <a:gd name="connsiteX0" fmla="*/ 384 w 602187"/>
              <a:gd name="connsiteY0" fmla="*/ 7278 h 33096"/>
              <a:gd name="connsiteX1" fmla="*/ 222634 w 602187"/>
              <a:gd name="connsiteY1" fmla="*/ 10453 h 33096"/>
              <a:gd name="connsiteX2" fmla="*/ 489334 w 602187"/>
              <a:gd name="connsiteY2" fmla="*/ 13628 h 33096"/>
              <a:gd name="connsiteX3" fmla="*/ 381384 w 602187"/>
              <a:gd name="connsiteY3" fmla="*/ 29503 h 33096"/>
              <a:gd name="connsiteX4" fmla="*/ 600459 w 602187"/>
              <a:gd name="connsiteY4" fmla="*/ 32678 h 33096"/>
              <a:gd name="connsiteX5" fmla="*/ 473459 w 602187"/>
              <a:gd name="connsiteY5" fmla="*/ 29503 h 33096"/>
              <a:gd name="connsiteX6" fmla="*/ 289309 w 602187"/>
              <a:gd name="connsiteY6" fmla="*/ 928 h 33096"/>
              <a:gd name="connsiteX7" fmla="*/ 384 w 602187"/>
              <a:gd name="connsiteY7" fmla="*/ 7278 h 3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187" h="33096">
                <a:moveTo>
                  <a:pt x="384" y="7278"/>
                </a:moveTo>
                <a:cubicBezTo>
                  <a:pt x="-10728" y="8865"/>
                  <a:pt x="222634" y="10453"/>
                  <a:pt x="222634" y="10453"/>
                </a:cubicBezTo>
                <a:cubicBezTo>
                  <a:pt x="304126" y="11511"/>
                  <a:pt x="462876" y="10453"/>
                  <a:pt x="489334" y="13628"/>
                </a:cubicBezTo>
                <a:cubicBezTo>
                  <a:pt x="515792" y="16803"/>
                  <a:pt x="362863" y="26328"/>
                  <a:pt x="381384" y="29503"/>
                </a:cubicBezTo>
                <a:cubicBezTo>
                  <a:pt x="399905" y="32678"/>
                  <a:pt x="585113" y="32678"/>
                  <a:pt x="600459" y="32678"/>
                </a:cubicBezTo>
                <a:cubicBezTo>
                  <a:pt x="615805" y="32678"/>
                  <a:pt x="525317" y="34795"/>
                  <a:pt x="473459" y="29503"/>
                </a:cubicBezTo>
                <a:cubicBezTo>
                  <a:pt x="421601" y="24211"/>
                  <a:pt x="362863" y="4632"/>
                  <a:pt x="289309" y="928"/>
                </a:cubicBezTo>
                <a:cubicBezTo>
                  <a:pt x="215755" y="-2776"/>
                  <a:pt x="11496" y="5691"/>
                  <a:pt x="384" y="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77E63E2E-1D2A-E847-8755-F7A7FF07B88E}"/>
              </a:ext>
            </a:extLst>
          </p:cNvPr>
          <p:cNvSpPr/>
          <p:nvPr/>
        </p:nvSpPr>
        <p:spPr>
          <a:xfrm>
            <a:off x="4530381" y="6181605"/>
            <a:ext cx="308649" cy="83342"/>
          </a:xfrm>
          <a:custGeom>
            <a:avLst/>
            <a:gdLst>
              <a:gd name="connsiteX0" fmla="*/ 344 w 308649"/>
              <a:gd name="connsiteY0" fmla="*/ 47745 h 83342"/>
              <a:gd name="connsiteX1" fmla="*/ 101944 w 308649"/>
              <a:gd name="connsiteY1" fmla="*/ 38220 h 83342"/>
              <a:gd name="connsiteX2" fmla="*/ 301969 w 308649"/>
              <a:gd name="connsiteY2" fmla="*/ 82670 h 83342"/>
              <a:gd name="connsiteX3" fmla="*/ 241644 w 308649"/>
              <a:gd name="connsiteY3" fmla="*/ 60445 h 83342"/>
              <a:gd name="connsiteX4" fmla="*/ 51144 w 308649"/>
              <a:gd name="connsiteY4" fmla="*/ 120 h 83342"/>
              <a:gd name="connsiteX5" fmla="*/ 197194 w 308649"/>
              <a:gd name="connsiteY5" fmla="*/ 44570 h 83342"/>
              <a:gd name="connsiteX6" fmla="*/ 133694 w 308649"/>
              <a:gd name="connsiteY6" fmla="*/ 31870 h 83342"/>
              <a:gd name="connsiteX7" fmla="*/ 344 w 308649"/>
              <a:gd name="connsiteY7" fmla="*/ 47745 h 8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49" h="83342">
                <a:moveTo>
                  <a:pt x="344" y="47745"/>
                </a:moveTo>
                <a:cubicBezTo>
                  <a:pt x="-4947" y="48803"/>
                  <a:pt x="51673" y="32399"/>
                  <a:pt x="101944" y="38220"/>
                </a:cubicBezTo>
                <a:cubicBezTo>
                  <a:pt x="152215" y="44041"/>
                  <a:pt x="278686" y="78966"/>
                  <a:pt x="301969" y="82670"/>
                </a:cubicBezTo>
                <a:cubicBezTo>
                  <a:pt x="325252" y="86374"/>
                  <a:pt x="283448" y="74203"/>
                  <a:pt x="241644" y="60445"/>
                </a:cubicBezTo>
                <a:cubicBezTo>
                  <a:pt x="199840" y="46687"/>
                  <a:pt x="58552" y="2766"/>
                  <a:pt x="51144" y="120"/>
                </a:cubicBezTo>
                <a:cubicBezTo>
                  <a:pt x="43736" y="-2526"/>
                  <a:pt x="183436" y="39278"/>
                  <a:pt x="197194" y="44570"/>
                </a:cubicBezTo>
                <a:cubicBezTo>
                  <a:pt x="210952" y="49862"/>
                  <a:pt x="164386" y="31341"/>
                  <a:pt x="133694" y="31870"/>
                </a:cubicBezTo>
                <a:cubicBezTo>
                  <a:pt x="103002" y="32399"/>
                  <a:pt x="5635" y="46687"/>
                  <a:pt x="344" y="47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AB6AE25B-386F-EC8A-3244-6310955FB7D0}"/>
              </a:ext>
            </a:extLst>
          </p:cNvPr>
          <p:cNvSpPr/>
          <p:nvPr/>
        </p:nvSpPr>
        <p:spPr>
          <a:xfrm>
            <a:off x="3437822" y="6286195"/>
            <a:ext cx="270579" cy="99070"/>
          </a:xfrm>
          <a:custGeom>
            <a:avLst/>
            <a:gdLst>
              <a:gd name="connsiteX0" fmla="*/ 270578 w 270579"/>
              <a:gd name="connsiteY0" fmla="*/ 305 h 99070"/>
              <a:gd name="connsiteX1" fmla="*/ 54678 w 270579"/>
              <a:gd name="connsiteY1" fmla="*/ 13005 h 99070"/>
              <a:gd name="connsiteX2" fmla="*/ 703 w 270579"/>
              <a:gd name="connsiteY2" fmla="*/ 98730 h 99070"/>
              <a:gd name="connsiteX3" fmla="*/ 26103 w 270579"/>
              <a:gd name="connsiteY3" fmla="*/ 41580 h 99070"/>
              <a:gd name="connsiteX4" fmla="*/ 57853 w 270579"/>
              <a:gd name="connsiteY4" fmla="*/ 6655 h 99070"/>
              <a:gd name="connsiteX5" fmla="*/ 270578 w 270579"/>
              <a:gd name="connsiteY5" fmla="*/ 305 h 9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79" h="99070">
                <a:moveTo>
                  <a:pt x="270578" y="305"/>
                </a:moveTo>
                <a:cubicBezTo>
                  <a:pt x="270049" y="1363"/>
                  <a:pt x="99657" y="-3399"/>
                  <a:pt x="54678" y="13005"/>
                </a:cubicBezTo>
                <a:cubicBezTo>
                  <a:pt x="9699" y="29409"/>
                  <a:pt x="5465" y="93968"/>
                  <a:pt x="703" y="98730"/>
                </a:cubicBezTo>
                <a:cubicBezTo>
                  <a:pt x="-4059" y="103492"/>
                  <a:pt x="16578" y="56926"/>
                  <a:pt x="26103" y="41580"/>
                </a:cubicBezTo>
                <a:cubicBezTo>
                  <a:pt x="35628" y="26234"/>
                  <a:pt x="20811" y="12476"/>
                  <a:pt x="57853" y="6655"/>
                </a:cubicBezTo>
                <a:cubicBezTo>
                  <a:pt x="94895" y="834"/>
                  <a:pt x="271107" y="-753"/>
                  <a:pt x="270578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982AE48-3994-1744-D0BD-D98519CB8FA1}"/>
              </a:ext>
            </a:extLst>
          </p:cNvPr>
          <p:cNvSpPr/>
          <p:nvPr/>
        </p:nvSpPr>
        <p:spPr>
          <a:xfrm>
            <a:off x="5975188" y="6357751"/>
            <a:ext cx="146137" cy="411690"/>
          </a:xfrm>
          <a:custGeom>
            <a:avLst/>
            <a:gdLst>
              <a:gd name="connsiteX0" fmla="*/ 145393 w 146137"/>
              <a:gd name="connsiteY0" fmla="*/ 3720 h 411690"/>
              <a:gd name="connsiteX1" fmla="*/ 2825 w 146137"/>
              <a:gd name="connsiteY1" fmla="*/ 406843 h 411690"/>
              <a:gd name="connsiteX2" fmla="*/ 56902 w 146137"/>
              <a:gd name="connsiteY2" fmla="*/ 215114 h 411690"/>
              <a:gd name="connsiteX3" fmla="*/ 145393 w 146137"/>
              <a:gd name="connsiteY3" fmla="*/ 3720 h 41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37" h="411690">
                <a:moveTo>
                  <a:pt x="145393" y="3720"/>
                </a:moveTo>
                <a:cubicBezTo>
                  <a:pt x="136380" y="35675"/>
                  <a:pt x="17573" y="371611"/>
                  <a:pt x="2825" y="406843"/>
                </a:cubicBezTo>
                <a:cubicBezTo>
                  <a:pt x="-11923" y="442075"/>
                  <a:pt x="34779" y="275746"/>
                  <a:pt x="56902" y="215114"/>
                </a:cubicBezTo>
                <a:cubicBezTo>
                  <a:pt x="79024" y="154482"/>
                  <a:pt x="154406" y="-28235"/>
                  <a:pt x="145393" y="3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4D82171-E74D-A497-3ACA-6966751906F2}"/>
              </a:ext>
            </a:extLst>
          </p:cNvPr>
          <p:cNvSpPr/>
          <p:nvPr/>
        </p:nvSpPr>
        <p:spPr>
          <a:xfrm>
            <a:off x="5012032" y="7196520"/>
            <a:ext cx="504269" cy="312327"/>
          </a:xfrm>
          <a:custGeom>
            <a:avLst/>
            <a:gdLst>
              <a:gd name="connsiteX0" fmla="*/ 2420 w 504269"/>
              <a:gd name="connsiteY0" fmla="*/ 310409 h 312327"/>
              <a:gd name="connsiteX1" fmla="*/ 494033 w 504269"/>
              <a:gd name="connsiteY1" fmla="*/ 5609 h 312327"/>
              <a:gd name="connsiteX2" fmla="*/ 312136 w 504269"/>
              <a:gd name="connsiteY2" fmla="*/ 128512 h 312327"/>
              <a:gd name="connsiteX3" fmla="*/ 2420 w 504269"/>
              <a:gd name="connsiteY3" fmla="*/ 310409 h 31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69" h="312327">
                <a:moveTo>
                  <a:pt x="2420" y="310409"/>
                </a:moveTo>
                <a:cubicBezTo>
                  <a:pt x="32736" y="289925"/>
                  <a:pt x="442414" y="35925"/>
                  <a:pt x="494033" y="5609"/>
                </a:cubicBezTo>
                <a:cubicBezTo>
                  <a:pt x="545652" y="-24707"/>
                  <a:pt x="389155" y="75254"/>
                  <a:pt x="312136" y="128512"/>
                </a:cubicBezTo>
                <a:cubicBezTo>
                  <a:pt x="235117" y="181770"/>
                  <a:pt x="-27896" y="330893"/>
                  <a:pt x="2420" y="310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FF9A8F04-6438-8AE9-AEF1-98E009DA5B0B}"/>
              </a:ext>
            </a:extLst>
          </p:cNvPr>
          <p:cNvSpPr/>
          <p:nvPr/>
        </p:nvSpPr>
        <p:spPr>
          <a:xfrm>
            <a:off x="3454741" y="7368429"/>
            <a:ext cx="304577" cy="288904"/>
          </a:xfrm>
          <a:custGeom>
            <a:avLst/>
            <a:gdLst>
              <a:gd name="connsiteX0" fmla="*/ 1298 w 304577"/>
              <a:gd name="connsiteY0" fmla="*/ 848 h 288904"/>
              <a:gd name="connsiteX1" fmla="*/ 138949 w 304577"/>
              <a:gd name="connsiteY1" fmla="*/ 104087 h 288904"/>
              <a:gd name="connsiteX2" fmla="*/ 301182 w 304577"/>
              <a:gd name="connsiteY2" fmla="*/ 285984 h 288904"/>
              <a:gd name="connsiteX3" fmla="*/ 247104 w 304577"/>
              <a:gd name="connsiteY3" fmla="*/ 212242 h 288904"/>
              <a:gd name="connsiteX4" fmla="*/ 222524 w 304577"/>
              <a:gd name="connsiteY4" fmla="*/ 158165 h 288904"/>
              <a:gd name="connsiteX5" fmla="*/ 1298 w 304577"/>
              <a:gd name="connsiteY5" fmla="*/ 848 h 28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77" h="288904">
                <a:moveTo>
                  <a:pt x="1298" y="848"/>
                </a:moveTo>
                <a:cubicBezTo>
                  <a:pt x="-12631" y="-8165"/>
                  <a:pt x="88968" y="56564"/>
                  <a:pt x="138949" y="104087"/>
                </a:cubicBezTo>
                <a:cubicBezTo>
                  <a:pt x="188930" y="151610"/>
                  <a:pt x="283156" y="267958"/>
                  <a:pt x="301182" y="285984"/>
                </a:cubicBezTo>
                <a:cubicBezTo>
                  <a:pt x="319208" y="304010"/>
                  <a:pt x="260214" y="233545"/>
                  <a:pt x="247104" y="212242"/>
                </a:cubicBezTo>
                <a:cubicBezTo>
                  <a:pt x="233994" y="190939"/>
                  <a:pt x="260214" y="192578"/>
                  <a:pt x="222524" y="158165"/>
                </a:cubicBezTo>
                <a:cubicBezTo>
                  <a:pt x="184834" y="123752"/>
                  <a:pt x="15227" y="9861"/>
                  <a:pt x="1298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B5977ED-6F51-FCB5-C61D-DB631371695F}"/>
              </a:ext>
            </a:extLst>
          </p:cNvPr>
          <p:cNvSpPr/>
          <p:nvPr/>
        </p:nvSpPr>
        <p:spPr>
          <a:xfrm>
            <a:off x="4308469" y="7589816"/>
            <a:ext cx="638079" cy="141867"/>
          </a:xfrm>
          <a:custGeom>
            <a:avLst/>
            <a:gdLst>
              <a:gd name="connsiteX0" fmla="*/ 7892 w 638079"/>
              <a:gd name="connsiteY0" fmla="*/ 138339 h 141867"/>
              <a:gd name="connsiteX1" fmla="*/ 632241 w 638079"/>
              <a:gd name="connsiteY1" fmla="*/ 687 h 141867"/>
              <a:gd name="connsiteX2" fmla="*/ 302860 w 638079"/>
              <a:gd name="connsiteY2" fmla="*/ 89178 h 141867"/>
              <a:gd name="connsiteX3" fmla="*/ 7892 w 638079"/>
              <a:gd name="connsiteY3" fmla="*/ 138339 h 1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079" h="141867">
                <a:moveTo>
                  <a:pt x="7892" y="138339"/>
                </a:moveTo>
                <a:cubicBezTo>
                  <a:pt x="62789" y="123591"/>
                  <a:pt x="583080" y="8880"/>
                  <a:pt x="632241" y="687"/>
                </a:cubicBezTo>
                <a:cubicBezTo>
                  <a:pt x="681402" y="-7507"/>
                  <a:pt x="406918" y="59681"/>
                  <a:pt x="302860" y="89178"/>
                </a:cubicBezTo>
                <a:cubicBezTo>
                  <a:pt x="198802" y="118675"/>
                  <a:pt x="-47005" y="153087"/>
                  <a:pt x="7892" y="138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DED15AEC-3030-3EA4-491F-961A5DE95FEB}"/>
              </a:ext>
            </a:extLst>
          </p:cNvPr>
          <p:cNvSpPr/>
          <p:nvPr/>
        </p:nvSpPr>
        <p:spPr>
          <a:xfrm>
            <a:off x="3939633" y="4733320"/>
            <a:ext cx="57289" cy="246884"/>
          </a:xfrm>
          <a:custGeom>
            <a:avLst/>
            <a:gdLst>
              <a:gd name="connsiteX0" fmla="*/ 3102 w 57289"/>
              <a:gd name="connsiteY0" fmla="*/ 912 h 246884"/>
              <a:gd name="connsiteX1" fmla="*/ 32599 w 57289"/>
              <a:gd name="connsiteY1" fmla="*/ 187725 h 246884"/>
              <a:gd name="connsiteX2" fmla="*/ 57180 w 57289"/>
              <a:gd name="connsiteY2" fmla="*/ 246719 h 246884"/>
              <a:gd name="connsiteX3" fmla="*/ 22767 w 57289"/>
              <a:gd name="connsiteY3" fmla="*/ 202474 h 246884"/>
              <a:gd name="connsiteX4" fmla="*/ 3102 w 57289"/>
              <a:gd name="connsiteY4" fmla="*/ 118899 h 246884"/>
              <a:gd name="connsiteX5" fmla="*/ 3102 w 57289"/>
              <a:gd name="connsiteY5" fmla="*/ 912 h 24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89" h="246884">
                <a:moveTo>
                  <a:pt x="3102" y="912"/>
                </a:moveTo>
                <a:cubicBezTo>
                  <a:pt x="8018" y="12383"/>
                  <a:pt x="23586" y="146757"/>
                  <a:pt x="32599" y="187725"/>
                </a:cubicBezTo>
                <a:cubicBezTo>
                  <a:pt x="41612" y="228693"/>
                  <a:pt x="58819" y="244261"/>
                  <a:pt x="57180" y="246719"/>
                </a:cubicBezTo>
                <a:cubicBezTo>
                  <a:pt x="55541" y="249177"/>
                  <a:pt x="31780" y="223777"/>
                  <a:pt x="22767" y="202474"/>
                </a:cubicBezTo>
                <a:cubicBezTo>
                  <a:pt x="13754" y="181171"/>
                  <a:pt x="6380" y="148396"/>
                  <a:pt x="3102" y="118899"/>
                </a:cubicBezTo>
                <a:cubicBezTo>
                  <a:pt x="-176" y="89402"/>
                  <a:pt x="-1814" y="-10559"/>
                  <a:pt x="3102" y="9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BA2145CE-0ECE-EC3D-2D73-DD5EE02BCCFF}"/>
              </a:ext>
            </a:extLst>
          </p:cNvPr>
          <p:cNvSpPr/>
          <p:nvPr/>
        </p:nvSpPr>
        <p:spPr>
          <a:xfrm>
            <a:off x="3868921" y="4763729"/>
            <a:ext cx="39987" cy="191729"/>
          </a:xfrm>
          <a:custGeom>
            <a:avLst/>
            <a:gdLst>
              <a:gd name="connsiteX0" fmla="*/ 73 w 39987"/>
              <a:gd name="connsiteY0" fmla="*/ 0 h 191729"/>
              <a:gd name="connsiteX1" fmla="*/ 29569 w 39987"/>
              <a:gd name="connsiteY1" fmla="*/ 127819 h 191729"/>
              <a:gd name="connsiteX2" fmla="*/ 29569 w 39987"/>
              <a:gd name="connsiteY2" fmla="*/ 191729 h 191729"/>
              <a:gd name="connsiteX3" fmla="*/ 39402 w 39987"/>
              <a:gd name="connsiteY3" fmla="*/ 127819 h 191729"/>
              <a:gd name="connsiteX4" fmla="*/ 73 w 39987"/>
              <a:gd name="connsiteY4" fmla="*/ 0 h 1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87" h="191729">
                <a:moveTo>
                  <a:pt x="73" y="0"/>
                </a:moveTo>
                <a:cubicBezTo>
                  <a:pt x="-1566" y="0"/>
                  <a:pt x="24653" y="95864"/>
                  <a:pt x="29569" y="127819"/>
                </a:cubicBezTo>
                <a:cubicBezTo>
                  <a:pt x="34485" y="159774"/>
                  <a:pt x="27930" y="191729"/>
                  <a:pt x="29569" y="191729"/>
                </a:cubicBezTo>
                <a:cubicBezTo>
                  <a:pt x="31208" y="191729"/>
                  <a:pt x="42679" y="152400"/>
                  <a:pt x="39402" y="127819"/>
                </a:cubicBezTo>
                <a:cubicBezTo>
                  <a:pt x="36125" y="103238"/>
                  <a:pt x="1712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7E895FC-8895-A33A-20A7-A10AEA9573F0}"/>
              </a:ext>
            </a:extLst>
          </p:cNvPr>
          <p:cNvSpPr/>
          <p:nvPr/>
        </p:nvSpPr>
        <p:spPr>
          <a:xfrm>
            <a:off x="4709048" y="5284004"/>
            <a:ext cx="69593" cy="169443"/>
          </a:xfrm>
          <a:custGeom>
            <a:avLst/>
            <a:gdLst>
              <a:gd name="connsiteX0" fmla="*/ 69429 w 69593"/>
              <a:gd name="connsiteY0" fmla="*/ 835 h 169443"/>
              <a:gd name="connsiteX1" fmla="*/ 20268 w 69593"/>
              <a:gd name="connsiteY1" fmla="*/ 74577 h 169443"/>
              <a:gd name="connsiteX2" fmla="*/ 35017 w 69593"/>
              <a:gd name="connsiteY2" fmla="*/ 167983 h 169443"/>
              <a:gd name="connsiteX3" fmla="*/ 604 w 69593"/>
              <a:gd name="connsiteY3" fmla="*/ 123738 h 169443"/>
              <a:gd name="connsiteX4" fmla="*/ 69429 w 69593"/>
              <a:gd name="connsiteY4" fmla="*/ 835 h 16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93" h="169443">
                <a:moveTo>
                  <a:pt x="69429" y="835"/>
                </a:moveTo>
                <a:cubicBezTo>
                  <a:pt x="72706" y="-7358"/>
                  <a:pt x="26003" y="46719"/>
                  <a:pt x="20268" y="74577"/>
                </a:cubicBezTo>
                <a:cubicBezTo>
                  <a:pt x="14533" y="102435"/>
                  <a:pt x="38294" y="159790"/>
                  <a:pt x="35017" y="167983"/>
                </a:cubicBezTo>
                <a:cubicBezTo>
                  <a:pt x="31740" y="176176"/>
                  <a:pt x="-5131" y="148319"/>
                  <a:pt x="604" y="123738"/>
                </a:cubicBezTo>
                <a:cubicBezTo>
                  <a:pt x="6339" y="99157"/>
                  <a:pt x="66152" y="9028"/>
                  <a:pt x="69429" y="83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D6169520-AE25-B109-BC63-FD92B803B185}"/>
              </a:ext>
            </a:extLst>
          </p:cNvPr>
          <p:cNvSpPr/>
          <p:nvPr/>
        </p:nvSpPr>
        <p:spPr>
          <a:xfrm>
            <a:off x="3451015" y="5673174"/>
            <a:ext cx="79441" cy="123009"/>
          </a:xfrm>
          <a:custGeom>
            <a:avLst/>
            <a:gdLst>
              <a:gd name="connsiteX0" fmla="*/ 78766 w 79441"/>
              <a:gd name="connsiteY0" fmla="*/ 39 h 123009"/>
              <a:gd name="connsiteX1" fmla="*/ 64017 w 79441"/>
              <a:gd name="connsiteY1" fmla="*/ 68865 h 123009"/>
              <a:gd name="connsiteX2" fmla="*/ 108 w 79441"/>
              <a:gd name="connsiteY2" fmla="*/ 122942 h 123009"/>
              <a:gd name="connsiteX3" fmla="*/ 49269 w 79441"/>
              <a:gd name="connsiteY3" fmla="*/ 78697 h 123009"/>
              <a:gd name="connsiteX4" fmla="*/ 78766 w 79441"/>
              <a:gd name="connsiteY4" fmla="*/ 39 h 1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1" h="123009">
                <a:moveTo>
                  <a:pt x="78766" y="39"/>
                </a:moveTo>
                <a:cubicBezTo>
                  <a:pt x="81224" y="-1600"/>
                  <a:pt x="77127" y="48381"/>
                  <a:pt x="64017" y="68865"/>
                </a:cubicBezTo>
                <a:cubicBezTo>
                  <a:pt x="50907" y="89349"/>
                  <a:pt x="2566" y="121303"/>
                  <a:pt x="108" y="122942"/>
                </a:cubicBezTo>
                <a:cubicBezTo>
                  <a:pt x="-2350" y="124581"/>
                  <a:pt x="37798" y="95903"/>
                  <a:pt x="49269" y="78697"/>
                </a:cubicBezTo>
                <a:cubicBezTo>
                  <a:pt x="60740" y="61491"/>
                  <a:pt x="76308" y="1678"/>
                  <a:pt x="7876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73D88E3-69BD-9F21-29AB-1B766B0CE13F}"/>
              </a:ext>
            </a:extLst>
          </p:cNvPr>
          <p:cNvSpPr/>
          <p:nvPr/>
        </p:nvSpPr>
        <p:spPr>
          <a:xfrm>
            <a:off x="3421506" y="5923895"/>
            <a:ext cx="25042" cy="132827"/>
          </a:xfrm>
          <a:custGeom>
            <a:avLst/>
            <a:gdLst>
              <a:gd name="connsiteX0" fmla="*/ 5036 w 25042"/>
              <a:gd name="connsiteY0" fmla="*/ 40 h 132827"/>
              <a:gd name="connsiteX1" fmla="*/ 14868 w 25042"/>
              <a:gd name="connsiteY1" fmla="*/ 68866 h 132827"/>
              <a:gd name="connsiteX2" fmla="*/ 120 w 25042"/>
              <a:gd name="connsiteY2" fmla="*/ 132776 h 132827"/>
              <a:gd name="connsiteX3" fmla="*/ 24700 w 25042"/>
              <a:gd name="connsiteY3" fmla="*/ 78699 h 132827"/>
              <a:gd name="connsiteX4" fmla="*/ 5036 w 25042"/>
              <a:gd name="connsiteY4" fmla="*/ 40 h 1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2" h="132827">
                <a:moveTo>
                  <a:pt x="5036" y="40"/>
                </a:moveTo>
                <a:cubicBezTo>
                  <a:pt x="3397" y="-1599"/>
                  <a:pt x="15687" y="46743"/>
                  <a:pt x="14868" y="68866"/>
                </a:cubicBezTo>
                <a:cubicBezTo>
                  <a:pt x="14049" y="90989"/>
                  <a:pt x="-1519" y="131137"/>
                  <a:pt x="120" y="132776"/>
                </a:cubicBezTo>
                <a:cubicBezTo>
                  <a:pt x="1759" y="134415"/>
                  <a:pt x="21423" y="96725"/>
                  <a:pt x="24700" y="78699"/>
                </a:cubicBezTo>
                <a:cubicBezTo>
                  <a:pt x="27977" y="60673"/>
                  <a:pt x="6675" y="1679"/>
                  <a:pt x="5036" y="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31BD774B-7DE8-72DA-11DB-B2FF8CA4E998}"/>
              </a:ext>
            </a:extLst>
          </p:cNvPr>
          <p:cNvSpPr/>
          <p:nvPr/>
        </p:nvSpPr>
        <p:spPr>
          <a:xfrm>
            <a:off x="5006223" y="5461809"/>
            <a:ext cx="47625" cy="127843"/>
          </a:xfrm>
          <a:custGeom>
            <a:avLst/>
            <a:gdLst>
              <a:gd name="connsiteX0" fmla="*/ 47558 w 47625"/>
              <a:gd name="connsiteY0" fmla="*/ 10 h 127843"/>
              <a:gd name="connsiteX1" fmla="*/ 13145 w 47625"/>
              <a:gd name="connsiteY1" fmla="*/ 68836 h 127843"/>
              <a:gd name="connsiteX2" fmla="*/ 3312 w 47625"/>
              <a:gd name="connsiteY2" fmla="*/ 127830 h 127843"/>
              <a:gd name="connsiteX3" fmla="*/ 3312 w 47625"/>
              <a:gd name="connsiteY3" fmla="*/ 73752 h 127843"/>
              <a:gd name="connsiteX4" fmla="*/ 47558 w 47625"/>
              <a:gd name="connsiteY4" fmla="*/ 10 h 12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" h="127843">
                <a:moveTo>
                  <a:pt x="47558" y="10"/>
                </a:moveTo>
                <a:cubicBezTo>
                  <a:pt x="49197" y="-809"/>
                  <a:pt x="20519" y="47533"/>
                  <a:pt x="13145" y="68836"/>
                </a:cubicBezTo>
                <a:cubicBezTo>
                  <a:pt x="5771" y="90139"/>
                  <a:pt x="4951" y="127011"/>
                  <a:pt x="3312" y="127830"/>
                </a:cubicBezTo>
                <a:cubicBezTo>
                  <a:pt x="1673" y="128649"/>
                  <a:pt x="-3243" y="92597"/>
                  <a:pt x="3312" y="73752"/>
                </a:cubicBezTo>
                <a:cubicBezTo>
                  <a:pt x="9867" y="54907"/>
                  <a:pt x="45919" y="829"/>
                  <a:pt x="47558" y="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EDC5741-36CC-2767-5A27-DDBDB5875EC1}"/>
              </a:ext>
            </a:extLst>
          </p:cNvPr>
          <p:cNvSpPr/>
          <p:nvPr/>
        </p:nvSpPr>
        <p:spPr>
          <a:xfrm>
            <a:off x="3027155" y="5352009"/>
            <a:ext cx="223869" cy="55890"/>
          </a:xfrm>
          <a:custGeom>
            <a:avLst/>
            <a:gdLst>
              <a:gd name="connsiteX0" fmla="*/ 1180 w 223869"/>
              <a:gd name="connsiteY0" fmla="*/ 55733 h 55890"/>
              <a:gd name="connsiteX1" fmla="*/ 89671 w 223869"/>
              <a:gd name="connsiteY1" fmla="*/ 6572 h 55890"/>
              <a:gd name="connsiteX2" fmla="*/ 222406 w 223869"/>
              <a:gd name="connsiteY2" fmla="*/ 1656 h 55890"/>
              <a:gd name="connsiteX3" fmla="*/ 153580 w 223869"/>
              <a:gd name="connsiteY3" fmla="*/ 1656 h 55890"/>
              <a:gd name="connsiteX4" fmla="*/ 45426 w 223869"/>
              <a:gd name="connsiteY4" fmla="*/ 21320 h 55890"/>
              <a:gd name="connsiteX5" fmla="*/ 1180 w 223869"/>
              <a:gd name="connsiteY5" fmla="*/ 55733 h 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69" h="55890">
                <a:moveTo>
                  <a:pt x="1180" y="55733"/>
                </a:moveTo>
                <a:cubicBezTo>
                  <a:pt x="8554" y="53275"/>
                  <a:pt x="52800" y="15585"/>
                  <a:pt x="89671" y="6572"/>
                </a:cubicBezTo>
                <a:cubicBezTo>
                  <a:pt x="126542" y="-2441"/>
                  <a:pt x="211755" y="2475"/>
                  <a:pt x="222406" y="1656"/>
                </a:cubicBezTo>
                <a:cubicBezTo>
                  <a:pt x="233057" y="837"/>
                  <a:pt x="183077" y="-1621"/>
                  <a:pt x="153580" y="1656"/>
                </a:cubicBezTo>
                <a:cubicBezTo>
                  <a:pt x="124083" y="4933"/>
                  <a:pt x="68368" y="11488"/>
                  <a:pt x="45426" y="21320"/>
                </a:cubicBezTo>
                <a:cubicBezTo>
                  <a:pt x="22484" y="31152"/>
                  <a:pt x="-6194" y="58191"/>
                  <a:pt x="1180" y="557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59CE926E-3388-0873-1B73-0B597B56B153}"/>
              </a:ext>
            </a:extLst>
          </p:cNvPr>
          <p:cNvSpPr/>
          <p:nvPr/>
        </p:nvSpPr>
        <p:spPr>
          <a:xfrm>
            <a:off x="2787594" y="4468065"/>
            <a:ext cx="1132348" cy="215916"/>
          </a:xfrm>
          <a:custGeom>
            <a:avLst/>
            <a:gdLst>
              <a:gd name="connsiteX0" fmla="*/ 2259 w 1132348"/>
              <a:gd name="connsiteY0" fmla="*/ 215902 h 215916"/>
              <a:gd name="connsiteX1" fmla="*/ 370818 w 1132348"/>
              <a:gd name="connsiteY1" fmla="*/ 61947 h 215916"/>
              <a:gd name="connsiteX2" fmla="*/ 352157 w 1132348"/>
              <a:gd name="connsiteY2" fmla="*/ 71278 h 215916"/>
              <a:gd name="connsiteX3" fmla="*/ 534104 w 1132348"/>
              <a:gd name="connsiteY3" fmla="*/ 43286 h 215916"/>
              <a:gd name="connsiteX4" fmla="*/ 879337 w 1132348"/>
              <a:gd name="connsiteY4" fmla="*/ 75943 h 215916"/>
              <a:gd name="connsiteX5" fmla="*/ 739377 w 1132348"/>
              <a:gd name="connsiteY5" fmla="*/ 33955 h 215916"/>
              <a:gd name="connsiteX6" fmla="*/ 1131263 w 1132348"/>
              <a:gd name="connsiteY6" fmla="*/ 131927 h 215916"/>
              <a:gd name="connsiteX7" fmla="*/ 842014 w 1132348"/>
              <a:gd name="connsiteY7" fmla="*/ 38621 h 215916"/>
              <a:gd name="connsiteX8" fmla="*/ 426802 w 1132348"/>
              <a:gd name="connsiteY8" fmla="*/ 1298 h 215916"/>
              <a:gd name="connsiteX9" fmla="*/ 146884 w 1132348"/>
              <a:gd name="connsiteY9" fmla="*/ 80608 h 215916"/>
              <a:gd name="connsiteX10" fmla="*/ 212198 w 1132348"/>
              <a:gd name="connsiteY10" fmla="*/ 71278 h 215916"/>
              <a:gd name="connsiteX11" fmla="*/ 2259 w 1132348"/>
              <a:gd name="connsiteY11" fmla="*/ 215902 h 21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2348" h="215916">
                <a:moveTo>
                  <a:pt x="2259" y="215902"/>
                </a:moveTo>
                <a:cubicBezTo>
                  <a:pt x="28696" y="214347"/>
                  <a:pt x="312502" y="86051"/>
                  <a:pt x="370818" y="61947"/>
                </a:cubicBezTo>
                <a:cubicBezTo>
                  <a:pt x="429134" y="37843"/>
                  <a:pt x="324943" y="74388"/>
                  <a:pt x="352157" y="71278"/>
                </a:cubicBezTo>
                <a:cubicBezTo>
                  <a:pt x="379371" y="68168"/>
                  <a:pt x="446241" y="42508"/>
                  <a:pt x="534104" y="43286"/>
                </a:cubicBezTo>
                <a:cubicBezTo>
                  <a:pt x="621967" y="44063"/>
                  <a:pt x="845125" y="77498"/>
                  <a:pt x="879337" y="75943"/>
                </a:cubicBezTo>
                <a:cubicBezTo>
                  <a:pt x="913549" y="74388"/>
                  <a:pt x="697389" y="24624"/>
                  <a:pt x="739377" y="33955"/>
                </a:cubicBezTo>
                <a:cubicBezTo>
                  <a:pt x="781365" y="43286"/>
                  <a:pt x="1114157" y="131149"/>
                  <a:pt x="1131263" y="131927"/>
                </a:cubicBezTo>
                <a:cubicBezTo>
                  <a:pt x="1148369" y="132705"/>
                  <a:pt x="959424" y="60392"/>
                  <a:pt x="842014" y="38621"/>
                </a:cubicBezTo>
                <a:cubicBezTo>
                  <a:pt x="724604" y="16850"/>
                  <a:pt x="542657" y="-5700"/>
                  <a:pt x="426802" y="1298"/>
                </a:cubicBezTo>
                <a:cubicBezTo>
                  <a:pt x="310947" y="8296"/>
                  <a:pt x="182651" y="68945"/>
                  <a:pt x="146884" y="80608"/>
                </a:cubicBezTo>
                <a:cubicBezTo>
                  <a:pt x="111117" y="92271"/>
                  <a:pt x="234747" y="53394"/>
                  <a:pt x="212198" y="71278"/>
                </a:cubicBezTo>
                <a:cubicBezTo>
                  <a:pt x="189649" y="89162"/>
                  <a:pt x="-24178" y="217457"/>
                  <a:pt x="2259" y="2159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4F5A9F1-5700-EDE4-F0D5-BF7E542A9C6E}"/>
              </a:ext>
            </a:extLst>
          </p:cNvPr>
          <p:cNvSpPr/>
          <p:nvPr/>
        </p:nvSpPr>
        <p:spPr>
          <a:xfrm>
            <a:off x="3629506" y="5672551"/>
            <a:ext cx="745919" cy="422184"/>
          </a:xfrm>
          <a:custGeom>
            <a:avLst/>
            <a:gdLst>
              <a:gd name="connsiteX0" fmla="*/ 116735 w 745919"/>
              <a:gd name="connsiteY0" fmla="*/ 461 h 422184"/>
              <a:gd name="connsiteX1" fmla="*/ 74747 w 745919"/>
              <a:gd name="connsiteY1" fmla="*/ 182408 h 422184"/>
              <a:gd name="connsiteX2" fmla="*/ 154057 w 745919"/>
              <a:gd name="connsiteY2" fmla="*/ 341029 h 422184"/>
              <a:gd name="connsiteX3" fmla="*/ 210041 w 745919"/>
              <a:gd name="connsiteY3" fmla="*/ 271049 h 422184"/>
              <a:gd name="connsiteX4" fmla="*/ 405984 w 745919"/>
              <a:gd name="connsiteY4" fmla="*/ 341029 h 422184"/>
              <a:gd name="connsiteX5" fmla="*/ 401318 w 745919"/>
              <a:gd name="connsiteY5" fmla="*/ 308371 h 422184"/>
              <a:gd name="connsiteX6" fmla="*/ 466633 w 745919"/>
              <a:gd name="connsiteY6" fmla="*/ 350359 h 422184"/>
              <a:gd name="connsiteX7" fmla="*/ 419980 w 745919"/>
              <a:gd name="connsiteY7" fmla="*/ 359690 h 422184"/>
              <a:gd name="connsiteX8" fmla="*/ 522616 w 745919"/>
              <a:gd name="connsiteY8" fmla="*/ 355025 h 422184"/>
              <a:gd name="connsiteX9" fmla="*/ 727890 w 745919"/>
              <a:gd name="connsiteY9" fmla="*/ 397012 h 422184"/>
              <a:gd name="connsiteX10" fmla="*/ 713894 w 745919"/>
              <a:gd name="connsiteY10" fmla="*/ 411008 h 422184"/>
              <a:gd name="connsiteX11" fmla="*/ 536612 w 745919"/>
              <a:gd name="connsiteY11" fmla="*/ 415673 h 422184"/>
              <a:gd name="connsiteX12" fmla="*/ 130731 w 745919"/>
              <a:gd name="connsiteY12" fmla="*/ 406343 h 422184"/>
              <a:gd name="connsiteX13" fmla="*/ 102 w 745919"/>
              <a:gd name="connsiteY13" fmla="*/ 238392 h 422184"/>
              <a:gd name="connsiteX14" fmla="*/ 116735 w 745919"/>
              <a:gd name="connsiteY14" fmla="*/ 461 h 42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5919" h="422184">
                <a:moveTo>
                  <a:pt x="116735" y="461"/>
                </a:moveTo>
                <a:cubicBezTo>
                  <a:pt x="129176" y="-8870"/>
                  <a:pt x="68527" y="125647"/>
                  <a:pt x="74747" y="182408"/>
                </a:cubicBezTo>
                <a:cubicBezTo>
                  <a:pt x="80967" y="239169"/>
                  <a:pt x="131508" y="326256"/>
                  <a:pt x="154057" y="341029"/>
                </a:cubicBezTo>
                <a:cubicBezTo>
                  <a:pt x="176606" y="355802"/>
                  <a:pt x="168053" y="271049"/>
                  <a:pt x="210041" y="271049"/>
                </a:cubicBezTo>
                <a:cubicBezTo>
                  <a:pt x="252029" y="271049"/>
                  <a:pt x="374105" y="334809"/>
                  <a:pt x="405984" y="341029"/>
                </a:cubicBezTo>
                <a:cubicBezTo>
                  <a:pt x="437863" y="347249"/>
                  <a:pt x="391210" y="306816"/>
                  <a:pt x="401318" y="308371"/>
                </a:cubicBezTo>
                <a:cubicBezTo>
                  <a:pt x="411426" y="309926"/>
                  <a:pt x="463523" y="341806"/>
                  <a:pt x="466633" y="350359"/>
                </a:cubicBezTo>
                <a:cubicBezTo>
                  <a:pt x="469743" y="358912"/>
                  <a:pt x="410649" y="358912"/>
                  <a:pt x="419980" y="359690"/>
                </a:cubicBezTo>
                <a:cubicBezTo>
                  <a:pt x="429311" y="360468"/>
                  <a:pt x="471298" y="348805"/>
                  <a:pt x="522616" y="355025"/>
                </a:cubicBezTo>
                <a:cubicBezTo>
                  <a:pt x="573934" y="361245"/>
                  <a:pt x="727890" y="397012"/>
                  <a:pt x="727890" y="397012"/>
                </a:cubicBezTo>
                <a:cubicBezTo>
                  <a:pt x="759770" y="406343"/>
                  <a:pt x="745774" y="407898"/>
                  <a:pt x="713894" y="411008"/>
                </a:cubicBezTo>
                <a:cubicBezTo>
                  <a:pt x="682014" y="414118"/>
                  <a:pt x="633806" y="416450"/>
                  <a:pt x="536612" y="415673"/>
                </a:cubicBezTo>
                <a:cubicBezTo>
                  <a:pt x="439418" y="414896"/>
                  <a:pt x="220149" y="435890"/>
                  <a:pt x="130731" y="406343"/>
                </a:cubicBezTo>
                <a:cubicBezTo>
                  <a:pt x="41313" y="376796"/>
                  <a:pt x="3990" y="305261"/>
                  <a:pt x="102" y="238392"/>
                </a:cubicBezTo>
                <a:cubicBezTo>
                  <a:pt x="-3786" y="171523"/>
                  <a:pt x="104294" y="9792"/>
                  <a:pt x="116735" y="4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6FF7D63-102E-E113-D487-DF589B5242A8}"/>
              </a:ext>
            </a:extLst>
          </p:cNvPr>
          <p:cNvSpPr/>
          <p:nvPr/>
        </p:nvSpPr>
        <p:spPr>
          <a:xfrm>
            <a:off x="4020276" y="5932029"/>
            <a:ext cx="652723" cy="172536"/>
          </a:xfrm>
          <a:custGeom>
            <a:avLst/>
            <a:gdLst>
              <a:gd name="connsiteX0" fmla="*/ 19879 w 652723"/>
              <a:gd name="connsiteY0" fmla="*/ 25567 h 172536"/>
              <a:gd name="connsiteX1" fmla="*/ 173834 w 652723"/>
              <a:gd name="connsiteY1" fmla="*/ 114208 h 172536"/>
              <a:gd name="connsiteX2" fmla="*/ 290467 w 652723"/>
              <a:gd name="connsiteY2" fmla="*/ 123538 h 172536"/>
              <a:gd name="connsiteX3" fmla="*/ 327789 w 652723"/>
              <a:gd name="connsiteY3" fmla="*/ 58224 h 172536"/>
              <a:gd name="connsiteX4" fmla="*/ 402434 w 652723"/>
              <a:gd name="connsiteY4" fmla="*/ 2240 h 172536"/>
              <a:gd name="connsiteX5" fmla="*/ 649695 w 652723"/>
              <a:gd name="connsiteY5" fmla="*/ 11571 h 172536"/>
              <a:gd name="connsiteX6" fmla="*/ 528397 w 652723"/>
              <a:gd name="connsiteY6" fmla="*/ 16236 h 172536"/>
              <a:gd name="connsiteX7" fmla="*/ 355781 w 652723"/>
              <a:gd name="connsiteY7" fmla="*/ 156195 h 172536"/>
              <a:gd name="connsiteX8" fmla="*/ 5883 w 652723"/>
              <a:gd name="connsiteY8" fmla="*/ 170191 h 172536"/>
              <a:gd name="connsiteX9" fmla="*/ 127181 w 652723"/>
              <a:gd name="connsiteY9" fmla="*/ 160861 h 172536"/>
              <a:gd name="connsiteX10" fmla="*/ 19879 w 652723"/>
              <a:gd name="connsiteY10" fmla="*/ 25567 h 17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723" h="172536">
                <a:moveTo>
                  <a:pt x="19879" y="25567"/>
                </a:moveTo>
                <a:cubicBezTo>
                  <a:pt x="27654" y="17792"/>
                  <a:pt x="128736" y="97880"/>
                  <a:pt x="173834" y="114208"/>
                </a:cubicBezTo>
                <a:cubicBezTo>
                  <a:pt x="218932" y="130536"/>
                  <a:pt x="264808" y="132869"/>
                  <a:pt x="290467" y="123538"/>
                </a:cubicBezTo>
                <a:cubicBezTo>
                  <a:pt x="316126" y="114207"/>
                  <a:pt x="309128" y="78440"/>
                  <a:pt x="327789" y="58224"/>
                </a:cubicBezTo>
                <a:cubicBezTo>
                  <a:pt x="346450" y="38008"/>
                  <a:pt x="348783" y="10015"/>
                  <a:pt x="402434" y="2240"/>
                </a:cubicBezTo>
                <a:cubicBezTo>
                  <a:pt x="456085" y="-5535"/>
                  <a:pt x="628701" y="9238"/>
                  <a:pt x="649695" y="11571"/>
                </a:cubicBezTo>
                <a:cubicBezTo>
                  <a:pt x="670689" y="13904"/>
                  <a:pt x="577383" y="-7868"/>
                  <a:pt x="528397" y="16236"/>
                </a:cubicBezTo>
                <a:cubicBezTo>
                  <a:pt x="479411" y="40340"/>
                  <a:pt x="442867" y="130536"/>
                  <a:pt x="355781" y="156195"/>
                </a:cubicBezTo>
                <a:cubicBezTo>
                  <a:pt x="268695" y="181854"/>
                  <a:pt x="43983" y="169413"/>
                  <a:pt x="5883" y="170191"/>
                </a:cubicBezTo>
                <a:cubicBezTo>
                  <a:pt x="-32217" y="170969"/>
                  <a:pt x="127181" y="178745"/>
                  <a:pt x="127181" y="160861"/>
                </a:cubicBezTo>
                <a:cubicBezTo>
                  <a:pt x="127181" y="142977"/>
                  <a:pt x="12104" y="33342"/>
                  <a:pt x="19879" y="2556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FD31B9CF-8ABE-4938-9806-6EE5C48B8244}"/>
              </a:ext>
            </a:extLst>
          </p:cNvPr>
          <p:cNvSpPr/>
          <p:nvPr/>
        </p:nvSpPr>
        <p:spPr>
          <a:xfrm>
            <a:off x="4450501" y="5593217"/>
            <a:ext cx="422182" cy="377084"/>
          </a:xfrm>
          <a:custGeom>
            <a:avLst/>
            <a:gdLst>
              <a:gd name="connsiteX0" fmla="*/ 23528 w 422182"/>
              <a:gd name="connsiteY0" fmla="*/ 75130 h 377084"/>
              <a:gd name="connsiteX1" fmla="*/ 163487 w 422182"/>
              <a:gd name="connsiteY1" fmla="*/ 485 h 377084"/>
              <a:gd name="connsiteX2" fmla="*/ 312777 w 422182"/>
              <a:gd name="connsiteY2" fmla="*/ 117118 h 377084"/>
              <a:gd name="connsiteX3" fmla="*/ 294115 w 422182"/>
              <a:gd name="connsiteY3" fmla="*/ 61134 h 377084"/>
              <a:gd name="connsiteX4" fmla="*/ 392087 w 422182"/>
              <a:gd name="connsiteY4" fmla="*/ 201093 h 377084"/>
              <a:gd name="connsiteX5" fmla="*/ 420079 w 422182"/>
              <a:gd name="connsiteY5" fmla="*/ 280403 h 377084"/>
              <a:gd name="connsiteX6" fmla="*/ 345434 w 422182"/>
              <a:gd name="connsiteY6" fmla="*/ 364379 h 377084"/>
              <a:gd name="connsiteX7" fmla="*/ 247462 w 422182"/>
              <a:gd name="connsiteY7" fmla="*/ 369044 h 377084"/>
              <a:gd name="connsiteX8" fmla="*/ 201 w 422182"/>
              <a:gd name="connsiteY8" fmla="*/ 289734 h 377084"/>
              <a:gd name="connsiteX9" fmla="*/ 205475 w 422182"/>
              <a:gd name="connsiteY9" fmla="*/ 289734 h 377084"/>
              <a:gd name="connsiteX10" fmla="*/ 210140 w 422182"/>
              <a:gd name="connsiteY10" fmla="*/ 219754 h 377084"/>
              <a:gd name="connsiteX11" fmla="*/ 28193 w 422182"/>
              <a:gd name="connsiteY11" fmla="*/ 196428 h 377084"/>
              <a:gd name="connsiteX12" fmla="*/ 214805 w 422182"/>
              <a:gd name="connsiteY12" fmla="*/ 191763 h 377084"/>
              <a:gd name="connsiteX13" fmla="*/ 126164 w 422182"/>
              <a:gd name="connsiteY13" fmla="*/ 103122 h 377084"/>
              <a:gd name="connsiteX14" fmla="*/ 163487 w 422182"/>
              <a:gd name="connsiteY14" fmla="*/ 65799 h 377084"/>
              <a:gd name="connsiteX15" fmla="*/ 23528 w 422182"/>
              <a:gd name="connsiteY15" fmla="*/ 75130 h 3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182" h="377084">
                <a:moveTo>
                  <a:pt x="23528" y="75130"/>
                </a:moveTo>
                <a:cubicBezTo>
                  <a:pt x="23528" y="64244"/>
                  <a:pt x="115279" y="-6513"/>
                  <a:pt x="163487" y="485"/>
                </a:cubicBezTo>
                <a:cubicBezTo>
                  <a:pt x="211695" y="7483"/>
                  <a:pt x="291006" y="107010"/>
                  <a:pt x="312777" y="117118"/>
                </a:cubicBezTo>
                <a:cubicBezTo>
                  <a:pt x="334548" y="127226"/>
                  <a:pt x="280897" y="47138"/>
                  <a:pt x="294115" y="61134"/>
                </a:cubicBezTo>
                <a:cubicBezTo>
                  <a:pt x="307333" y="75130"/>
                  <a:pt x="371093" y="164548"/>
                  <a:pt x="392087" y="201093"/>
                </a:cubicBezTo>
                <a:cubicBezTo>
                  <a:pt x="413081" y="237638"/>
                  <a:pt x="427854" y="253189"/>
                  <a:pt x="420079" y="280403"/>
                </a:cubicBezTo>
                <a:cubicBezTo>
                  <a:pt x="412304" y="307617"/>
                  <a:pt x="374203" y="349606"/>
                  <a:pt x="345434" y="364379"/>
                </a:cubicBezTo>
                <a:cubicBezTo>
                  <a:pt x="316665" y="379152"/>
                  <a:pt x="305001" y="381485"/>
                  <a:pt x="247462" y="369044"/>
                </a:cubicBezTo>
                <a:cubicBezTo>
                  <a:pt x="189923" y="356603"/>
                  <a:pt x="7199" y="302952"/>
                  <a:pt x="201" y="289734"/>
                </a:cubicBezTo>
                <a:cubicBezTo>
                  <a:pt x="-6797" y="276516"/>
                  <a:pt x="170485" y="301397"/>
                  <a:pt x="205475" y="289734"/>
                </a:cubicBezTo>
                <a:cubicBezTo>
                  <a:pt x="240465" y="278071"/>
                  <a:pt x="239687" y="235305"/>
                  <a:pt x="210140" y="219754"/>
                </a:cubicBezTo>
                <a:cubicBezTo>
                  <a:pt x="180593" y="204203"/>
                  <a:pt x="27416" y="201093"/>
                  <a:pt x="28193" y="196428"/>
                </a:cubicBezTo>
                <a:cubicBezTo>
                  <a:pt x="28970" y="191763"/>
                  <a:pt x="198477" y="207314"/>
                  <a:pt x="214805" y="191763"/>
                </a:cubicBezTo>
                <a:cubicBezTo>
                  <a:pt x="231133" y="176212"/>
                  <a:pt x="134717" y="124116"/>
                  <a:pt x="126164" y="103122"/>
                </a:cubicBezTo>
                <a:cubicBezTo>
                  <a:pt x="117611" y="82128"/>
                  <a:pt x="175928" y="70464"/>
                  <a:pt x="163487" y="65799"/>
                </a:cubicBezTo>
                <a:cubicBezTo>
                  <a:pt x="151046" y="61134"/>
                  <a:pt x="23528" y="86016"/>
                  <a:pt x="23528" y="75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10E4459-3134-76ED-00B4-D440CC0B2CBF}"/>
              </a:ext>
            </a:extLst>
          </p:cNvPr>
          <p:cNvSpPr/>
          <p:nvPr/>
        </p:nvSpPr>
        <p:spPr>
          <a:xfrm>
            <a:off x="2856126" y="4903237"/>
            <a:ext cx="950266" cy="172777"/>
          </a:xfrm>
          <a:custGeom>
            <a:avLst/>
            <a:gdLst>
              <a:gd name="connsiteX0" fmla="*/ 180988 w 950266"/>
              <a:gd name="connsiteY0" fmla="*/ 0 h 172777"/>
              <a:gd name="connsiteX1" fmla="*/ 591535 w 950266"/>
              <a:gd name="connsiteY1" fmla="*/ 46653 h 172777"/>
              <a:gd name="connsiteX2" fmla="*/ 936768 w 950266"/>
              <a:gd name="connsiteY2" fmla="*/ 69979 h 172777"/>
              <a:gd name="connsiteX3" fmla="*/ 848127 w 950266"/>
              <a:gd name="connsiteY3" fmla="*/ 93306 h 172777"/>
              <a:gd name="connsiteX4" fmla="*/ 549547 w 950266"/>
              <a:gd name="connsiteY4" fmla="*/ 116632 h 172777"/>
              <a:gd name="connsiteX5" fmla="*/ 17703 w 950266"/>
              <a:gd name="connsiteY5" fmla="*/ 172616 h 172777"/>
              <a:gd name="connsiteX6" fmla="*/ 120339 w 950266"/>
              <a:gd name="connsiteY6" fmla="*/ 130628 h 172777"/>
              <a:gd name="connsiteX7" fmla="*/ 55025 w 950266"/>
              <a:gd name="connsiteY7" fmla="*/ 46653 h 172777"/>
              <a:gd name="connsiteX8" fmla="*/ 106343 w 950266"/>
              <a:gd name="connsiteY8" fmla="*/ 97971 h 172777"/>
              <a:gd name="connsiteX9" fmla="*/ 180988 w 950266"/>
              <a:gd name="connsiteY9" fmla="*/ 0 h 1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0266" h="172777">
                <a:moveTo>
                  <a:pt x="180988" y="0"/>
                </a:moveTo>
                <a:lnTo>
                  <a:pt x="591535" y="46653"/>
                </a:lnTo>
                <a:cubicBezTo>
                  <a:pt x="717498" y="58316"/>
                  <a:pt x="894003" y="62204"/>
                  <a:pt x="936768" y="69979"/>
                </a:cubicBezTo>
                <a:cubicBezTo>
                  <a:pt x="979533" y="77754"/>
                  <a:pt x="912664" y="85531"/>
                  <a:pt x="848127" y="93306"/>
                </a:cubicBezTo>
                <a:cubicBezTo>
                  <a:pt x="783590" y="101082"/>
                  <a:pt x="549547" y="116632"/>
                  <a:pt x="549547" y="116632"/>
                </a:cubicBezTo>
                <a:cubicBezTo>
                  <a:pt x="411143" y="129850"/>
                  <a:pt x="89238" y="170283"/>
                  <a:pt x="17703" y="172616"/>
                </a:cubicBezTo>
                <a:cubicBezTo>
                  <a:pt x="-53832" y="174949"/>
                  <a:pt x="114119" y="151622"/>
                  <a:pt x="120339" y="130628"/>
                </a:cubicBezTo>
                <a:cubicBezTo>
                  <a:pt x="126559" y="109634"/>
                  <a:pt x="57358" y="52096"/>
                  <a:pt x="55025" y="46653"/>
                </a:cubicBezTo>
                <a:cubicBezTo>
                  <a:pt x="52692" y="41210"/>
                  <a:pt x="89237" y="102636"/>
                  <a:pt x="106343" y="97971"/>
                </a:cubicBezTo>
                <a:cubicBezTo>
                  <a:pt x="123449" y="93306"/>
                  <a:pt x="100123" y="8553"/>
                  <a:pt x="18098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7B2161B-6837-029C-53BA-5B3DD67AEED5}"/>
              </a:ext>
            </a:extLst>
          </p:cNvPr>
          <p:cNvSpPr/>
          <p:nvPr/>
        </p:nvSpPr>
        <p:spPr>
          <a:xfrm>
            <a:off x="2908007" y="5016727"/>
            <a:ext cx="782447" cy="231742"/>
          </a:xfrm>
          <a:custGeom>
            <a:avLst/>
            <a:gdLst>
              <a:gd name="connsiteX0" fmla="*/ 3144 w 782447"/>
              <a:gd name="connsiteY0" fmla="*/ 91783 h 231742"/>
              <a:gd name="connsiteX1" fmla="*/ 763589 w 782447"/>
              <a:gd name="connsiteY1" fmla="*/ 3142 h 231742"/>
              <a:gd name="connsiteX2" fmla="*/ 567646 w 782447"/>
              <a:gd name="connsiteY2" fmla="*/ 21804 h 231742"/>
              <a:gd name="connsiteX3" fmla="*/ 754258 w 782447"/>
              <a:gd name="connsiteY3" fmla="*/ 40465 h 231742"/>
              <a:gd name="connsiteX4" fmla="*/ 465009 w 782447"/>
              <a:gd name="connsiteY4" fmla="*/ 138436 h 231742"/>
              <a:gd name="connsiteX5" fmla="*/ 642291 w 782447"/>
              <a:gd name="connsiteY5" fmla="*/ 166428 h 231742"/>
              <a:gd name="connsiteX6" fmla="*/ 21805 w 782447"/>
              <a:gd name="connsiteY6" fmla="*/ 231742 h 231742"/>
              <a:gd name="connsiteX7" fmla="*/ 390364 w 782447"/>
              <a:gd name="connsiteY7" fmla="*/ 166428 h 231742"/>
              <a:gd name="connsiteX8" fmla="*/ 105781 w 782447"/>
              <a:gd name="connsiteY8" fmla="*/ 110444 h 231742"/>
              <a:gd name="connsiteX9" fmla="*/ 479005 w 782447"/>
              <a:gd name="connsiteY9" fmla="*/ 110444 h 231742"/>
              <a:gd name="connsiteX10" fmla="*/ 3144 w 782447"/>
              <a:gd name="connsiteY10" fmla="*/ 91783 h 23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2447" h="231742">
                <a:moveTo>
                  <a:pt x="3144" y="91783"/>
                </a:moveTo>
                <a:cubicBezTo>
                  <a:pt x="50575" y="73899"/>
                  <a:pt x="669505" y="14805"/>
                  <a:pt x="763589" y="3142"/>
                </a:cubicBezTo>
                <a:cubicBezTo>
                  <a:pt x="857673" y="-8521"/>
                  <a:pt x="569201" y="15584"/>
                  <a:pt x="567646" y="21804"/>
                </a:cubicBezTo>
                <a:cubicBezTo>
                  <a:pt x="566091" y="28024"/>
                  <a:pt x="771364" y="21026"/>
                  <a:pt x="754258" y="40465"/>
                </a:cubicBezTo>
                <a:cubicBezTo>
                  <a:pt x="737152" y="59904"/>
                  <a:pt x="483670" y="117442"/>
                  <a:pt x="465009" y="138436"/>
                </a:cubicBezTo>
                <a:cubicBezTo>
                  <a:pt x="446348" y="159430"/>
                  <a:pt x="716158" y="150877"/>
                  <a:pt x="642291" y="166428"/>
                </a:cubicBezTo>
                <a:cubicBezTo>
                  <a:pt x="568424" y="181979"/>
                  <a:pt x="63793" y="231742"/>
                  <a:pt x="21805" y="231742"/>
                </a:cubicBezTo>
                <a:cubicBezTo>
                  <a:pt x="-20183" y="231742"/>
                  <a:pt x="376368" y="186644"/>
                  <a:pt x="390364" y="166428"/>
                </a:cubicBezTo>
                <a:cubicBezTo>
                  <a:pt x="404360" y="146212"/>
                  <a:pt x="91008" y="119775"/>
                  <a:pt x="105781" y="110444"/>
                </a:cubicBezTo>
                <a:cubicBezTo>
                  <a:pt x="120554" y="101113"/>
                  <a:pt x="497666" y="112777"/>
                  <a:pt x="479005" y="110444"/>
                </a:cubicBezTo>
                <a:cubicBezTo>
                  <a:pt x="460344" y="108111"/>
                  <a:pt x="-44287" y="109667"/>
                  <a:pt x="3144" y="917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E5AE6441-E426-4A00-4D3C-6C70AF14A08D}"/>
              </a:ext>
            </a:extLst>
          </p:cNvPr>
          <p:cNvSpPr/>
          <p:nvPr/>
        </p:nvSpPr>
        <p:spPr>
          <a:xfrm>
            <a:off x="4602912" y="4491170"/>
            <a:ext cx="263550" cy="687896"/>
          </a:xfrm>
          <a:custGeom>
            <a:avLst/>
            <a:gdLst>
              <a:gd name="connsiteX0" fmla="*/ 20406 w 263550"/>
              <a:gd name="connsiteY0" fmla="*/ 15516 h 687896"/>
              <a:gd name="connsiteX1" fmla="*/ 137039 w 263550"/>
              <a:gd name="connsiteY1" fmla="*/ 164806 h 687896"/>
              <a:gd name="connsiteX2" fmla="*/ 1745 w 263550"/>
              <a:gd name="connsiteY2" fmla="*/ 281438 h 687896"/>
              <a:gd name="connsiteX3" fmla="*/ 57729 w 263550"/>
              <a:gd name="connsiteY3" fmla="*/ 477381 h 687896"/>
              <a:gd name="connsiteX4" fmla="*/ 20406 w 263550"/>
              <a:gd name="connsiteY4" fmla="*/ 328091 h 687896"/>
              <a:gd name="connsiteX5" fmla="*/ 137039 w 263550"/>
              <a:gd name="connsiteY5" fmla="*/ 687320 h 687896"/>
              <a:gd name="connsiteX6" fmla="*/ 118378 w 263550"/>
              <a:gd name="connsiteY6" fmla="*/ 407401 h 687896"/>
              <a:gd name="connsiteX7" fmla="*/ 263002 w 263550"/>
              <a:gd name="connsiteY7" fmla="*/ 234785 h 687896"/>
              <a:gd name="connsiteX8" fmla="*/ 165031 w 263550"/>
              <a:gd name="connsiteY8" fmla="*/ 94826 h 687896"/>
              <a:gd name="connsiteX9" fmla="*/ 90386 w 263550"/>
              <a:gd name="connsiteY9" fmla="*/ 1520 h 687896"/>
              <a:gd name="connsiteX10" fmla="*/ 169696 w 263550"/>
              <a:gd name="connsiteY10" fmla="*/ 169471 h 687896"/>
              <a:gd name="connsiteX11" fmla="*/ 20406 w 263550"/>
              <a:gd name="connsiteY11" fmla="*/ 15516 h 68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550" h="687896">
                <a:moveTo>
                  <a:pt x="20406" y="15516"/>
                </a:moveTo>
                <a:cubicBezTo>
                  <a:pt x="14963" y="14738"/>
                  <a:pt x="140149" y="120486"/>
                  <a:pt x="137039" y="164806"/>
                </a:cubicBezTo>
                <a:cubicBezTo>
                  <a:pt x="133929" y="209126"/>
                  <a:pt x="14963" y="229342"/>
                  <a:pt x="1745" y="281438"/>
                </a:cubicBezTo>
                <a:cubicBezTo>
                  <a:pt x="-11473" y="333534"/>
                  <a:pt x="54619" y="469605"/>
                  <a:pt x="57729" y="477381"/>
                </a:cubicBezTo>
                <a:cubicBezTo>
                  <a:pt x="60839" y="485157"/>
                  <a:pt x="7188" y="293101"/>
                  <a:pt x="20406" y="328091"/>
                </a:cubicBezTo>
                <a:cubicBezTo>
                  <a:pt x="33624" y="363081"/>
                  <a:pt x="120710" y="674102"/>
                  <a:pt x="137039" y="687320"/>
                </a:cubicBezTo>
                <a:cubicBezTo>
                  <a:pt x="153368" y="700538"/>
                  <a:pt x="97384" y="482823"/>
                  <a:pt x="118378" y="407401"/>
                </a:cubicBezTo>
                <a:cubicBezTo>
                  <a:pt x="139372" y="331979"/>
                  <a:pt x="255227" y="286881"/>
                  <a:pt x="263002" y="234785"/>
                </a:cubicBezTo>
                <a:cubicBezTo>
                  <a:pt x="270777" y="182689"/>
                  <a:pt x="193800" y="133704"/>
                  <a:pt x="165031" y="94826"/>
                </a:cubicBezTo>
                <a:cubicBezTo>
                  <a:pt x="136262" y="55948"/>
                  <a:pt x="89609" y="-10921"/>
                  <a:pt x="90386" y="1520"/>
                </a:cubicBezTo>
                <a:cubicBezTo>
                  <a:pt x="91163" y="13961"/>
                  <a:pt x="176694" y="166361"/>
                  <a:pt x="169696" y="169471"/>
                </a:cubicBezTo>
                <a:cubicBezTo>
                  <a:pt x="162698" y="172581"/>
                  <a:pt x="25849" y="16294"/>
                  <a:pt x="20406" y="155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2B3B2DE-87DE-BE93-8223-00CDB1CAD40E}"/>
              </a:ext>
            </a:extLst>
          </p:cNvPr>
          <p:cNvSpPr/>
          <p:nvPr/>
        </p:nvSpPr>
        <p:spPr>
          <a:xfrm>
            <a:off x="4624080" y="4825347"/>
            <a:ext cx="1128912" cy="165994"/>
          </a:xfrm>
          <a:custGeom>
            <a:avLst/>
            <a:gdLst>
              <a:gd name="connsiteX0" fmla="*/ 17900 w 1128912"/>
              <a:gd name="connsiteY0" fmla="*/ 45233 h 165994"/>
              <a:gd name="connsiteX1" fmla="*/ 377128 w 1128912"/>
              <a:gd name="connsiteY1" fmla="*/ 49898 h 165994"/>
              <a:gd name="connsiteX2" fmla="*/ 764349 w 1128912"/>
              <a:gd name="connsiteY2" fmla="*/ 12575 h 165994"/>
              <a:gd name="connsiteX3" fmla="*/ 745687 w 1128912"/>
              <a:gd name="connsiteY3" fmla="*/ 12575 h 165994"/>
              <a:gd name="connsiteX4" fmla="*/ 1118912 w 1128912"/>
              <a:gd name="connsiteY4" fmla="*/ 161865 h 165994"/>
              <a:gd name="connsiteX5" fmla="*/ 992949 w 1128912"/>
              <a:gd name="connsiteY5" fmla="*/ 119877 h 165994"/>
              <a:gd name="connsiteX6" fmla="*/ 685038 w 1128912"/>
              <a:gd name="connsiteY6" fmla="*/ 73224 h 165994"/>
              <a:gd name="connsiteX7" fmla="*/ 22565 w 1128912"/>
              <a:gd name="connsiteY7" fmla="*/ 161865 h 165994"/>
              <a:gd name="connsiteX8" fmla="*/ 143863 w 1128912"/>
              <a:gd name="connsiteY8" fmla="*/ 138539 h 165994"/>
              <a:gd name="connsiteX9" fmla="*/ 17900 w 1128912"/>
              <a:gd name="connsiteY9" fmla="*/ 45233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912" h="165994">
                <a:moveTo>
                  <a:pt x="17900" y="45233"/>
                </a:moveTo>
                <a:cubicBezTo>
                  <a:pt x="56778" y="30459"/>
                  <a:pt x="252720" y="55341"/>
                  <a:pt x="377128" y="49898"/>
                </a:cubicBezTo>
                <a:cubicBezTo>
                  <a:pt x="501536" y="44455"/>
                  <a:pt x="702922" y="18796"/>
                  <a:pt x="764349" y="12575"/>
                </a:cubicBezTo>
                <a:cubicBezTo>
                  <a:pt x="825776" y="6354"/>
                  <a:pt x="686593" y="-12307"/>
                  <a:pt x="745687" y="12575"/>
                </a:cubicBezTo>
                <a:cubicBezTo>
                  <a:pt x="804781" y="37457"/>
                  <a:pt x="1077702" y="143981"/>
                  <a:pt x="1118912" y="161865"/>
                </a:cubicBezTo>
                <a:cubicBezTo>
                  <a:pt x="1160122" y="179749"/>
                  <a:pt x="1065261" y="134650"/>
                  <a:pt x="992949" y="119877"/>
                </a:cubicBezTo>
                <a:cubicBezTo>
                  <a:pt x="920637" y="105104"/>
                  <a:pt x="846769" y="66226"/>
                  <a:pt x="685038" y="73224"/>
                </a:cubicBezTo>
                <a:cubicBezTo>
                  <a:pt x="523307" y="80222"/>
                  <a:pt x="112761" y="150979"/>
                  <a:pt x="22565" y="161865"/>
                </a:cubicBezTo>
                <a:cubicBezTo>
                  <a:pt x="-67631" y="172751"/>
                  <a:pt x="141530" y="153312"/>
                  <a:pt x="143863" y="138539"/>
                </a:cubicBezTo>
                <a:cubicBezTo>
                  <a:pt x="146196" y="123766"/>
                  <a:pt x="-20978" y="60007"/>
                  <a:pt x="17900" y="452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27DEE517-9AEC-7DA4-B0F9-F5BE89272883}"/>
              </a:ext>
            </a:extLst>
          </p:cNvPr>
          <p:cNvSpPr/>
          <p:nvPr/>
        </p:nvSpPr>
        <p:spPr>
          <a:xfrm>
            <a:off x="4609322" y="4929271"/>
            <a:ext cx="845289" cy="232503"/>
          </a:xfrm>
          <a:custGeom>
            <a:avLst/>
            <a:gdLst>
              <a:gd name="connsiteX0" fmla="*/ 615821 w 845289"/>
              <a:gd name="connsiteY0" fmla="*/ 39280 h 232503"/>
              <a:gd name="connsiteX1" fmla="*/ 209939 w 845289"/>
              <a:gd name="connsiteY1" fmla="*/ 62607 h 232503"/>
              <a:gd name="connsiteX2" fmla="*/ 9331 w 845289"/>
              <a:gd name="connsiteY2" fmla="*/ 137251 h 232503"/>
              <a:gd name="connsiteX3" fmla="*/ 186613 w 845289"/>
              <a:gd name="connsiteY3" fmla="*/ 160578 h 232503"/>
              <a:gd name="connsiteX4" fmla="*/ 793102 w 845289"/>
              <a:gd name="connsiteY4" fmla="*/ 225892 h 232503"/>
              <a:gd name="connsiteX5" fmla="*/ 653143 w 845289"/>
              <a:gd name="connsiteY5" fmla="*/ 216562 h 232503"/>
              <a:gd name="connsiteX6" fmla="*/ 844421 w 845289"/>
              <a:gd name="connsiteY6" fmla="*/ 104594 h 232503"/>
              <a:gd name="connsiteX7" fmla="*/ 559837 w 845289"/>
              <a:gd name="connsiteY7" fmla="*/ 165243 h 232503"/>
              <a:gd name="connsiteX8" fmla="*/ 214605 w 845289"/>
              <a:gd name="connsiteY8" fmla="*/ 118590 h 232503"/>
              <a:gd name="connsiteX9" fmla="*/ 223935 w 845289"/>
              <a:gd name="connsiteY9" fmla="*/ 62607 h 232503"/>
              <a:gd name="connsiteX10" fmla="*/ 0 w 845289"/>
              <a:gd name="connsiteY10" fmla="*/ 11288 h 232503"/>
              <a:gd name="connsiteX11" fmla="*/ 223935 w 845289"/>
              <a:gd name="connsiteY11" fmla="*/ 1958 h 232503"/>
              <a:gd name="connsiteX12" fmla="*/ 615821 w 845289"/>
              <a:gd name="connsiteY12" fmla="*/ 39280 h 23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289" h="232503">
                <a:moveTo>
                  <a:pt x="615821" y="39280"/>
                </a:moveTo>
                <a:cubicBezTo>
                  <a:pt x="613488" y="49388"/>
                  <a:pt x="311021" y="46279"/>
                  <a:pt x="209939" y="62607"/>
                </a:cubicBezTo>
                <a:cubicBezTo>
                  <a:pt x="108857" y="78935"/>
                  <a:pt x="13219" y="120923"/>
                  <a:pt x="9331" y="137251"/>
                </a:cubicBezTo>
                <a:cubicBezTo>
                  <a:pt x="5443" y="153579"/>
                  <a:pt x="186613" y="160578"/>
                  <a:pt x="186613" y="160578"/>
                </a:cubicBezTo>
                <a:lnTo>
                  <a:pt x="793102" y="225892"/>
                </a:lnTo>
                <a:cubicBezTo>
                  <a:pt x="870857" y="235223"/>
                  <a:pt x="644590" y="236778"/>
                  <a:pt x="653143" y="216562"/>
                </a:cubicBezTo>
                <a:cubicBezTo>
                  <a:pt x="661696" y="196346"/>
                  <a:pt x="859972" y="113147"/>
                  <a:pt x="844421" y="104594"/>
                </a:cubicBezTo>
                <a:cubicBezTo>
                  <a:pt x="828870" y="96041"/>
                  <a:pt x="664806" y="162910"/>
                  <a:pt x="559837" y="165243"/>
                </a:cubicBezTo>
                <a:cubicBezTo>
                  <a:pt x="454868" y="167576"/>
                  <a:pt x="270589" y="135696"/>
                  <a:pt x="214605" y="118590"/>
                </a:cubicBezTo>
                <a:cubicBezTo>
                  <a:pt x="158621" y="101484"/>
                  <a:pt x="259702" y="80491"/>
                  <a:pt x="223935" y="62607"/>
                </a:cubicBezTo>
                <a:cubicBezTo>
                  <a:pt x="188168" y="44723"/>
                  <a:pt x="0" y="21396"/>
                  <a:pt x="0" y="11288"/>
                </a:cubicBezTo>
                <a:cubicBezTo>
                  <a:pt x="0" y="1180"/>
                  <a:pt x="125186" y="-2707"/>
                  <a:pt x="223935" y="1958"/>
                </a:cubicBezTo>
                <a:cubicBezTo>
                  <a:pt x="322684" y="6623"/>
                  <a:pt x="618154" y="29172"/>
                  <a:pt x="615821" y="392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E6F36DC-4EE4-E97F-4D1C-B7CB6C327A68}"/>
              </a:ext>
            </a:extLst>
          </p:cNvPr>
          <p:cNvSpPr/>
          <p:nvPr/>
        </p:nvSpPr>
        <p:spPr>
          <a:xfrm>
            <a:off x="2387507" y="4823623"/>
            <a:ext cx="477034" cy="2065580"/>
          </a:xfrm>
          <a:custGeom>
            <a:avLst/>
            <a:gdLst>
              <a:gd name="connsiteX0" fmla="*/ 248391 w 477034"/>
              <a:gd name="connsiteY0" fmla="*/ 304 h 2065580"/>
              <a:gd name="connsiteX1" fmla="*/ 183077 w 477034"/>
              <a:gd name="connsiteY1" fmla="*/ 597463 h 2065580"/>
              <a:gd name="connsiteX2" fmla="*/ 425673 w 477034"/>
              <a:gd name="connsiteY2" fmla="*/ 1143304 h 2065580"/>
              <a:gd name="connsiteX3" fmla="*/ 402346 w 477034"/>
              <a:gd name="connsiteY3" fmla="*/ 1101316 h 2065580"/>
              <a:gd name="connsiteX4" fmla="*/ 402346 w 477034"/>
              <a:gd name="connsiteY4" fmla="*/ 1381234 h 2065580"/>
              <a:gd name="connsiteX5" fmla="*/ 374354 w 477034"/>
              <a:gd name="connsiteY5" fmla="*/ 1581842 h 2065580"/>
              <a:gd name="connsiteX6" fmla="*/ 476991 w 477034"/>
              <a:gd name="connsiteY6" fmla="*/ 2048373 h 2065580"/>
              <a:gd name="connsiteX7" fmla="*/ 360358 w 477034"/>
              <a:gd name="connsiteY7" fmla="*/ 1833769 h 2065580"/>
              <a:gd name="connsiteX8" fmla="*/ 15126 w 477034"/>
              <a:gd name="connsiteY8" fmla="*/ 639450 h 2065580"/>
              <a:gd name="connsiteX9" fmla="*/ 61779 w 477034"/>
              <a:gd name="connsiteY9" fmla="*/ 308214 h 2065580"/>
              <a:gd name="connsiteX10" fmla="*/ 5795 w 477034"/>
              <a:gd name="connsiteY10" fmla="*/ 676773 h 2065580"/>
              <a:gd name="connsiteX11" fmla="*/ 248391 w 477034"/>
              <a:gd name="connsiteY11" fmla="*/ 304 h 206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034" h="2065580">
                <a:moveTo>
                  <a:pt x="248391" y="304"/>
                </a:moveTo>
                <a:cubicBezTo>
                  <a:pt x="277938" y="-12914"/>
                  <a:pt x="153530" y="406963"/>
                  <a:pt x="183077" y="597463"/>
                </a:cubicBezTo>
                <a:cubicBezTo>
                  <a:pt x="212624" y="787963"/>
                  <a:pt x="389128" y="1059329"/>
                  <a:pt x="425673" y="1143304"/>
                </a:cubicBezTo>
                <a:cubicBezTo>
                  <a:pt x="462218" y="1227279"/>
                  <a:pt x="406234" y="1061661"/>
                  <a:pt x="402346" y="1101316"/>
                </a:cubicBezTo>
                <a:cubicBezTo>
                  <a:pt x="398458" y="1140971"/>
                  <a:pt x="407011" y="1301146"/>
                  <a:pt x="402346" y="1381234"/>
                </a:cubicBezTo>
                <a:cubicBezTo>
                  <a:pt x="397681" y="1461322"/>
                  <a:pt x="361913" y="1470652"/>
                  <a:pt x="374354" y="1581842"/>
                </a:cubicBezTo>
                <a:cubicBezTo>
                  <a:pt x="386795" y="1693032"/>
                  <a:pt x="479324" y="2006385"/>
                  <a:pt x="476991" y="2048373"/>
                </a:cubicBezTo>
                <a:cubicBezTo>
                  <a:pt x="474658" y="2090361"/>
                  <a:pt x="437335" y="2068589"/>
                  <a:pt x="360358" y="1833769"/>
                </a:cubicBezTo>
                <a:cubicBezTo>
                  <a:pt x="283381" y="1598949"/>
                  <a:pt x="64889" y="893709"/>
                  <a:pt x="15126" y="639450"/>
                </a:cubicBezTo>
                <a:cubicBezTo>
                  <a:pt x="-34637" y="385191"/>
                  <a:pt x="63334" y="301994"/>
                  <a:pt x="61779" y="308214"/>
                </a:cubicBezTo>
                <a:cubicBezTo>
                  <a:pt x="60224" y="314434"/>
                  <a:pt x="-22197" y="728869"/>
                  <a:pt x="5795" y="676773"/>
                </a:cubicBezTo>
                <a:cubicBezTo>
                  <a:pt x="33787" y="624677"/>
                  <a:pt x="218844" y="13522"/>
                  <a:pt x="248391" y="3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ACE425FB-EFC3-785D-5E49-8ADBCA2F096E}"/>
              </a:ext>
            </a:extLst>
          </p:cNvPr>
          <p:cNvSpPr/>
          <p:nvPr/>
        </p:nvSpPr>
        <p:spPr>
          <a:xfrm>
            <a:off x="2724226" y="6548284"/>
            <a:ext cx="1763529" cy="1289948"/>
          </a:xfrm>
          <a:custGeom>
            <a:avLst/>
            <a:gdLst>
              <a:gd name="connsiteX0" fmla="*/ 51631 w 1763529"/>
              <a:gd name="connsiteY0" fmla="*/ 1806 h 1289948"/>
              <a:gd name="connsiteX1" fmla="*/ 653456 w 1763529"/>
              <a:gd name="connsiteY1" fmla="*/ 668945 h 1289948"/>
              <a:gd name="connsiteX2" fmla="*/ 630129 w 1763529"/>
              <a:gd name="connsiteY2" fmla="*/ 594300 h 1289948"/>
              <a:gd name="connsiteX3" fmla="*/ 326884 w 1763529"/>
              <a:gd name="connsiteY3" fmla="*/ 113773 h 1289948"/>
              <a:gd name="connsiteX4" fmla="*/ 686113 w 1763529"/>
              <a:gd name="connsiteY4" fmla="*/ 482332 h 1289948"/>
              <a:gd name="connsiteX5" fmla="*/ 644125 w 1763529"/>
              <a:gd name="connsiteY5" fmla="*/ 459006 h 1289948"/>
              <a:gd name="connsiteX6" fmla="*/ 984692 w 1763529"/>
              <a:gd name="connsiteY6" fmla="*/ 911540 h 1289948"/>
              <a:gd name="connsiteX7" fmla="*/ 1381243 w 1763529"/>
              <a:gd name="connsiteY7" fmla="*/ 1172798 h 1289948"/>
              <a:gd name="connsiteX8" fmla="*/ 1259945 w 1763529"/>
              <a:gd name="connsiteY8" fmla="*/ 1065496 h 1289948"/>
              <a:gd name="connsiteX9" fmla="*/ 1759133 w 1763529"/>
              <a:gd name="connsiteY9" fmla="*/ 1275434 h 1289948"/>
              <a:gd name="connsiteX10" fmla="*/ 1465219 w 1763529"/>
              <a:gd name="connsiteY10" fmla="*/ 1247443 h 1289948"/>
              <a:gd name="connsiteX11" fmla="*/ 821407 w 1763529"/>
              <a:gd name="connsiteY11" fmla="*/ 1051500 h 1289948"/>
              <a:gd name="connsiteX12" fmla="*/ 28305 w 1763529"/>
              <a:gd name="connsiteY12" fmla="*/ 235071 h 1289948"/>
              <a:gd name="connsiteX13" fmla="*/ 163598 w 1763529"/>
              <a:gd name="connsiteY13" fmla="*/ 463671 h 1289948"/>
              <a:gd name="connsiteX14" fmla="*/ 51631 w 1763529"/>
              <a:gd name="connsiteY14" fmla="*/ 1806 h 12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529" h="1289948">
                <a:moveTo>
                  <a:pt x="51631" y="1806"/>
                </a:moveTo>
                <a:cubicBezTo>
                  <a:pt x="133274" y="36018"/>
                  <a:pt x="557040" y="570196"/>
                  <a:pt x="653456" y="668945"/>
                </a:cubicBezTo>
                <a:cubicBezTo>
                  <a:pt x="749872" y="767694"/>
                  <a:pt x="684558" y="686829"/>
                  <a:pt x="630129" y="594300"/>
                </a:cubicBezTo>
                <a:cubicBezTo>
                  <a:pt x="575700" y="501771"/>
                  <a:pt x="317553" y="132434"/>
                  <a:pt x="326884" y="113773"/>
                </a:cubicBezTo>
                <a:cubicBezTo>
                  <a:pt x="336215" y="95112"/>
                  <a:pt x="633240" y="424793"/>
                  <a:pt x="686113" y="482332"/>
                </a:cubicBezTo>
                <a:cubicBezTo>
                  <a:pt x="738986" y="539871"/>
                  <a:pt x="594362" y="387471"/>
                  <a:pt x="644125" y="459006"/>
                </a:cubicBezTo>
                <a:cubicBezTo>
                  <a:pt x="693888" y="530541"/>
                  <a:pt x="861839" y="792575"/>
                  <a:pt x="984692" y="911540"/>
                </a:cubicBezTo>
                <a:cubicBezTo>
                  <a:pt x="1107545" y="1030505"/>
                  <a:pt x="1335367" y="1147139"/>
                  <a:pt x="1381243" y="1172798"/>
                </a:cubicBezTo>
                <a:cubicBezTo>
                  <a:pt x="1427119" y="1198457"/>
                  <a:pt x="1196963" y="1048390"/>
                  <a:pt x="1259945" y="1065496"/>
                </a:cubicBezTo>
                <a:cubicBezTo>
                  <a:pt x="1322927" y="1082602"/>
                  <a:pt x="1724921" y="1245110"/>
                  <a:pt x="1759133" y="1275434"/>
                </a:cubicBezTo>
                <a:cubicBezTo>
                  <a:pt x="1793345" y="1305759"/>
                  <a:pt x="1621507" y="1284765"/>
                  <a:pt x="1465219" y="1247443"/>
                </a:cubicBezTo>
                <a:cubicBezTo>
                  <a:pt x="1308931" y="1210121"/>
                  <a:pt x="1060893" y="1220229"/>
                  <a:pt x="821407" y="1051500"/>
                </a:cubicBezTo>
                <a:cubicBezTo>
                  <a:pt x="581921" y="882771"/>
                  <a:pt x="137940" y="333042"/>
                  <a:pt x="28305" y="235071"/>
                </a:cubicBezTo>
                <a:cubicBezTo>
                  <a:pt x="-81330" y="137100"/>
                  <a:pt x="162821" y="497106"/>
                  <a:pt x="163598" y="463671"/>
                </a:cubicBezTo>
                <a:cubicBezTo>
                  <a:pt x="164376" y="430236"/>
                  <a:pt x="-30012" y="-32406"/>
                  <a:pt x="51631" y="18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97D59C1-71E5-F1EB-88DD-A4C0B2B970DD}"/>
              </a:ext>
            </a:extLst>
          </p:cNvPr>
          <p:cNvSpPr/>
          <p:nvPr/>
        </p:nvSpPr>
        <p:spPr>
          <a:xfrm>
            <a:off x="4198247" y="6571793"/>
            <a:ext cx="1877608" cy="1245683"/>
          </a:xfrm>
          <a:custGeom>
            <a:avLst/>
            <a:gdLst>
              <a:gd name="connsiteX0" fmla="*/ 1871316 w 1877608"/>
              <a:gd name="connsiteY0" fmla="*/ 295538 h 1245683"/>
              <a:gd name="connsiteX1" fmla="*/ 1278822 w 1877608"/>
              <a:gd name="connsiteY1" fmla="*/ 841378 h 1245683"/>
              <a:gd name="connsiteX2" fmla="*/ 574361 w 1877608"/>
              <a:gd name="connsiteY2" fmla="*/ 1163285 h 1245683"/>
              <a:gd name="connsiteX3" fmla="*/ 529 w 1877608"/>
              <a:gd name="connsiteY3" fmla="*/ 1242595 h 1245683"/>
              <a:gd name="connsiteX4" fmla="*/ 462394 w 1877608"/>
              <a:gd name="connsiteY4" fmla="*/ 1088640 h 1245683"/>
              <a:gd name="connsiteX5" fmla="*/ 639675 w 1877608"/>
              <a:gd name="connsiteY5" fmla="*/ 1027991 h 1245683"/>
              <a:gd name="connsiteX6" fmla="*/ 392414 w 1877608"/>
              <a:gd name="connsiteY6" fmla="*/ 1079309 h 1245683"/>
              <a:gd name="connsiteX7" fmla="*/ 1068884 w 1877608"/>
              <a:gd name="connsiteY7" fmla="*/ 659431 h 1245683"/>
              <a:gd name="connsiteX8" fmla="*/ 686329 w 1877608"/>
              <a:gd name="connsiteY8" fmla="*/ 794725 h 1245683"/>
              <a:gd name="connsiteX9" fmla="*/ 1143529 w 1877608"/>
              <a:gd name="connsiteY9" fmla="*/ 360852 h 1245683"/>
              <a:gd name="connsiteX10" fmla="*/ 770304 w 1877608"/>
              <a:gd name="connsiteY10" fmla="*/ 701419 h 1245683"/>
              <a:gd name="connsiteX11" fmla="*/ 1348802 w 1877608"/>
              <a:gd name="connsiteY11" fmla="*/ 514807 h 1245683"/>
              <a:gd name="connsiteX12" fmla="*/ 1647382 w 1877608"/>
              <a:gd name="connsiteY12" fmla="*/ 108925 h 1245683"/>
              <a:gd name="connsiteX13" fmla="*/ 1036226 w 1877608"/>
              <a:gd name="connsiteY13" fmla="*/ 771399 h 1245683"/>
              <a:gd name="connsiteX14" fmla="*/ 1684704 w 1877608"/>
              <a:gd name="connsiteY14" fmla="*/ 220893 h 1245683"/>
              <a:gd name="connsiteX15" fmla="*/ 1819998 w 1877608"/>
              <a:gd name="connsiteY15" fmla="*/ 6289 h 1245683"/>
              <a:gd name="connsiteX16" fmla="*/ 1605394 w 1877608"/>
              <a:gd name="connsiteY16" fmla="*/ 435497 h 1245683"/>
              <a:gd name="connsiteX17" fmla="*/ 1871316 w 1877608"/>
              <a:gd name="connsiteY17" fmla="*/ 295538 h 124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7608" h="1245683">
                <a:moveTo>
                  <a:pt x="1871316" y="295538"/>
                </a:moveTo>
                <a:cubicBezTo>
                  <a:pt x="1816887" y="363185"/>
                  <a:pt x="1494981" y="696754"/>
                  <a:pt x="1278822" y="841378"/>
                </a:cubicBezTo>
                <a:cubicBezTo>
                  <a:pt x="1062663" y="986002"/>
                  <a:pt x="787410" y="1096416"/>
                  <a:pt x="574361" y="1163285"/>
                </a:cubicBezTo>
                <a:cubicBezTo>
                  <a:pt x="361312" y="1230154"/>
                  <a:pt x="19190" y="1255036"/>
                  <a:pt x="529" y="1242595"/>
                </a:cubicBezTo>
                <a:cubicBezTo>
                  <a:pt x="-18132" y="1230154"/>
                  <a:pt x="462394" y="1088640"/>
                  <a:pt x="462394" y="1088640"/>
                </a:cubicBezTo>
                <a:cubicBezTo>
                  <a:pt x="568918" y="1052873"/>
                  <a:pt x="651338" y="1029546"/>
                  <a:pt x="639675" y="1027991"/>
                </a:cubicBezTo>
                <a:cubicBezTo>
                  <a:pt x="628012" y="1026436"/>
                  <a:pt x="320879" y="1140736"/>
                  <a:pt x="392414" y="1079309"/>
                </a:cubicBezTo>
                <a:cubicBezTo>
                  <a:pt x="463949" y="1017882"/>
                  <a:pt x="1019898" y="706862"/>
                  <a:pt x="1068884" y="659431"/>
                </a:cubicBezTo>
                <a:cubicBezTo>
                  <a:pt x="1117870" y="612000"/>
                  <a:pt x="673888" y="844488"/>
                  <a:pt x="686329" y="794725"/>
                </a:cubicBezTo>
                <a:cubicBezTo>
                  <a:pt x="698770" y="744962"/>
                  <a:pt x="1129533" y="376403"/>
                  <a:pt x="1143529" y="360852"/>
                </a:cubicBezTo>
                <a:cubicBezTo>
                  <a:pt x="1157525" y="345301"/>
                  <a:pt x="736092" y="675760"/>
                  <a:pt x="770304" y="701419"/>
                </a:cubicBezTo>
                <a:cubicBezTo>
                  <a:pt x="804516" y="727078"/>
                  <a:pt x="1202622" y="613556"/>
                  <a:pt x="1348802" y="514807"/>
                </a:cubicBezTo>
                <a:cubicBezTo>
                  <a:pt x="1494982" y="416058"/>
                  <a:pt x="1699478" y="66160"/>
                  <a:pt x="1647382" y="108925"/>
                </a:cubicBezTo>
                <a:cubicBezTo>
                  <a:pt x="1595286" y="151690"/>
                  <a:pt x="1030006" y="752738"/>
                  <a:pt x="1036226" y="771399"/>
                </a:cubicBezTo>
                <a:cubicBezTo>
                  <a:pt x="1042446" y="790060"/>
                  <a:pt x="1554075" y="348411"/>
                  <a:pt x="1684704" y="220893"/>
                </a:cubicBezTo>
                <a:cubicBezTo>
                  <a:pt x="1815333" y="93375"/>
                  <a:pt x="1833216" y="-29478"/>
                  <a:pt x="1819998" y="6289"/>
                </a:cubicBezTo>
                <a:cubicBezTo>
                  <a:pt x="1806780" y="42056"/>
                  <a:pt x="1601506" y="385734"/>
                  <a:pt x="1605394" y="435497"/>
                </a:cubicBezTo>
                <a:cubicBezTo>
                  <a:pt x="1609282" y="485260"/>
                  <a:pt x="1925745" y="227891"/>
                  <a:pt x="1871316" y="2955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12D3607E-EBDF-CFA3-5297-8A372F43F676}"/>
              </a:ext>
            </a:extLst>
          </p:cNvPr>
          <p:cNvSpPr/>
          <p:nvPr/>
        </p:nvSpPr>
        <p:spPr>
          <a:xfrm>
            <a:off x="5854571" y="5141444"/>
            <a:ext cx="642723" cy="1833787"/>
          </a:xfrm>
          <a:custGeom>
            <a:avLst/>
            <a:gdLst>
              <a:gd name="connsiteX0" fmla="*/ 373613 w 642723"/>
              <a:gd name="connsiteY0" fmla="*/ 4389 h 1833787"/>
              <a:gd name="connsiteX1" fmla="*/ 210327 w 642723"/>
              <a:gd name="connsiteY1" fmla="*/ 400940 h 1833787"/>
              <a:gd name="connsiteX2" fmla="*/ 163674 w 642723"/>
              <a:gd name="connsiteY2" fmla="*/ 858140 h 1833787"/>
              <a:gd name="connsiteX3" fmla="*/ 163674 w 642723"/>
              <a:gd name="connsiteY3" fmla="*/ 774164 h 1833787"/>
              <a:gd name="connsiteX4" fmla="*/ 33045 w 642723"/>
              <a:gd name="connsiteY4" fmla="*/ 1296678 h 1833787"/>
              <a:gd name="connsiteX5" fmla="*/ 51707 w 642723"/>
              <a:gd name="connsiteY5" fmla="*/ 1212703 h 1833787"/>
              <a:gd name="connsiteX6" fmla="*/ 388 w 642723"/>
              <a:gd name="connsiteY6" fmla="*/ 1711891 h 1833787"/>
              <a:gd name="connsiteX7" fmla="*/ 28380 w 642723"/>
              <a:gd name="connsiteY7" fmla="*/ 1548605 h 1833787"/>
              <a:gd name="connsiteX8" fmla="*/ 33045 w 642723"/>
              <a:gd name="connsiteY8" fmla="*/ 1833189 h 1833787"/>
              <a:gd name="connsiteX9" fmla="*/ 154343 w 642723"/>
              <a:gd name="connsiteY9" fmla="*/ 1609254 h 1833787"/>
              <a:gd name="connsiteX10" fmla="*/ 373613 w 642723"/>
              <a:gd name="connsiteY10" fmla="*/ 1147389 h 1833787"/>
              <a:gd name="connsiteX11" fmla="*/ 639535 w 642723"/>
              <a:gd name="connsiteY11" fmla="*/ 228323 h 1833787"/>
              <a:gd name="connsiteX12" fmla="*/ 527568 w 642723"/>
              <a:gd name="connsiteY12" fmla="*/ 522238 h 1833787"/>
              <a:gd name="connsiteX13" fmla="*/ 639535 w 642723"/>
              <a:gd name="connsiteY13" fmla="*/ 209662 h 1833787"/>
              <a:gd name="connsiteX14" fmla="*/ 373613 w 642723"/>
              <a:gd name="connsiteY14" fmla="*/ 4389 h 18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2723" h="1833787">
                <a:moveTo>
                  <a:pt x="373613" y="4389"/>
                </a:moveTo>
                <a:cubicBezTo>
                  <a:pt x="302078" y="36269"/>
                  <a:pt x="245317" y="258648"/>
                  <a:pt x="210327" y="400940"/>
                </a:cubicBezTo>
                <a:cubicBezTo>
                  <a:pt x="175337" y="543232"/>
                  <a:pt x="171449" y="795936"/>
                  <a:pt x="163674" y="858140"/>
                </a:cubicBezTo>
                <a:cubicBezTo>
                  <a:pt x="155898" y="920344"/>
                  <a:pt x="185445" y="701074"/>
                  <a:pt x="163674" y="774164"/>
                </a:cubicBezTo>
                <a:cubicBezTo>
                  <a:pt x="141903" y="847254"/>
                  <a:pt x="51706" y="1223588"/>
                  <a:pt x="33045" y="1296678"/>
                </a:cubicBezTo>
                <a:cubicBezTo>
                  <a:pt x="14384" y="1369768"/>
                  <a:pt x="57150" y="1143501"/>
                  <a:pt x="51707" y="1212703"/>
                </a:cubicBezTo>
                <a:cubicBezTo>
                  <a:pt x="46264" y="1281905"/>
                  <a:pt x="4276" y="1655907"/>
                  <a:pt x="388" y="1711891"/>
                </a:cubicBezTo>
                <a:cubicBezTo>
                  <a:pt x="-3500" y="1767875"/>
                  <a:pt x="22937" y="1528389"/>
                  <a:pt x="28380" y="1548605"/>
                </a:cubicBezTo>
                <a:cubicBezTo>
                  <a:pt x="33823" y="1568821"/>
                  <a:pt x="12051" y="1823081"/>
                  <a:pt x="33045" y="1833189"/>
                </a:cubicBezTo>
                <a:cubicBezTo>
                  <a:pt x="54039" y="1843297"/>
                  <a:pt x="97582" y="1723554"/>
                  <a:pt x="154343" y="1609254"/>
                </a:cubicBezTo>
                <a:cubicBezTo>
                  <a:pt x="211104" y="1494954"/>
                  <a:pt x="292748" y="1377544"/>
                  <a:pt x="373613" y="1147389"/>
                </a:cubicBezTo>
                <a:cubicBezTo>
                  <a:pt x="454478" y="917234"/>
                  <a:pt x="613876" y="332515"/>
                  <a:pt x="639535" y="228323"/>
                </a:cubicBezTo>
                <a:cubicBezTo>
                  <a:pt x="665194" y="124131"/>
                  <a:pt x="527568" y="525348"/>
                  <a:pt x="527568" y="522238"/>
                </a:cubicBezTo>
                <a:cubicBezTo>
                  <a:pt x="527568" y="519128"/>
                  <a:pt x="661307" y="297525"/>
                  <a:pt x="639535" y="209662"/>
                </a:cubicBezTo>
                <a:cubicBezTo>
                  <a:pt x="617764" y="121799"/>
                  <a:pt x="445148" y="-27491"/>
                  <a:pt x="373613" y="438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27B7F54-D5C4-25D6-F527-28D9D03DE7D2}"/>
              </a:ext>
            </a:extLst>
          </p:cNvPr>
          <p:cNvSpPr/>
          <p:nvPr/>
        </p:nvSpPr>
        <p:spPr>
          <a:xfrm>
            <a:off x="5313256" y="4051136"/>
            <a:ext cx="1100564" cy="1254514"/>
          </a:xfrm>
          <a:custGeom>
            <a:avLst/>
            <a:gdLst>
              <a:gd name="connsiteX0" fmla="*/ 19189 w 1100564"/>
              <a:gd name="connsiteY0" fmla="*/ 7680 h 1254514"/>
              <a:gd name="connsiteX1" fmla="*/ 966246 w 1100564"/>
              <a:gd name="connsiteY1" fmla="*/ 1113358 h 1254514"/>
              <a:gd name="connsiteX2" fmla="*/ 1096875 w 1100564"/>
              <a:gd name="connsiteY2" fmla="*/ 1243986 h 1254514"/>
              <a:gd name="connsiteX3" fmla="*/ 998903 w 1100564"/>
              <a:gd name="connsiteY3" fmla="*/ 1155346 h 1254514"/>
              <a:gd name="connsiteX4" fmla="*/ 434401 w 1100564"/>
              <a:gd name="connsiteY4" fmla="*/ 884758 h 1254514"/>
              <a:gd name="connsiteX5" fmla="*/ 485720 w 1100564"/>
              <a:gd name="connsiteY5" fmla="*/ 968733 h 1254514"/>
              <a:gd name="connsiteX6" fmla="*/ 51846 w 1100564"/>
              <a:gd name="connsiteY6" fmla="*/ 268937 h 1254514"/>
              <a:gd name="connsiteX7" fmla="*/ 308438 w 1100564"/>
              <a:gd name="connsiteY7" fmla="*/ 604840 h 1254514"/>
              <a:gd name="connsiteX8" fmla="*/ 19189 w 1100564"/>
              <a:gd name="connsiteY8" fmla="*/ 7680 h 12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64" h="1254514">
                <a:moveTo>
                  <a:pt x="19189" y="7680"/>
                </a:moveTo>
                <a:cubicBezTo>
                  <a:pt x="128824" y="92433"/>
                  <a:pt x="786632" y="907307"/>
                  <a:pt x="966246" y="1113358"/>
                </a:cubicBezTo>
                <a:cubicBezTo>
                  <a:pt x="1145860" y="1319409"/>
                  <a:pt x="1091432" y="1236988"/>
                  <a:pt x="1096875" y="1243986"/>
                </a:cubicBezTo>
                <a:cubicBezTo>
                  <a:pt x="1102318" y="1250984"/>
                  <a:pt x="1109315" y="1215217"/>
                  <a:pt x="998903" y="1155346"/>
                </a:cubicBezTo>
                <a:cubicBezTo>
                  <a:pt x="888491" y="1095475"/>
                  <a:pt x="519932" y="915860"/>
                  <a:pt x="434401" y="884758"/>
                </a:cubicBezTo>
                <a:cubicBezTo>
                  <a:pt x="348871" y="853656"/>
                  <a:pt x="485720" y="968733"/>
                  <a:pt x="485720" y="968733"/>
                </a:cubicBezTo>
                <a:cubicBezTo>
                  <a:pt x="421961" y="866096"/>
                  <a:pt x="81393" y="329586"/>
                  <a:pt x="51846" y="268937"/>
                </a:cubicBezTo>
                <a:cubicBezTo>
                  <a:pt x="22299" y="208288"/>
                  <a:pt x="311548" y="642940"/>
                  <a:pt x="308438" y="604840"/>
                </a:cubicBezTo>
                <a:cubicBezTo>
                  <a:pt x="305328" y="566740"/>
                  <a:pt x="-90446" y="-77073"/>
                  <a:pt x="19189" y="76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13DCB572-4DCA-82EC-0BB0-46E74D22536B}"/>
              </a:ext>
            </a:extLst>
          </p:cNvPr>
          <p:cNvSpPr/>
          <p:nvPr/>
        </p:nvSpPr>
        <p:spPr>
          <a:xfrm>
            <a:off x="2318700" y="4581798"/>
            <a:ext cx="491633" cy="1961533"/>
          </a:xfrm>
          <a:custGeom>
            <a:avLst/>
            <a:gdLst>
              <a:gd name="connsiteX0" fmla="*/ 484790 w 491633"/>
              <a:gd name="connsiteY0" fmla="*/ 100734 h 1961533"/>
              <a:gd name="connsiteX1" fmla="*/ 354162 w 491633"/>
              <a:gd name="connsiteY1" fmla="*/ 593103 h 1961533"/>
              <a:gd name="connsiteX2" fmla="*/ 354162 w 491633"/>
              <a:gd name="connsiteY2" fmla="*/ 1246246 h 1961533"/>
              <a:gd name="connsiteX3" fmla="*/ 303920 w 491633"/>
              <a:gd name="connsiteY3" fmla="*/ 1075424 h 1961533"/>
              <a:gd name="connsiteX4" fmla="*/ 454645 w 491633"/>
              <a:gd name="connsiteY4" fmla="*/ 1959679 h 1961533"/>
              <a:gd name="connsiteX5" fmla="*/ 193388 w 491633"/>
              <a:gd name="connsiteY5" fmla="*/ 1286439 h 1961533"/>
              <a:gd name="connsiteX6" fmla="*/ 2469 w 491633"/>
              <a:gd name="connsiteY6" fmla="*/ 552910 h 1961533"/>
              <a:gd name="connsiteX7" fmla="*/ 82856 w 491633"/>
              <a:gd name="connsiteY7" fmla="*/ 241411 h 1961533"/>
              <a:gd name="connsiteX8" fmla="*/ 52711 w 491633"/>
              <a:gd name="connsiteY8" fmla="*/ 432329 h 1961533"/>
              <a:gd name="connsiteX9" fmla="*/ 213485 w 491633"/>
              <a:gd name="connsiteY9" fmla="*/ 250 h 1961533"/>
              <a:gd name="connsiteX10" fmla="*/ 113001 w 491633"/>
              <a:gd name="connsiteY10" fmla="*/ 502668 h 1961533"/>
              <a:gd name="connsiteX11" fmla="*/ 484790 w 491633"/>
              <a:gd name="connsiteY11" fmla="*/ 100734 h 196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633" h="1961533">
                <a:moveTo>
                  <a:pt x="484790" y="100734"/>
                </a:moveTo>
                <a:cubicBezTo>
                  <a:pt x="524984" y="115807"/>
                  <a:pt x="375933" y="402184"/>
                  <a:pt x="354162" y="593103"/>
                </a:cubicBezTo>
                <a:cubicBezTo>
                  <a:pt x="332391" y="784022"/>
                  <a:pt x="362536" y="1165859"/>
                  <a:pt x="354162" y="1246246"/>
                </a:cubicBezTo>
                <a:cubicBezTo>
                  <a:pt x="345788" y="1326633"/>
                  <a:pt x="287173" y="956519"/>
                  <a:pt x="303920" y="1075424"/>
                </a:cubicBezTo>
                <a:cubicBezTo>
                  <a:pt x="320667" y="1194329"/>
                  <a:pt x="473067" y="1924510"/>
                  <a:pt x="454645" y="1959679"/>
                </a:cubicBezTo>
                <a:cubicBezTo>
                  <a:pt x="436223" y="1994848"/>
                  <a:pt x="268751" y="1520900"/>
                  <a:pt x="193388" y="1286439"/>
                </a:cubicBezTo>
                <a:cubicBezTo>
                  <a:pt x="118025" y="1051978"/>
                  <a:pt x="20891" y="727081"/>
                  <a:pt x="2469" y="552910"/>
                </a:cubicBezTo>
                <a:cubicBezTo>
                  <a:pt x="-15953" y="378739"/>
                  <a:pt x="74482" y="261508"/>
                  <a:pt x="82856" y="241411"/>
                </a:cubicBezTo>
                <a:cubicBezTo>
                  <a:pt x="91230" y="221314"/>
                  <a:pt x="30939" y="472523"/>
                  <a:pt x="52711" y="432329"/>
                </a:cubicBezTo>
                <a:cubicBezTo>
                  <a:pt x="74483" y="392135"/>
                  <a:pt x="203437" y="-11473"/>
                  <a:pt x="213485" y="250"/>
                </a:cubicBezTo>
                <a:cubicBezTo>
                  <a:pt x="223533" y="11973"/>
                  <a:pt x="71133" y="485921"/>
                  <a:pt x="113001" y="502668"/>
                </a:cubicBezTo>
                <a:cubicBezTo>
                  <a:pt x="154869" y="519415"/>
                  <a:pt x="444596" y="85661"/>
                  <a:pt x="484790" y="1007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A356DC8F-1EA2-A9B8-0C6C-51387EA4EDEA}"/>
              </a:ext>
            </a:extLst>
          </p:cNvPr>
          <p:cNvSpPr/>
          <p:nvPr/>
        </p:nvSpPr>
        <p:spPr>
          <a:xfrm>
            <a:off x="4265294" y="4573743"/>
            <a:ext cx="670036" cy="1364962"/>
          </a:xfrm>
          <a:custGeom>
            <a:avLst/>
            <a:gdLst>
              <a:gd name="connsiteX0" fmla="*/ 226319 w 670036"/>
              <a:gd name="connsiteY0" fmla="*/ 189176 h 1364962"/>
              <a:gd name="connsiteX1" fmla="*/ 286609 w 670036"/>
              <a:gd name="connsiteY1" fmla="*/ 621255 h 1364962"/>
              <a:gd name="connsiteX2" fmla="*/ 306706 w 670036"/>
              <a:gd name="connsiteY2" fmla="*/ 550916 h 1364962"/>
              <a:gd name="connsiteX3" fmla="*/ 397141 w 670036"/>
              <a:gd name="connsiteY3" fmla="*/ 741835 h 1364962"/>
              <a:gd name="connsiteX4" fmla="*/ 387093 w 670036"/>
              <a:gd name="connsiteY4" fmla="*/ 962899 h 1364962"/>
              <a:gd name="connsiteX5" fmla="*/ 356948 w 670036"/>
              <a:gd name="connsiteY5" fmla="*/ 922705 h 1364962"/>
              <a:gd name="connsiteX6" fmla="*/ 517721 w 670036"/>
              <a:gd name="connsiteY6" fmla="*/ 1153817 h 1364962"/>
              <a:gd name="connsiteX7" fmla="*/ 668447 w 670036"/>
              <a:gd name="connsiteY7" fmla="*/ 1364833 h 1364962"/>
              <a:gd name="connsiteX8" fmla="*/ 567963 w 670036"/>
              <a:gd name="connsiteY8" fmla="*/ 1183962 h 1364962"/>
              <a:gd name="connsiteX9" fmla="*/ 155981 w 670036"/>
              <a:gd name="connsiteY9" fmla="*/ 1103576 h 1364962"/>
              <a:gd name="connsiteX10" fmla="*/ 5255 w 670036"/>
              <a:gd name="connsiteY10" fmla="*/ 942802 h 1364962"/>
              <a:gd name="connsiteX11" fmla="*/ 35401 w 670036"/>
              <a:gd name="connsiteY11" fmla="*/ 8305 h 1364962"/>
              <a:gd name="connsiteX12" fmla="*/ 45449 w 670036"/>
              <a:gd name="connsiteY12" fmla="*/ 470530 h 1364962"/>
              <a:gd name="connsiteX13" fmla="*/ 226319 w 670036"/>
              <a:gd name="connsiteY13" fmla="*/ 189176 h 136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0036" h="1364962">
                <a:moveTo>
                  <a:pt x="226319" y="189176"/>
                </a:moveTo>
                <a:cubicBezTo>
                  <a:pt x="266512" y="214297"/>
                  <a:pt x="273211" y="560965"/>
                  <a:pt x="286609" y="621255"/>
                </a:cubicBezTo>
                <a:cubicBezTo>
                  <a:pt x="300007" y="681545"/>
                  <a:pt x="288284" y="530819"/>
                  <a:pt x="306706" y="550916"/>
                </a:cubicBezTo>
                <a:cubicBezTo>
                  <a:pt x="325128" y="571013"/>
                  <a:pt x="383743" y="673171"/>
                  <a:pt x="397141" y="741835"/>
                </a:cubicBezTo>
                <a:cubicBezTo>
                  <a:pt x="410539" y="810499"/>
                  <a:pt x="387093" y="962899"/>
                  <a:pt x="387093" y="962899"/>
                </a:cubicBezTo>
                <a:cubicBezTo>
                  <a:pt x="380394" y="993044"/>
                  <a:pt x="335177" y="890885"/>
                  <a:pt x="356948" y="922705"/>
                </a:cubicBezTo>
                <a:cubicBezTo>
                  <a:pt x="378719" y="954525"/>
                  <a:pt x="465805" y="1080129"/>
                  <a:pt x="517721" y="1153817"/>
                </a:cubicBezTo>
                <a:cubicBezTo>
                  <a:pt x="569637" y="1227505"/>
                  <a:pt x="660073" y="1359809"/>
                  <a:pt x="668447" y="1364833"/>
                </a:cubicBezTo>
                <a:cubicBezTo>
                  <a:pt x="676821" y="1369857"/>
                  <a:pt x="653374" y="1227505"/>
                  <a:pt x="567963" y="1183962"/>
                </a:cubicBezTo>
                <a:cubicBezTo>
                  <a:pt x="482552" y="1140419"/>
                  <a:pt x="249766" y="1143769"/>
                  <a:pt x="155981" y="1103576"/>
                </a:cubicBezTo>
                <a:cubicBezTo>
                  <a:pt x="62196" y="1063383"/>
                  <a:pt x="25352" y="1125347"/>
                  <a:pt x="5255" y="942802"/>
                </a:cubicBezTo>
                <a:cubicBezTo>
                  <a:pt x="-14842" y="760257"/>
                  <a:pt x="28702" y="87017"/>
                  <a:pt x="35401" y="8305"/>
                </a:cubicBezTo>
                <a:cubicBezTo>
                  <a:pt x="42100" y="-70407"/>
                  <a:pt x="16979" y="435361"/>
                  <a:pt x="45449" y="470530"/>
                </a:cubicBezTo>
                <a:cubicBezTo>
                  <a:pt x="73919" y="505699"/>
                  <a:pt x="186126" y="164055"/>
                  <a:pt x="226319" y="1891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22B1AE2E-DF56-9BD5-8DD2-5A5554018E67}"/>
              </a:ext>
            </a:extLst>
          </p:cNvPr>
          <p:cNvSpPr/>
          <p:nvPr/>
        </p:nvSpPr>
        <p:spPr>
          <a:xfrm>
            <a:off x="4614570" y="4140369"/>
            <a:ext cx="953986" cy="340074"/>
          </a:xfrm>
          <a:custGeom>
            <a:avLst/>
            <a:gdLst>
              <a:gd name="connsiteX0" fmla="*/ 1573 w 953986"/>
              <a:gd name="connsiteY0" fmla="*/ 166770 h 340074"/>
              <a:gd name="connsiteX1" fmla="*/ 184453 w 953986"/>
              <a:gd name="connsiteY1" fmla="*/ 337038 h 340074"/>
              <a:gd name="connsiteX2" fmla="*/ 392558 w 953986"/>
              <a:gd name="connsiteY2" fmla="*/ 280282 h 340074"/>
              <a:gd name="connsiteX3" fmla="*/ 329496 w 953986"/>
              <a:gd name="connsiteY3" fmla="*/ 337038 h 340074"/>
              <a:gd name="connsiteX4" fmla="*/ 455620 w 953986"/>
              <a:gd name="connsiteY4" fmla="*/ 261363 h 340074"/>
              <a:gd name="connsiteX5" fmla="*/ 928586 w 953986"/>
              <a:gd name="connsiteY5" fmla="*/ 261363 h 340074"/>
              <a:gd name="connsiteX6" fmla="*/ 865524 w 953986"/>
              <a:gd name="connsiteY6" fmla="*/ 210914 h 340074"/>
              <a:gd name="connsiteX7" fmla="*/ 657419 w 953986"/>
              <a:gd name="connsiteY7" fmla="*/ 2809 h 340074"/>
              <a:gd name="connsiteX8" fmla="*/ 726787 w 953986"/>
              <a:gd name="connsiteY8" fmla="*/ 91096 h 340074"/>
              <a:gd name="connsiteX9" fmla="*/ 386252 w 953986"/>
              <a:gd name="connsiteY9" fmla="*/ 97402 h 340074"/>
              <a:gd name="connsiteX10" fmla="*/ 58329 w 953986"/>
              <a:gd name="connsiteY10" fmla="*/ 53259 h 340074"/>
              <a:gd name="connsiteX11" fmla="*/ 215984 w 953986"/>
              <a:gd name="connsiteY11" fmla="*/ 97402 h 340074"/>
              <a:gd name="connsiteX12" fmla="*/ 102473 w 953986"/>
              <a:gd name="connsiteY12" fmla="*/ 154158 h 340074"/>
              <a:gd name="connsiteX13" fmla="*/ 1573 w 953986"/>
              <a:gd name="connsiteY13" fmla="*/ 166770 h 3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3986" h="340074">
                <a:moveTo>
                  <a:pt x="1573" y="166770"/>
                </a:moveTo>
                <a:cubicBezTo>
                  <a:pt x="15236" y="197250"/>
                  <a:pt x="119289" y="318119"/>
                  <a:pt x="184453" y="337038"/>
                </a:cubicBezTo>
                <a:cubicBezTo>
                  <a:pt x="249617" y="355957"/>
                  <a:pt x="368384" y="280282"/>
                  <a:pt x="392558" y="280282"/>
                </a:cubicBezTo>
                <a:cubicBezTo>
                  <a:pt x="416732" y="280282"/>
                  <a:pt x="318986" y="340191"/>
                  <a:pt x="329496" y="337038"/>
                </a:cubicBezTo>
                <a:cubicBezTo>
                  <a:pt x="340006" y="333885"/>
                  <a:pt x="355772" y="273975"/>
                  <a:pt x="455620" y="261363"/>
                </a:cubicBezTo>
                <a:cubicBezTo>
                  <a:pt x="555468" y="248751"/>
                  <a:pt x="860269" y="269771"/>
                  <a:pt x="928586" y="261363"/>
                </a:cubicBezTo>
                <a:cubicBezTo>
                  <a:pt x="996903" y="252955"/>
                  <a:pt x="910719" y="254006"/>
                  <a:pt x="865524" y="210914"/>
                </a:cubicBezTo>
                <a:cubicBezTo>
                  <a:pt x="820329" y="167822"/>
                  <a:pt x="680542" y="22779"/>
                  <a:pt x="657419" y="2809"/>
                </a:cubicBezTo>
                <a:cubicBezTo>
                  <a:pt x="634296" y="-17161"/>
                  <a:pt x="771981" y="75331"/>
                  <a:pt x="726787" y="91096"/>
                </a:cubicBezTo>
                <a:cubicBezTo>
                  <a:pt x="681593" y="106861"/>
                  <a:pt x="497662" y="103708"/>
                  <a:pt x="386252" y="97402"/>
                </a:cubicBezTo>
                <a:cubicBezTo>
                  <a:pt x="274842" y="91096"/>
                  <a:pt x="86707" y="53259"/>
                  <a:pt x="58329" y="53259"/>
                </a:cubicBezTo>
                <a:cubicBezTo>
                  <a:pt x="29951" y="53259"/>
                  <a:pt x="208627" y="80586"/>
                  <a:pt x="215984" y="97402"/>
                </a:cubicBezTo>
                <a:cubicBezTo>
                  <a:pt x="223341" y="114218"/>
                  <a:pt x="138208" y="142597"/>
                  <a:pt x="102473" y="154158"/>
                </a:cubicBezTo>
                <a:cubicBezTo>
                  <a:pt x="66738" y="165719"/>
                  <a:pt x="-12090" y="136290"/>
                  <a:pt x="1573" y="16677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0480DB06-7954-36FE-5F85-5884B9A26EE9}"/>
              </a:ext>
            </a:extLst>
          </p:cNvPr>
          <p:cNvSpPr/>
          <p:nvPr/>
        </p:nvSpPr>
        <p:spPr>
          <a:xfrm>
            <a:off x="2698841" y="4312159"/>
            <a:ext cx="1108314" cy="374274"/>
          </a:xfrm>
          <a:custGeom>
            <a:avLst/>
            <a:gdLst>
              <a:gd name="connsiteX0" fmla="*/ 19134 w 1108314"/>
              <a:gd name="connsiteY0" fmla="*/ 247229 h 374274"/>
              <a:gd name="connsiteX1" fmla="*/ 334445 w 1108314"/>
              <a:gd name="connsiteY1" fmla="*/ 95880 h 374274"/>
              <a:gd name="connsiteX2" fmla="*/ 611918 w 1108314"/>
              <a:gd name="connsiteY2" fmla="*/ 7593 h 374274"/>
              <a:gd name="connsiteX3" fmla="*/ 561468 w 1108314"/>
              <a:gd name="connsiteY3" fmla="*/ 39124 h 374274"/>
              <a:gd name="connsiteX4" fmla="*/ 756960 w 1108314"/>
              <a:gd name="connsiteY4" fmla="*/ 26511 h 374274"/>
              <a:gd name="connsiteX5" fmla="*/ 895697 w 1108314"/>
              <a:gd name="connsiteY5" fmla="*/ 76961 h 374274"/>
              <a:gd name="connsiteX6" fmla="*/ 870472 w 1108314"/>
              <a:gd name="connsiteY6" fmla="*/ 1287 h 374274"/>
              <a:gd name="connsiteX7" fmla="*/ 1078577 w 1108314"/>
              <a:gd name="connsiteY7" fmla="*/ 152635 h 374274"/>
              <a:gd name="connsiteX8" fmla="*/ 1084883 w 1108314"/>
              <a:gd name="connsiteY8" fmla="*/ 222004 h 374274"/>
              <a:gd name="connsiteX9" fmla="*/ 870472 w 1108314"/>
              <a:gd name="connsiteY9" fmla="*/ 196779 h 374274"/>
              <a:gd name="connsiteX10" fmla="*/ 971371 w 1108314"/>
              <a:gd name="connsiteY10" fmla="*/ 240922 h 374274"/>
              <a:gd name="connsiteX11" fmla="*/ 498406 w 1108314"/>
              <a:gd name="connsiteY11" fmla="*/ 184167 h 374274"/>
              <a:gd name="connsiteX12" fmla="*/ 50665 w 1108314"/>
              <a:gd name="connsiteY12" fmla="*/ 373353 h 374274"/>
              <a:gd name="connsiteX13" fmla="*/ 239851 w 1108314"/>
              <a:gd name="connsiteY13" fmla="*/ 259841 h 374274"/>
              <a:gd name="connsiteX14" fmla="*/ 216 w 1108314"/>
              <a:gd name="connsiteY14" fmla="*/ 341822 h 374274"/>
              <a:gd name="connsiteX15" fmla="*/ 290301 w 1108314"/>
              <a:gd name="connsiteY15" fmla="*/ 184167 h 374274"/>
              <a:gd name="connsiteX16" fmla="*/ 19134 w 1108314"/>
              <a:gd name="connsiteY16" fmla="*/ 247229 h 3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8314" h="374274">
                <a:moveTo>
                  <a:pt x="19134" y="247229"/>
                </a:moveTo>
                <a:cubicBezTo>
                  <a:pt x="26491" y="232514"/>
                  <a:pt x="235648" y="135819"/>
                  <a:pt x="334445" y="95880"/>
                </a:cubicBezTo>
                <a:cubicBezTo>
                  <a:pt x="433242" y="55941"/>
                  <a:pt x="574081" y="17052"/>
                  <a:pt x="611918" y="7593"/>
                </a:cubicBezTo>
                <a:cubicBezTo>
                  <a:pt x="649755" y="-1866"/>
                  <a:pt x="537294" y="35971"/>
                  <a:pt x="561468" y="39124"/>
                </a:cubicBezTo>
                <a:cubicBezTo>
                  <a:pt x="585642" y="42277"/>
                  <a:pt x="701255" y="20205"/>
                  <a:pt x="756960" y="26511"/>
                </a:cubicBezTo>
                <a:cubicBezTo>
                  <a:pt x="812665" y="32817"/>
                  <a:pt x="876778" y="81165"/>
                  <a:pt x="895697" y="76961"/>
                </a:cubicBezTo>
                <a:cubicBezTo>
                  <a:pt x="914616" y="72757"/>
                  <a:pt x="839992" y="-11325"/>
                  <a:pt x="870472" y="1287"/>
                </a:cubicBezTo>
                <a:cubicBezTo>
                  <a:pt x="900952" y="13899"/>
                  <a:pt x="1042842" y="115849"/>
                  <a:pt x="1078577" y="152635"/>
                </a:cubicBezTo>
                <a:cubicBezTo>
                  <a:pt x="1114312" y="189421"/>
                  <a:pt x="1119567" y="214647"/>
                  <a:pt x="1084883" y="222004"/>
                </a:cubicBezTo>
                <a:cubicBezTo>
                  <a:pt x="1050199" y="229361"/>
                  <a:pt x="889391" y="193626"/>
                  <a:pt x="870472" y="196779"/>
                </a:cubicBezTo>
                <a:cubicBezTo>
                  <a:pt x="851553" y="199932"/>
                  <a:pt x="1033382" y="243024"/>
                  <a:pt x="971371" y="240922"/>
                </a:cubicBezTo>
                <a:cubicBezTo>
                  <a:pt x="909360" y="238820"/>
                  <a:pt x="651857" y="162095"/>
                  <a:pt x="498406" y="184167"/>
                </a:cubicBezTo>
                <a:cubicBezTo>
                  <a:pt x="344955" y="206239"/>
                  <a:pt x="93757" y="360741"/>
                  <a:pt x="50665" y="373353"/>
                </a:cubicBezTo>
                <a:cubicBezTo>
                  <a:pt x="7573" y="385965"/>
                  <a:pt x="248259" y="265096"/>
                  <a:pt x="239851" y="259841"/>
                </a:cubicBezTo>
                <a:cubicBezTo>
                  <a:pt x="231443" y="254586"/>
                  <a:pt x="-8192" y="354434"/>
                  <a:pt x="216" y="341822"/>
                </a:cubicBezTo>
                <a:cubicBezTo>
                  <a:pt x="8624" y="329210"/>
                  <a:pt x="285046" y="200984"/>
                  <a:pt x="290301" y="184167"/>
                </a:cubicBezTo>
                <a:cubicBezTo>
                  <a:pt x="295556" y="167350"/>
                  <a:pt x="11777" y="261944"/>
                  <a:pt x="19134" y="24722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D4B92993-8E10-1C15-D788-3E0F142194A0}"/>
              </a:ext>
            </a:extLst>
          </p:cNvPr>
          <p:cNvSpPr/>
          <p:nvPr/>
        </p:nvSpPr>
        <p:spPr>
          <a:xfrm>
            <a:off x="5949540" y="4297010"/>
            <a:ext cx="630249" cy="2090857"/>
          </a:xfrm>
          <a:custGeom>
            <a:avLst/>
            <a:gdLst>
              <a:gd name="connsiteX0" fmla="*/ 15831 w 630249"/>
              <a:gd name="connsiteY0" fmla="*/ 5024 h 2090857"/>
              <a:gd name="connsiteX1" fmla="*/ 581889 w 630249"/>
              <a:gd name="connsiteY1" fmla="*/ 1015219 h 2090857"/>
              <a:gd name="connsiteX2" fmla="*/ 581889 w 630249"/>
              <a:gd name="connsiteY2" fmla="*/ 875881 h 2090857"/>
              <a:gd name="connsiteX3" fmla="*/ 425134 w 630249"/>
              <a:gd name="connsiteY3" fmla="*/ 1389687 h 2090857"/>
              <a:gd name="connsiteX4" fmla="*/ 190003 w 630249"/>
              <a:gd name="connsiteY4" fmla="*/ 2077664 h 2090857"/>
              <a:gd name="connsiteX5" fmla="*/ 207420 w 630249"/>
              <a:gd name="connsiteY5" fmla="*/ 1798990 h 2090857"/>
              <a:gd name="connsiteX6" fmla="*/ 338049 w 630249"/>
              <a:gd name="connsiteY6" fmla="*/ 1267767 h 2090857"/>
              <a:gd name="connsiteX7" fmla="*/ 24540 w 630249"/>
              <a:gd name="connsiteY7" fmla="*/ 379493 h 2090857"/>
              <a:gd name="connsiteX8" fmla="*/ 146460 w 630249"/>
              <a:gd name="connsiteY8" fmla="*/ 614624 h 2090857"/>
              <a:gd name="connsiteX9" fmla="*/ 15831 w 630249"/>
              <a:gd name="connsiteY9" fmla="*/ 5024 h 209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249" h="2090857">
                <a:moveTo>
                  <a:pt x="15831" y="5024"/>
                </a:moveTo>
                <a:cubicBezTo>
                  <a:pt x="88402" y="71790"/>
                  <a:pt x="487546" y="870076"/>
                  <a:pt x="581889" y="1015219"/>
                </a:cubicBezTo>
                <a:cubicBezTo>
                  <a:pt x="676232" y="1160362"/>
                  <a:pt x="608015" y="813470"/>
                  <a:pt x="581889" y="875881"/>
                </a:cubicBezTo>
                <a:cubicBezTo>
                  <a:pt x="555763" y="938292"/>
                  <a:pt x="490448" y="1189390"/>
                  <a:pt x="425134" y="1389687"/>
                </a:cubicBezTo>
                <a:cubicBezTo>
                  <a:pt x="359820" y="1589984"/>
                  <a:pt x="226289" y="2009447"/>
                  <a:pt x="190003" y="2077664"/>
                </a:cubicBezTo>
                <a:cubicBezTo>
                  <a:pt x="153717" y="2145881"/>
                  <a:pt x="182746" y="1933973"/>
                  <a:pt x="207420" y="1798990"/>
                </a:cubicBezTo>
                <a:cubicBezTo>
                  <a:pt x="232094" y="1664007"/>
                  <a:pt x="368529" y="1504350"/>
                  <a:pt x="338049" y="1267767"/>
                </a:cubicBezTo>
                <a:cubicBezTo>
                  <a:pt x="307569" y="1031184"/>
                  <a:pt x="56472" y="488350"/>
                  <a:pt x="24540" y="379493"/>
                </a:cubicBezTo>
                <a:cubicBezTo>
                  <a:pt x="-7392" y="270636"/>
                  <a:pt x="149363" y="671230"/>
                  <a:pt x="146460" y="614624"/>
                </a:cubicBezTo>
                <a:cubicBezTo>
                  <a:pt x="143557" y="558018"/>
                  <a:pt x="-56740" y="-61742"/>
                  <a:pt x="15831" y="502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F9B4703D-4FE7-FAF7-3669-91327EB4554A}"/>
              </a:ext>
            </a:extLst>
          </p:cNvPr>
          <p:cNvSpPr/>
          <p:nvPr/>
        </p:nvSpPr>
        <p:spPr>
          <a:xfrm>
            <a:off x="2059871" y="4671762"/>
            <a:ext cx="316051" cy="994455"/>
          </a:xfrm>
          <a:custGeom>
            <a:avLst/>
            <a:gdLst>
              <a:gd name="connsiteX0" fmla="*/ 287774 w 316051"/>
              <a:gd name="connsiteY0" fmla="*/ 2980 h 994455"/>
              <a:gd name="connsiteX1" fmla="*/ 179895 w 316051"/>
              <a:gd name="connsiteY1" fmla="*/ 203326 h 994455"/>
              <a:gd name="connsiteX2" fmla="*/ 98 w 316051"/>
              <a:gd name="connsiteY2" fmla="*/ 650251 h 994455"/>
              <a:gd name="connsiteX3" fmla="*/ 205581 w 316051"/>
              <a:gd name="connsiteY3" fmla="*/ 408809 h 994455"/>
              <a:gd name="connsiteX4" fmla="*/ 174758 w 316051"/>
              <a:gd name="connsiteY4" fmla="*/ 814638 h 994455"/>
              <a:gd name="connsiteX5" fmla="*/ 251814 w 316051"/>
              <a:gd name="connsiteY5" fmla="*/ 717034 h 994455"/>
              <a:gd name="connsiteX6" fmla="*/ 190169 w 316051"/>
              <a:gd name="connsiteY6" fmla="*/ 994436 h 994455"/>
              <a:gd name="connsiteX7" fmla="*/ 287774 w 316051"/>
              <a:gd name="connsiteY7" fmla="*/ 701622 h 994455"/>
              <a:gd name="connsiteX8" fmla="*/ 313459 w 316051"/>
              <a:gd name="connsiteY8" fmla="*/ 280382 h 994455"/>
              <a:gd name="connsiteX9" fmla="*/ 236403 w 316051"/>
              <a:gd name="connsiteY9" fmla="*/ 357438 h 994455"/>
              <a:gd name="connsiteX10" fmla="*/ 262089 w 316051"/>
              <a:gd name="connsiteY10" fmla="*/ 264971 h 994455"/>
              <a:gd name="connsiteX11" fmla="*/ 190169 w 316051"/>
              <a:gd name="connsiteY11" fmla="*/ 342027 h 994455"/>
              <a:gd name="connsiteX12" fmla="*/ 287774 w 316051"/>
              <a:gd name="connsiteY12" fmla="*/ 2980 h 9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051" h="994455">
                <a:moveTo>
                  <a:pt x="287774" y="2980"/>
                </a:moveTo>
                <a:cubicBezTo>
                  <a:pt x="286062" y="-20137"/>
                  <a:pt x="227841" y="95448"/>
                  <a:pt x="179895" y="203326"/>
                </a:cubicBezTo>
                <a:cubicBezTo>
                  <a:pt x="131949" y="311204"/>
                  <a:pt x="-4183" y="616004"/>
                  <a:pt x="98" y="650251"/>
                </a:cubicBezTo>
                <a:cubicBezTo>
                  <a:pt x="4379" y="684498"/>
                  <a:pt x="176471" y="381411"/>
                  <a:pt x="205581" y="408809"/>
                </a:cubicBezTo>
                <a:cubicBezTo>
                  <a:pt x="234691" y="436207"/>
                  <a:pt x="167052" y="763267"/>
                  <a:pt x="174758" y="814638"/>
                </a:cubicBezTo>
                <a:cubicBezTo>
                  <a:pt x="182464" y="866009"/>
                  <a:pt x="249245" y="687068"/>
                  <a:pt x="251814" y="717034"/>
                </a:cubicBezTo>
                <a:cubicBezTo>
                  <a:pt x="254382" y="747000"/>
                  <a:pt x="184176" y="997005"/>
                  <a:pt x="190169" y="994436"/>
                </a:cubicBezTo>
                <a:cubicBezTo>
                  <a:pt x="196162" y="991867"/>
                  <a:pt x="267226" y="820631"/>
                  <a:pt x="287774" y="701622"/>
                </a:cubicBezTo>
                <a:cubicBezTo>
                  <a:pt x="308322" y="582613"/>
                  <a:pt x="322021" y="337746"/>
                  <a:pt x="313459" y="280382"/>
                </a:cubicBezTo>
                <a:cubicBezTo>
                  <a:pt x="304897" y="223018"/>
                  <a:pt x="244965" y="360006"/>
                  <a:pt x="236403" y="357438"/>
                </a:cubicBezTo>
                <a:cubicBezTo>
                  <a:pt x="227841" y="354870"/>
                  <a:pt x="269795" y="267540"/>
                  <a:pt x="262089" y="264971"/>
                </a:cubicBezTo>
                <a:cubicBezTo>
                  <a:pt x="254383" y="262403"/>
                  <a:pt x="182464" y="379699"/>
                  <a:pt x="190169" y="342027"/>
                </a:cubicBezTo>
                <a:cubicBezTo>
                  <a:pt x="197874" y="304355"/>
                  <a:pt x="289486" y="26097"/>
                  <a:pt x="287774" y="29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8B35D1A-F9A8-E89D-B5E7-DCE2244A0183}"/>
              </a:ext>
            </a:extLst>
          </p:cNvPr>
          <p:cNvSpPr/>
          <p:nvPr/>
        </p:nvSpPr>
        <p:spPr>
          <a:xfrm>
            <a:off x="2193892" y="5373328"/>
            <a:ext cx="648055" cy="1318656"/>
          </a:xfrm>
          <a:custGeom>
            <a:avLst/>
            <a:gdLst>
              <a:gd name="connsiteX0" fmla="*/ 20189 w 648055"/>
              <a:gd name="connsiteY0" fmla="*/ 380200 h 1318656"/>
              <a:gd name="connsiteX1" fmla="*/ 287317 w 648055"/>
              <a:gd name="connsiteY1" fmla="*/ 56 h 1318656"/>
              <a:gd name="connsiteX2" fmla="*/ 348962 w 648055"/>
              <a:gd name="connsiteY2" fmla="*/ 354515 h 1318656"/>
              <a:gd name="connsiteX3" fmla="*/ 461978 w 648055"/>
              <a:gd name="connsiteY3" fmla="*/ 719247 h 1318656"/>
              <a:gd name="connsiteX4" fmla="*/ 636638 w 648055"/>
              <a:gd name="connsiteY4" fmla="*/ 1304874 h 1318656"/>
              <a:gd name="connsiteX5" fmla="*/ 590405 w 648055"/>
              <a:gd name="connsiteY5" fmla="*/ 1058294 h 1318656"/>
              <a:gd name="connsiteX6" fmla="*/ 261632 w 648055"/>
              <a:gd name="connsiteY6" fmla="*/ 231225 h 1318656"/>
              <a:gd name="connsiteX7" fmla="*/ 323277 w 648055"/>
              <a:gd name="connsiteY7" fmla="*/ 863085 h 1318656"/>
              <a:gd name="connsiteX8" fmla="*/ 148616 w 648055"/>
              <a:gd name="connsiteY8" fmla="*/ 354515 h 1318656"/>
              <a:gd name="connsiteX9" fmla="*/ 117793 w 648055"/>
              <a:gd name="connsiteY9" fmla="*/ 724384 h 1318656"/>
              <a:gd name="connsiteX10" fmla="*/ 153753 w 648055"/>
              <a:gd name="connsiteY10" fmla="*/ 313418 h 1318656"/>
              <a:gd name="connsiteX11" fmla="*/ 30463 w 648055"/>
              <a:gd name="connsiteY11" fmla="*/ 482942 h 1318656"/>
              <a:gd name="connsiteX12" fmla="*/ 20189 w 648055"/>
              <a:gd name="connsiteY12" fmla="*/ 380200 h 131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055" h="1318656">
                <a:moveTo>
                  <a:pt x="20189" y="380200"/>
                </a:moveTo>
                <a:cubicBezTo>
                  <a:pt x="62998" y="299719"/>
                  <a:pt x="232522" y="4337"/>
                  <a:pt x="287317" y="56"/>
                </a:cubicBezTo>
                <a:cubicBezTo>
                  <a:pt x="342112" y="-4225"/>
                  <a:pt x="319852" y="234650"/>
                  <a:pt x="348962" y="354515"/>
                </a:cubicBezTo>
                <a:cubicBezTo>
                  <a:pt x="378072" y="474380"/>
                  <a:pt x="414032" y="560854"/>
                  <a:pt x="461978" y="719247"/>
                </a:cubicBezTo>
                <a:cubicBezTo>
                  <a:pt x="509924" y="877640"/>
                  <a:pt x="615234" y="1248366"/>
                  <a:pt x="636638" y="1304874"/>
                </a:cubicBezTo>
                <a:cubicBezTo>
                  <a:pt x="658042" y="1361382"/>
                  <a:pt x="652906" y="1237236"/>
                  <a:pt x="590405" y="1058294"/>
                </a:cubicBezTo>
                <a:cubicBezTo>
                  <a:pt x="527904" y="879353"/>
                  <a:pt x="306153" y="263760"/>
                  <a:pt x="261632" y="231225"/>
                </a:cubicBezTo>
                <a:cubicBezTo>
                  <a:pt x="217111" y="198690"/>
                  <a:pt x="342113" y="842537"/>
                  <a:pt x="323277" y="863085"/>
                </a:cubicBezTo>
                <a:cubicBezTo>
                  <a:pt x="304441" y="883633"/>
                  <a:pt x="182863" y="377632"/>
                  <a:pt x="148616" y="354515"/>
                </a:cubicBezTo>
                <a:cubicBezTo>
                  <a:pt x="114369" y="331398"/>
                  <a:pt x="116937" y="731233"/>
                  <a:pt x="117793" y="724384"/>
                </a:cubicBezTo>
                <a:cubicBezTo>
                  <a:pt x="118649" y="717535"/>
                  <a:pt x="168308" y="353658"/>
                  <a:pt x="153753" y="313418"/>
                </a:cubicBezTo>
                <a:cubicBezTo>
                  <a:pt x="139198" y="273178"/>
                  <a:pt x="47587" y="473524"/>
                  <a:pt x="30463" y="482942"/>
                </a:cubicBezTo>
                <a:cubicBezTo>
                  <a:pt x="13339" y="492360"/>
                  <a:pt x="-22620" y="460681"/>
                  <a:pt x="20189" y="3802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3E6EBAFD-0D57-B1AD-36D2-A291E8457CC3}"/>
              </a:ext>
            </a:extLst>
          </p:cNvPr>
          <p:cNvSpPr/>
          <p:nvPr/>
        </p:nvSpPr>
        <p:spPr>
          <a:xfrm>
            <a:off x="6173320" y="4859602"/>
            <a:ext cx="752517" cy="1351295"/>
          </a:xfrm>
          <a:custGeom>
            <a:avLst/>
            <a:gdLst>
              <a:gd name="connsiteX0" fmla="*/ 1449 w 752517"/>
              <a:gd name="connsiteY0" fmla="*/ 1340852 h 1351295"/>
              <a:gd name="connsiteX1" fmla="*/ 432963 w 752517"/>
              <a:gd name="connsiteY1" fmla="*/ 349396 h 1351295"/>
              <a:gd name="connsiteX2" fmla="*/ 556253 w 752517"/>
              <a:gd name="connsiteY2" fmla="*/ 5211 h 1351295"/>
              <a:gd name="connsiteX3" fmla="*/ 751462 w 752517"/>
              <a:gd name="connsiteY3" fmla="*/ 143913 h 1351295"/>
              <a:gd name="connsiteX4" fmla="*/ 638446 w 752517"/>
              <a:gd name="connsiteY4" fmla="*/ 174735 h 1351295"/>
              <a:gd name="connsiteX5" fmla="*/ 736051 w 752517"/>
              <a:gd name="connsiteY5" fmla="*/ 251791 h 1351295"/>
              <a:gd name="connsiteX6" fmla="*/ 510019 w 752517"/>
              <a:gd name="connsiteY6" fmla="*/ 328847 h 1351295"/>
              <a:gd name="connsiteX7" fmla="*/ 597350 w 752517"/>
              <a:gd name="connsiteY7" fmla="*/ 493234 h 1351295"/>
              <a:gd name="connsiteX8" fmla="*/ 530568 w 752517"/>
              <a:gd name="connsiteY8" fmla="*/ 714128 h 1351295"/>
              <a:gd name="connsiteX9" fmla="*/ 587076 w 752517"/>
              <a:gd name="connsiteY9" fmla="*/ 827144 h 1351295"/>
              <a:gd name="connsiteX10" fmla="*/ 325084 w 752517"/>
              <a:gd name="connsiteY10" fmla="*/ 893926 h 1351295"/>
              <a:gd name="connsiteX11" fmla="*/ 576801 w 752517"/>
              <a:gd name="connsiteY11" fmla="*/ 883652 h 1351295"/>
              <a:gd name="connsiteX12" fmla="*/ 612761 w 752517"/>
              <a:gd name="connsiteY12" fmla="*/ 1274070 h 1351295"/>
              <a:gd name="connsiteX13" fmla="*/ 530568 w 752517"/>
              <a:gd name="connsiteY13" fmla="*/ 986394 h 1351295"/>
              <a:gd name="connsiteX14" fmla="*/ 278851 w 752517"/>
              <a:gd name="connsiteY14" fmla="*/ 929886 h 1351295"/>
              <a:gd name="connsiteX15" fmla="*/ 196658 w 752517"/>
              <a:gd name="connsiteY15" fmla="*/ 1104546 h 1351295"/>
              <a:gd name="connsiteX16" fmla="*/ 289125 w 752517"/>
              <a:gd name="connsiteY16" fmla="*/ 883652 h 1351295"/>
              <a:gd name="connsiteX17" fmla="*/ 1449 w 752517"/>
              <a:gd name="connsiteY17" fmla="*/ 1340852 h 13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2517" h="1351295">
                <a:moveTo>
                  <a:pt x="1449" y="1340852"/>
                </a:moveTo>
                <a:cubicBezTo>
                  <a:pt x="25422" y="1251809"/>
                  <a:pt x="340496" y="572003"/>
                  <a:pt x="432963" y="349396"/>
                </a:cubicBezTo>
                <a:cubicBezTo>
                  <a:pt x="525430" y="126789"/>
                  <a:pt x="503170" y="39458"/>
                  <a:pt x="556253" y="5211"/>
                </a:cubicBezTo>
                <a:cubicBezTo>
                  <a:pt x="609336" y="-29036"/>
                  <a:pt x="737763" y="115659"/>
                  <a:pt x="751462" y="143913"/>
                </a:cubicBezTo>
                <a:cubicBezTo>
                  <a:pt x="765161" y="172167"/>
                  <a:pt x="641014" y="156755"/>
                  <a:pt x="638446" y="174735"/>
                </a:cubicBezTo>
                <a:cubicBezTo>
                  <a:pt x="635878" y="192715"/>
                  <a:pt x="757456" y="226106"/>
                  <a:pt x="736051" y="251791"/>
                </a:cubicBezTo>
                <a:cubicBezTo>
                  <a:pt x="714647" y="277476"/>
                  <a:pt x="533136" y="288607"/>
                  <a:pt x="510019" y="328847"/>
                </a:cubicBezTo>
                <a:cubicBezTo>
                  <a:pt x="486902" y="369087"/>
                  <a:pt x="593925" y="429021"/>
                  <a:pt x="597350" y="493234"/>
                </a:cubicBezTo>
                <a:cubicBezTo>
                  <a:pt x="600775" y="557447"/>
                  <a:pt x="532280" y="658476"/>
                  <a:pt x="530568" y="714128"/>
                </a:cubicBezTo>
                <a:cubicBezTo>
                  <a:pt x="528856" y="769780"/>
                  <a:pt x="621323" y="797178"/>
                  <a:pt x="587076" y="827144"/>
                </a:cubicBezTo>
                <a:cubicBezTo>
                  <a:pt x="552829" y="857110"/>
                  <a:pt x="326796" y="884508"/>
                  <a:pt x="325084" y="893926"/>
                </a:cubicBezTo>
                <a:cubicBezTo>
                  <a:pt x="323372" y="903344"/>
                  <a:pt x="528855" y="820295"/>
                  <a:pt x="576801" y="883652"/>
                </a:cubicBezTo>
                <a:cubicBezTo>
                  <a:pt x="624747" y="947009"/>
                  <a:pt x="620467" y="1256946"/>
                  <a:pt x="612761" y="1274070"/>
                </a:cubicBezTo>
                <a:cubicBezTo>
                  <a:pt x="605056" y="1291194"/>
                  <a:pt x="586220" y="1043758"/>
                  <a:pt x="530568" y="986394"/>
                </a:cubicBezTo>
                <a:cubicBezTo>
                  <a:pt x="474916" y="929030"/>
                  <a:pt x="334503" y="910194"/>
                  <a:pt x="278851" y="929886"/>
                </a:cubicBezTo>
                <a:cubicBezTo>
                  <a:pt x="223199" y="949578"/>
                  <a:pt x="194946" y="1112252"/>
                  <a:pt x="196658" y="1104546"/>
                </a:cubicBezTo>
                <a:cubicBezTo>
                  <a:pt x="198370" y="1096840"/>
                  <a:pt x="319947" y="845980"/>
                  <a:pt x="289125" y="883652"/>
                </a:cubicBezTo>
                <a:cubicBezTo>
                  <a:pt x="258303" y="921324"/>
                  <a:pt x="-22524" y="1429895"/>
                  <a:pt x="1449" y="134085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03B63DE0-3FBA-7369-8A64-6D2598CA1035}"/>
              </a:ext>
            </a:extLst>
          </p:cNvPr>
          <p:cNvSpPr/>
          <p:nvPr/>
        </p:nvSpPr>
        <p:spPr>
          <a:xfrm>
            <a:off x="4990564" y="5218638"/>
            <a:ext cx="1224846" cy="2189713"/>
          </a:xfrm>
          <a:custGeom>
            <a:avLst/>
            <a:gdLst>
              <a:gd name="connsiteX0" fmla="*/ 622836 w 1224846"/>
              <a:gd name="connsiteY0" fmla="*/ 987429 h 2189713"/>
              <a:gd name="connsiteX1" fmla="*/ 563569 w 1224846"/>
              <a:gd name="connsiteY1" fmla="*/ 1300695 h 2189713"/>
              <a:gd name="connsiteX2" fmla="*/ 165636 w 1224846"/>
              <a:gd name="connsiteY2" fmla="*/ 1851029 h 2189713"/>
              <a:gd name="connsiteX3" fmla="*/ 351903 w 1224846"/>
              <a:gd name="connsiteY3" fmla="*/ 1724029 h 2189713"/>
              <a:gd name="connsiteX4" fmla="*/ 4769 w 1224846"/>
              <a:gd name="connsiteY4" fmla="*/ 2189695 h 2189713"/>
              <a:gd name="connsiteX5" fmla="*/ 656703 w 1224846"/>
              <a:gd name="connsiteY5" fmla="*/ 1740962 h 2189713"/>
              <a:gd name="connsiteX6" fmla="*/ 969969 w 1224846"/>
              <a:gd name="connsiteY6" fmla="*/ 1393829 h 2189713"/>
              <a:gd name="connsiteX7" fmla="*/ 1223969 w 1224846"/>
              <a:gd name="connsiteY7" fmla="*/ 30695 h 2189713"/>
              <a:gd name="connsiteX8" fmla="*/ 1046169 w 1224846"/>
              <a:gd name="connsiteY8" fmla="*/ 479429 h 2189713"/>
              <a:gd name="connsiteX9" fmla="*/ 851436 w 1224846"/>
              <a:gd name="connsiteY9" fmla="*/ 894295 h 2189713"/>
              <a:gd name="connsiteX10" fmla="*/ 622836 w 1224846"/>
              <a:gd name="connsiteY10" fmla="*/ 987429 h 21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846" h="2189713">
                <a:moveTo>
                  <a:pt x="622836" y="987429"/>
                </a:moveTo>
                <a:cubicBezTo>
                  <a:pt x="574858" y="1055162"/>
                  <a:pt x="639769" y="1156762"/>
                  <a:pt x="563569" y="1300695"/>
                </a:cubicBezTo>
                <a:cubicBezTo>
                  <a:pt x="487369" y="1444628"/>
                  <a:pt x="200914" y="1780473"/>
                  <a:pt x="165636" y="1851029"/>
                </a:cubicBezTo>
                <a:cubicBezTo>
                  <a:pt x="130358" y="1921585"/>
                  <a:pt x="378714" y="1667585"/>
                  <a:pt x="351903" y="1724029"/>
                </a:cubicBezTo>
                <a:cubicBezTo>
                  <a:pt x="325092" y="1780473"/>
                  <a:pt x="-46031" y="2186873"/>
                  <a:pt x="4769" y="2189695"/>
                </a:cubicBezTo>
                <a:cubicBezTo>
                  <a:pt x="55569" y="2192517"/>
                  <a:pt x="495836" y="1873606"/>
                  <a:pt x="656703" y="1740962"/>
                </a:cubicBezTo>
                <a:cubicBezTo>
                  <a:pt x="817570" y="1608318"/>
                  <a:pt x="875425" y="1678873"/>
                  <a:pt x="969969" y="1393829"/>
                </a:cubicBezTo>
                <a:cubicBezTo>
                  <a:pt x="1064513" y="1108785"/>
                  <a:pt x="1211269" y="183095"/>
                  <a:pt x="1223969" y="30695"/>
                </a:cubicBezTo>
                <a:cubicBezTo>
                  <a:pt x="1236669" y="-121705"/>
                  <a:pt x="1108258" y="335496"/>
                  <a:pt x="1046169" y="479429"/>
                </a:cubicBezTo>
                <a:cubicBezTo>
                  <a:pt x="984080" y="623362"/>
                  <a:pt x="924814" y="808217"/>
                  <a:pt x="851436" y="894295"/>
                </a:cubicBezTo>
                <a:cubicBezTo>
                  <a:pt x="778058" y="980373"/>
                  <a:pt x="670814" y="919696"/>
                  <a:pt x="622836" y="9874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3393DE5-2844-4DEF-353F-232B5617C503}"/>
              </a:ext>
            </a:extLst>
          </p:cNvPr>
          <p:cNvSpPr/>
          <p:nvPr/>
        </p:nvSpPr>
        <p:spPr>
          <a:xfrm>
            <a:off x="2183848" y="1961904"/>
            <a:ext cx="3034904" cy="4201726"/>
          </a:xfrm>
          <a:custGeom>
            <a:avLst/>
            <a:gdLst>
              <a:gd name="connsiteX0" fmla="*/ 2489752 w 3034904"/>
              <a:gd name="connsiteY0" fmla="*/ 2363 h 4201726"/>
              <a:gd name="connsiteX1" fmla="*/ 1262085 w 3034904"/>
              <a:gd name="connsiteY1" fmla="*/ 205563 h 4201726"/>
              <a:gd name="connsiteX2" fmla="*/ 1194352 w 3034904"/>
              <a:gd name="connsiteY2" fmla="*/ 374896 h 4201726"/>
              <a:gd name="connsiteX3" fmla="*/ 178352 w 3034904"/>
              <a:gd name="connsiteY3" fmla="*/ 933696 h 4201726"/>
              <a:gd name="connsiteX4" fmla="*/ 449285 w 3034904"/>
              <a:gd name="connsiteY4" fmla="*/ 984496 h 4201726"/>
              <a:gd name="connsiteX5" fmla="*/ 17485 w 3034904"/>
              <a:gd name="connsiteY5" fmla="*/ 1738029 h 4201726"/>
              <a:gd name="connsiteX6" fmla="*/ 85219 w 3034904"/>
              <a:gd name="connsiteY6" fmla="*/ 2237563 h 4201726"/>
              <a:gd name="connsiteX7" fmla="*/ 93685 w 3034904"/>
              <a:gd name="connsiteY7" fmla="*/ 3033429 h 4201726"/>
              <a:gd name="connsiteX8" fmla="*/ 93685 w 3034904"/>
              <a:gd name="connsiteY8" fmla="*/ 4176429 h 4201726"/>
              <a:gd name="connsiteX9" fmla="*/ 136019 w 3034904"/>
              <a:gd name="connsiteY9" fmla="*/ 3693829 h 4201726"/>
              <a:gd name="connsiteX10" fmla="*/ 864152 w 3034904"/>
              <a:gd name="connsiteY10" fmla="*/ 2212163 h 4201726"/>
              <a:gd name="connsiteX11" fmla="*/ 965752 w 3034904"/>
              <a:gd name="connsiteY11" fmla="*/ 2423829 h 4201726"/>
              <a:gd name="connsiteX12" fmla="*/ 1406019 w 3034904"/>
              <a:gd name="connsiteY12" fmla="*/ 1915829 h 4201726"/>
              <a:gd name="connsiteX13" fmla="*/ 1770085 w 3034904"/>
              <a:gd name="connsiteY13" fmla="*/ 2618563 h 4201726"/>
              <a:gd name="connsiteX14" fmla="*/ 1871685 w 3034904"/>
              <a:gd name="connsiteY14" fmla="*/ 2296829 h 4201726"/>
              <a:gd name="connsiteX15" fmla="*/ 3014685 w 3034904"/>
              <a:gd name="connsiteY15" fmla="*/ 569629 h 4201726"/>
              <a:gd name="connsiteX16" fmla="*/ 2608285 w 3034904"/>
              <a:gd name="connsiteY16" fmla="*/ 1069163 h 4201726"/>
              <a:gd name="connsiteX17" fmla="*/ 2684485 w 3034904"/>
              <a:gd name="connsiteY17" fmla="*/ 349496 h 4201726"/>
              <a:gd name="connsiteX18" fmla="*/ 2489752 w 3034904"/>
              <a:gd name="connsiteY18" fmla="*/ 2363 h 42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4904" h="4201726">
                <a:moveTo>
                  <a:pt x="2489752" y="2363"/>
                </a:moveTo>
                <a:cubicBezTo>
                  <a:pt x="2252685" y="-21626"/>
                  <a:pt x="1477985" y="143474"/>
                  <a:pt x="1262085" y="205563"/>
                </a:cubicBezTo>
                <a:cubicBezTo>
                  <a:pt x="1046185" y="267652"/>
                  <a:pt x="1374974" y="253541"/>
                  <a:pt x="1194352" y="374896"/>
                </a:cubicBezTo>
                <a:cubicBezTo>
                  <a:pt x="1013730" y="496251"/>
                  <a:pt x="302530" y="832096"/>
                  <a:pt x="178352" y="933696"/>
                </a:cubicBezTo>
                <a:cubicBezTo>
                  <a:pt x="54174" y="1035296"/>
                  <a:pt x="476096" y="850441"/>
                  <a:pt x="449285" y="984496"/>
                </a:cubicBezTo>
                <a:cubicBezTo>
                  <a:pt x="422474" y="1118551"/>
                  <a:pt x="78163" y="1529184"/>
                  <a:pt x="17485" y="1738029"/>
                </a:cubicBezTo>
                <a:cubicBezTo>
                  <a:pt x="-43193" y="1946874"/>
                  <a:pt x="72519" y="2021663"/>
                  <a:pt x="85219" y="2237563"/>
                </a:cubicBezTo>
                <a:cubicBezTo>
                  <a:pt x="97919" y="2453463"/>
                  <a:pt x="92274" y="2710285"/>
                  <a:pt x="93685" y="3033429"/>
                </a:cubicBezTo>
                <a:cubicBezTo>
                  <a:pt x="95096" y="3356573"/>
                  <a:pt x="86629" y="4066362"/>
                  <a:pt x="93685" y="4176429"/>
                </a:cubicBezTo>
                <a:cubicBezTo>
                  <a:pt x="100741" y="4286496"/>
                  <a:pt x="7608" y="4021207"/>
                  <a:pt x="136019" y="3693829"/>
                </a:cubicBezTo>
                <a:cubicBezTo>
                  <a:pt x="264430" y="3366451"/>
                  <a:pt x="725863" y="2423830"/>
                  <a:pt x="864152" y="2212163"/>
                </a:cubicBezTo>
                <a:cubicBezTo>
                  <a:pt x="1002441" y="2000496"/>
                  <a:pt x="875441" y="2473218"/>
                  <a:pt x="965752" y="2423829"/>
                </a:cubicBezTo>
                <a:cubicBezTo>
                  <a:pt x="1056063" y="2374440"/>
                  <a:pt x="1271964" y="1883373"/>
                  <a:pt x="1406019" y="1915829"/>
                </a:cubicBezTo>
                <a:cubicBezTo>
                  <a:pt x="1540074" y="1948285"/>
                  <a:pt x="1692474" y="2555063"/>
                  <a:pt x="1770085" y="2618563"/>
                </a:cubicBezTo>
                <a:cubicBezTo>
                  <a:pt x="1847696" y="2682063"/>
                  <a:pt x="1664252" y="2638318"/>
                  <a:pt x="1871685" y="2296829"/>
                </a:cubicBezTo>
                <a:cubicBezTo>
                  <a:pt x="2079118" y="1955340"/>
                  <a:pt x="2891918" y="774240"/>
                  <a:pt x="3014685" y="569629"/>
                </a:cubicBezTo>
                <a:cubicBezTo>
                  <a:pt x="3137452" y="365018"/>
                  <a:pt x="2663318" y="1105852"/>
                  <a:pt x="2608285" y="1069163"/>
                </a:cubicBezTo>
                <a:cubicBezTo>
                  <a:pt x="2553252" y="1032474"/>
                  <a:pt x="2698596" y="523063"/>
                  <a:pt x="2684485" y="349496"/>
                </a:cubicBezTo>
                <a:cubicBezTo>
                  <a:pt x="2670374" y="175929"/>
                  <a:pt x="2726819" y="26352"/>
                  <a:pt x="2489752" y="236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692453A0-1B9A-1016-EDDB-765398AC2D38}"/>
              </a:ext>
            </a:extLst>
          </p:cNvPr>
          <p:cNvSpPr/>
          <p:nvPr/>
        </p:nvSpPr>
        <p:spPr>
          <a:xfrm>
            <a:off x="4094581" y="1930130"/>
            <a:ext cx="3025890" cy="4321188"/>
          </a:xfrm>
          <a:custGeom>
            <a:avLst/>
            <a:gdLst>
              <a:gd name="connsiteX0" fmla="*/ 3286 w 3025890"/>
              <a:gd name="connsiteY0" fmla="*/ 2506403 h 4321188"/>
              <a:gd name="connsiteX1" fmla="*/ 206486 w 3025890"/>
              <a:gd name="connsiteY1" fmla="*/ 1964537 h 4321188"/>
              <a:gd name="connsiteX2" fmla="*/ 426619 w 3025890"/>
              <a:gd name="connsiteY2" fmla="*/ 990870 h 4321188"/>
              <a:gd name="connsiteX3" fmla="*/ 257286 w 3025890"/>
              <a:gd name="connsiteY3" fmla="*/ 364337 h 4321188"/>
              <a:gd name="connsiteX4" fmla="*/ 680619 w 3025890"/>
              <a:gd name="connsiteY4" fmla="*/ 59537 h 4321188"/>
              <a:gd name="connsiteX5" fmla="*/ 426619 w 3025890"/>
              <a:gd name="connsiteY5" fmla="*/ 195003 h 4321188"/>
              <a:gd name="connsiteX6" fmla="*/ 1154752 w 3025890"/>
              <a:gd name="connsiteY6" fmla="*/ 270 h 4321188"/>
              <a:gd name="connsiteX7" fmla="*/ 722952 w 3025890"/>
              <a:gd name="connsiteY7" fmla="*/ 245803 h 4321188"/>
              <a:gd name="connsiteX8" fmla="*/ 1214019 w 3025890"/>
              <a:gd name="connsiteY8" fmla="*/ 203470 h 4321188"/>
              <a:gd name="connsiteX9" fmla="*/ 1586552 w 3025890"/>
              <a:gd name="connsiteY9" fmla="*/ 364337 h 4321188"/>
              <a:gd name="connsiteX10" fmla="*/ 1501886 w 3025890"/>
              <a:gd name="connsiteY10" fmla="*/ 245803 h 4321188"/>
              <a:gd name="connsiteX11" fmla="*/ 2365486 w 3025890"/>
              <a:gd name="connsiteY11" fmla="*/ 982403 h 4321188"/>
              <a:gd name="connsiteX12" fmla="*/ 2348552 w 3025890"/>
              <a:gd name="connsiteY12" fmla="*/ 940070 h 4321188"/>
              <a:gd name="connsiteX13" fmla="*/ 2763419 w 3025890"/>
              <a:gd name="connsiteY13" fmla="*/ 2320137 h 4321188"/>
              <a:gd name="connsiteX14" fmla="*/ 2661819 w 3025890"/>
              <a:gd name="connsiteY14" fmla="*/ 2726537 h 4321188"/>
              <a:gd name="connsiteX15" fmla="*/ 3025886 w 3025890"/>
              <a:gd name="connsiteY15" fmla="*/ 3243003 h 4321188"/>
              <a:gd name="connsiteX16" fmla="*/ 2653352 w 3025890"/>
              <a:gd name="connsiteY16" fmla="*/ 3234537 h 4321188"/>
              <a:gd name="connsiteX17" fmla="*/ 2543286 w 3025890"/>
              <a:gd name="connsiteY17" fmla="*/ 3691737 h 4321188"/>
              <a:gd name="connsiteX18" fmla="*/ 2678752 w 3025890"/>
              <a:gd name="connsiteY18" fmla="*/ 4318270 h 4321188"/>
              <a:gd name="connsiteX19" fmla="*/ 2323152 w 3025890"/>
              <a:gd name="connsiteY19" fmla="*/ 3420803 h 4321188"/>
              <a:gd name="connsiteX20" fmla="*/ 2119952 w 3025890"/>
              <a:gd name="connsiteY20" fmla="*/ 4072737 h 4321188"/>
              <a:gd name="connsiteX21" fmla="*/ 2060686 w 3025890"/>
              <a:gd name="connsiteY21" fmla="*/ 3530870 h 4321188"/>
              <a:gd name="connsiteX22" fmla="*/ 1315619 w 3025890"/>
              <a:gd name="connsiteY22" fmla="*/ 2387870 h 4321188"/>
              <a:gd name="connsiteX23" fmla="*/ 1535752 w 3025890"/>
              <a:gd name="connsiteY23" fmla="*/ 2980537 h 4321188"/>
              <a:gd name="connsiteX24" fmla="*/ 1010819 w 3025890"/>
              <a:gd name="connsiteY24" fmla="*/ 2328603 h 4321188"/>
              <a:gd name="connsiteX25" fmla="*/ 1010819 w 3025890"/>
              <a:gd name="connsiteY25" fmla="*/ 2548737 h 4321188"/>
              <a:gd name="connsiteX26" fmla="*/ 731419 w 3025890"/>
              <a:gd name="connsiteY26" fmla="*/ 2489470 h 4321188"/>
              <a:gd name="connsiteX27" fmla="*/ 443552 w 3025890"/>
              <a:gd name="connsiteY27" fmla="*/ 2337070 h 4321188"/>
              <a:gd name="connsiteX28" fmla="*/ 426619 w 3025890"/>
              <a:gd name="connsiteY28" fmla="*/ 2074603 h 4321188"/>
              <a:gd name="connsiteX29" fmla="*/ 367352 w 3025890"/>
              <a:gd name="connsiteY29" fmla="*/ 2464070 h 4321188"/>
              <a:gd name="connsiteX30" fmla="*/ 375819 w 3025890"/>
              <a:gd name="connsiteY30" fmla="*/ 2074603 h 4321188"/>
              <a:gd name="connsiteX31" fmla="*/ 3286 w 3025890"/>
              <a:gd name="connsiteY31" fmla="*/ 2506403 h 4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25890" h="4321188">
                <a:moveTo>
                  <a:pt x="3286" y="2506403"/>
                </a:moveTo>
                <a:cubicBezTo>
                  <a:pt x="-24936" y="2488059"/>
                  <a:pt x="135930" y="2217126"/>
                  <a:pt x="206486" y="1964537"/>
                </a:cubicBezTo>
                <a:cubicBezTo>
                  <a:pt x="277042" y="1711948"/>
                  <a:pt x="418152" y="1257570"/>
                  <a:pt x="426619" y="990870"/>
                </a:cubicBezTo>
                <a:cubicBezTo>
                  <a:pt x="435086" y="724170"/>
                  <a:pt x="214953" y="519559"/>
                  <a:pt x="257286" y="364337"/>
                </a:cubicBezTo>
                <a:cubicBezTo>
                  <a:pt x="299619" y="209115"/>
                  <a:pt x="652397" y="87759"/>
                  <a:pt x="680619" y="59537"/>
                </a:cubicBezTo>
                <a:cubicBezTo>
                  <a:pt x="708841" y="31315"/>
                  <a:pt x="347597" y="204881"/>
                  <a:pt x="426619" y="195003"/>
                </a:cubicBezTo>
                <a:cubicBezTo>
                  <a:pt x="505641" y="185125"/>
                  <a:pt x="1105363" y="-8197"/>
                  <a:pt x="1154752" y="270"/>
                </a:cubicBezTo>
                <a:cubicBezTo>
                  <a:pt x="1204141" y="8737"/>
                  <a:pt x="713074" y="211936"/>
                  <a:pt x="722952" y="245803"/>
                </a:cubicBezTo>
                <a:cubicBezTo>
                  <a:pt x="732830" y="279670"/>
                  <a:pt x="1070086" y="183714"/>
                  <a:pt x="1214019" y="203470"/>
                </a:cubicBezTo>
                <a:cubicBezTo>
                  <a:pt x="1357952" y="223226"/>
                  <a:pt x="1538574" y="357282"/>
                  <a:pt x="1586552" y="364337"/>
                </a:cubicBezTo>
                <a:cubicBezTo>
                  <a:pt x="1634530" y="371392"/>
                  <a:pt x="1372064" y="142792"/>
                  <a:pt x="1501886" y="245803"/>
                </a:cubicBezTo>
                <a:cubicBezTo>
                  <a:pt x="1631708" y="348814"/>
                  <a:pt x="2224375" y="866692"/>
                  <a:pt x="2365486" y="982403"/>
                </a:cubicBezTo>
                <a:cubicBezTo>
                  <a:pt x="2506597" y="1098114"/>
                  <a:pt x="2282230" y="717114"/>
                  <a:pt x="2348552" y="940070"/>
                </a:cubicBezTo>
                <a:cubicBezTo>
                  <a:pt x="2414874" y="1163026"/>
                  <a:pt x="2711208" y="2022392"/>
                  <a:pt x="2763419" y="2320137"/>
                </a:cubicBezTo>
                <a:cubicBezTo>
                  <a:pt x="2815630" y="2617882"/>
                  <a:pt x="2618075" y="2572726"/>
                  <a:pt x="2661819" y="2726537"/>
                </a:cubicBezTo>
                <a:cubicBezTo>
                  <a:pt x="2705563" y="2880348"/>
                  <a:pt x="3027297" y="3158336"/>
                  <a:pt x="3025886" y="3243003"/>
                </a:cubicBezTo>
                <a:cubicBezTo>
                  <a:pt x="3024475" y="3327670"/>
                  <a:pt x="2733785" y="3159748"/>
                  <a:pt x="2653352" y="3234537"/>
                </a:cubicBezTo>
                <a:cubicBezTo>
                  <a:pt x="2572919" y="3309326"/>
                  <a:pt x="2539053" y="3511115"/>
                  <a:pt x="2543286" y="3691737"/>
                </a:cubicBezTo>
                <a:cubicBezTo>
                  <a:pt x="2547519" y="3872359"/>
                  <a:pt x="2715441" y="4363426"/>
                  <a:pt x="2678752" y="4318270"/>
                </a:cubicBezTo>
                <a:cubicBezTo>
                  <a:pt x="2642063" y="4273114"/>
                  <a:pt x="2416285" y="3461725"/>
                  <a:pt x="2323152" y="3420803"/>
                </a:cubicBezTo>
                <a:cubicBezTo>
                  <a:pt x="2230019" y="3379881"/>
                  <a:pt x="2163696" y="4054393"/>
                  <a:pt x="2119952" y="4072737"/>
                </a:cubicBezTo>
                <a:cubicBezTo>
                  <a:pt x="2076208" y="4091081"/>
                  <a:pt x="2194742" y="3811681"/>
                  <a:pt x="2060686" y="3530870"/>
                </a:cubicBezTo>
                <a:cubicBezTo>
                  <a:pt x="1926631" y="3250059"/>
                  <a:pt x="1403108" y="2479592"/>
                  <a:pt x="1315619" y="2387870"/>
                </a:cubicBezTo>
                <a:cubicBezTo>
                  <a:pt x="1228130" y="2296148"/>
                  <a:pt x="1586552" y="2990415"/>
                  <a:pt x="1535752" y="2980537"/>
                </a:cubicBezTo>
                <a:cubicBezTo>
                  <a:pt x="1484952" y="2970659"/>
                  <a:pt x="1098308" y="2400570"/>
                  <a:pt x="1010819" y="2328603"/>
                </a:cubicBezTo>
                <a:cubicBezTo>
                  <a:pt x="923330" y="2256636"/>
                  <a:pt x="1057386" y="2521926"/>
                  <a:pt x="1010819" y="2548737"/>
                </a:cubicBezTo>
                <a:cubicBezTo>
                  <a:pt x="964252" y="2575548"/>
                  <a:pt x="825964" y="2524748"/>
                  <a:pt x="731419" y="2489470"/>
                </a:cubicBezTo>
                <a:cubicBezTo>
                  <a:pt x="636875" y="2454192"/>
                  <a:pt x="494352" y="2406214"/>
                  <a:pt x="443552" y="2337070"/>
                </a:cubicBezTo>
                <a:cubicBezTo>
                  <a:pt x="392752" y="2267926"/>
                  <a:pt x="439319" y="2053436"/>
                  <a:pt x="426619" y="2074603"/>
                </a:cubicBezTo>
                <a:cubicBezTo>
                  <a:pt x="413919" y="2095770"/>
                  <a:pt x="375819" y="2464070"/>
                  <a:pt x="367352" y="2464070"/>
                </a:cubicBezTo>
                <a:cubicBezTo>
                  <a:pt x="358885" y="2464070"/>
                  <a:pt x="435086" y="2064725"/>
                  <a:pt x="375819" y="2074603"/>
                </a:cubicBezTo>
                <a:cubicBezTo>
                  <a:pt x="316552" y="2084481"/>
                  <a:pt x="31508" y="2524747"/>
                  <a:pt x="3286" y="250640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F4F59869-1A03-DFD3-791E-F12FBA19E1F6}"/>
              </a:ext>
            </a:extLst>
          </p:cNvPr>
          <p:cNvSpPr/>
          <p:nvPr/>
        </p:nvSpPr>
        <p:spPr>
          <a:xfrm>
            <a:off x="3282290" y="2691933"/>
            <a:ext cx="1018766" cy="2029959"/>
          </a:xfrm>
          <a:custGeom>
            <a:avLst/>
            <a:gdLst>
              <a:gd name="connsiteX0" fmla="*/ 942577 w 1018766"/>
              <a:gd name="connsiteY0" fmla="*/ 59734 h 2029959"/>
              <a:gd name="connsiteX1" fmla="*/ 942577 w 1018766"/>
              <a:gd name="connsiteY1" fmla="*/ 152867 h 2029959"/>
              <a:gd name="connsiteX2" fmla="*/ 485377 w 1018766"/>
              <a:gd name="connsiteY2" fmla="*/ 974134 h 2029959"/>
              <a:gd name="connsiteX3" fmla="*/ 510777 w 1018766"/>
              <a:gd name="connsiteY3" fmla="*/ 1820800 h 2029959"/>
              <a:gd name="connsiteX4" fmla="*/ 341443 w 1018766"/>
              <a:gd name="connsiteY4" fmla="*/ 1389000 h 2029959"/>
              <a:gd name="connsiteX5" fmla="*/ 341443 w 1018766"/>
              <a:gd name="connsiteY5" fmla="*/ 2015534 h 2029959"/>
              <a:gd name="connsiteX6" fmla="*/ 265243 w 1018766"/>
              <a:gd name="connsiteY6" fmla="*/ 1744600 h 2029959"/>
              <a:gd name="connsiteX7" fmla="*/ 45110 w 1018766"/>
              <a:gd name="connsiteY7" fmla="*/ 813267 h 2029959"/>
              <a:gd name="connsiteX8" fmla="*/ 36643 w 1018766"/>
              <a:gd name="connsiteY8" fmla="*/ 1262000 h 2029959"/>
              <a:gd name="connsiteX9" fmla="*/ 443043 w 1018766"/>
              <a:gd name="connsiteY9" fmla="*/ 203667 h 2029959"/>
              <a:gd name="connsiteX10" fmla="*/ 197510 w 1018766"/>
              <a:gd name="connsiteY10" fmla="*/ 821734 h 2029959"/>
              <a:gd name="connsiteX11" fmla="*/ 942577 w 1018766"/>
              <a:gd name="connsiteY11" fmla="*/ 59734 h 202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8766" h="2029959">
                <a:moveTo>
                  <a:pt x="942577" y="59734"/>
                </a:moveTo>
                <a:cubicBezTo>
                  <a:pt x="1066755" y="-51744"/>
                  <a:pt x="1018777" y="467"/>
                  <a:pt x="942577" y="152867"/>
                </a:cubicBezTo>
                <a:cubicBezTo>
                  <a:pt x="866377" y="305267"/>
                  <a:pt x="557344" y="696145"/>
                  <a:pt x="485377" y="974134"/>
                </a:cubicBezTo>
                <a:cubicBezTo>
                  <a:pt x="413410" y="1252123"/>
                  <a:pt x="534766" y="1751656"/>
                  <a:pt x="510777" y="1820800"/>
                </a:cubicBezTo>
                <a:cubicBezTo>
                  <a:pt x="486788" y="1889944"/>
                  <a:pt x="369665" y="1356544"/>
                  <a:pt x="341443" y="1389000"/>
                </a:cubicBezTo>
                <a:cubicBezTo>
                  <a:pt x="313221" y="1421456"/>
                  <a:pt x="354143" y="1956267"/>
                  <a:pt x="341443" y="2015534"/>
                </a:cubicBezTo>
                <a:cubicBezTo>
                  <a:pt x="328743" y="2074801"/>
                  <a:pt x="314632" y="1944978"/>
                  <a:pt x="265243" y="1744600"/>
                </a:cubicBezTo>
                <a:cubicBezTo>
                  <a:pt x="215854" y="1544222"/>
                  <a:pt x="83210" y="893700"/>
                  <a:pt x="45110" y="813267"/>
                </a:cubicBezTo>
                <a:cubicBezTo>
                  <a:pt x="7010" y="732834"/>
                  <a:pt x="-29679" y="1363600"/>
                  <a:pt x="36643" y="1262000"/>
                </a:cubicBezTo>
                <a:cubicBezTo>
                  <a:pt x="102965" y="1160400"/>
                  <a:pt x="416232" y="277045"/>
                  <a:pt x="443043" y="203667"/>
                </a:cubicBezTo>
                <a:cubicBezTo>
                  <a:pt x="469854" y="130289"/>
                  <a:pt x="118488" y="847134"/>
                  <a:pt x="197510" y="821734"/>
                </a:cubicBezTo>
                <a:cubicBezTo>
                  <a:pt x="276532" y="796334"/>
                  <a:pt x="818399" y="171212"/>
                  <a:pt x="942577" y="5973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3D36E8A-01B1-FC0F-044A-8A5D45A3821F}"/>
              </a:ext>
            </a:extLst>
          </p:cNvPr>
          <p:cNvSpPr/>
          <p:nvPr/>
        </p:nvSpPr>
        <p:spPr>
          <a:xfrm>
            <a:off x="4115434" y="2937627"/>
            <a:ext cx="827438" cy="1668386"/>
          </a:xfrm>
          <a:custGeom>
            <a:avLst/>
            <a:gdLst>
              <a:gd name="connsiteX0" fmla="*/ 7833 w 827438"/>
              <a:gd name="connsiteY0" fmla="*/ 220440 h 1668386"/>
              <a:gd name="connsiteX1" fmla="*/ 295699 w 827438"/>
              <a:gd name="connsiteY1" fmla="*/ 1024773 h 1668386"/>
              <a:gd name="connsiteX2" fmla="*/ 405766 w 827438"/>
              <a:gd name="connsiteY2" fmla="*/ 1448106 h 1668386"/>
              <a:gd name="connsiteX3" fmla="*/ 414233 w 827438"/>
              <a:gd name="connsiteY3" fmla="*/ 1278773 h 1668386"/>
              <a:gd name="connsiteX4" fmla="*/ 820633 w 827438"/>
              <a:gd name="connsiteY4" fmla="*/ 1668240 h 1668386"/>
              <a:gd name="connsiteX5" fmla="*/ 668233 w 827438"/>
              <a:gd name="connsiteY5" fmla="*/ 1227973 h 1668386"/>
              <a:gd name="connsiteX6" fmla="*/ 659766 w 827438"/>
              <a:gd name="connsiteY6" fmla="*/ 306 h 1668386"/>
              <a:gd name="connsiteX7" fmla="*/ 642833 w 827438"/>
              <a:gd name="connsiteY7" fmla="*/ 1100973 h 1668386"/>
              <a:gd name="connsiteX8" fmla="*/ 7833 w 827438"/>
              <a:gd name="connsiteY8" fmla="*/ 220440 h 166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438" h="1668386">
                <a:moveTo>
                  <a:pt x="7833" y="220440"/>
                </a:moveTo>
                <a:cubicBezTo>
                  <a:pt x="-50023" y="207740"/>
                  <a:pt x="229377" y="820162"/>
                  <a:pt x="295699" y="1024773"/>
                </a:cubicBezTo>
                <a:cubicBezTo>
                  <a:pt x="362021" y="1229384"/>
                  <a:pt x="386010" y="1405773"/>
                  <a:pt x="405766" y="1448106"/>
                </a:cubicBezTo>
                <a:cubicBezTo>
                  <a:pt x="425522" y="1490439"/>
                  <a:pt x="345089" y="1242084"/>
                  <a:pt x="414233" y="1278773"/>
                </a:cubicBezTo>
                <a:cubicBezTo>
                  <a:pt x="483377" y="1315462"/>
                  <a:pt x="778300" y="1676707"/>
                  <a:pt x="820633" y="1668240"/>
                </a:cubicBezTo>
                <a:cubicBezTo>
                  <a:pt x="862966" y="1659773"/>
                  <a:pt x="695044" y="1505962"/>
                  <a:pt x="668233" y="1227973"/>
                </a:cubicBezTo>
                <a:cubicBezTo>
                  <a:pt x="641422" y="949984"/>
                  <a:pt x="663999" y="21473"/>
                  <a:pt x="659766" y="306"/>
                </a:cubicBezTo>
                <a:cubicBezTo>
                  <a:pt x="655533" y="-20861"/>
                  <a:pt x="751488" y="1061462"/>
                  <a:pt x="642833" y="1100973"/>
                </a:cubicBezTo>
                <a:cubicBezTo>
                  <a:pt x="534178" y="1140484"/>
                  <a:pt x="65689" y="233140"/>
                  <a:pt x="7833" y="22044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0D9C425A-BC51-7305-F859-44BF2C89CC7D}"/>
              </a:ext>
            </a:extLst>
          </p:cNvPr>
          <p:cNvSpPr/>
          <p:nvPr/>
        </p:nvSpPr>
        <p:spPr>
          <a:xfrm>
            <a:off x="3223212" y="6645984"/>
            <a:ext cx="2111331" cy="1163398"/>
          </a:xfrm>
          <a:custGeom>
            <a:avLst/>
            <a:gdLst>
              <a:gd name="connsiteX0" fmla="*/ 61855 w 2111331"/>
              <a:gd name="connsiteY0" fmla="*/ 349 h 1163398"/>
              <a:gd name="connsiteX1" fmla="*/ 586788 w 2111331"/>
              <a:gd name="connsiteY1" fmla="*/ 415216 h 1163398"/>
              <a:gd name="connsiteX2" fmla="*/ 1010121 w 2111331"/>
              <a:gd name="connsiteY2" fmla="*/ 745416 h 1163398"/>
              <a:gd name="connsiteX3" fmla="*/ 781521 w 2111331"/>
              <a:gd name="connsiteY3" fmla="*/ 652283 h 1163398"/>
              <a:gd name="connsiteX4" fmla="*/ 1433455 w 2111331"/>
              <a:gd name="connsiteY4" fmla="*/ 703083 h 1163398"/>
              <a:gd name="connsiteX5" fmla="*/ 1916055 w 2111331"/>
              <a:gd name="connsiteY5" fmla="*/ 482949 h 1163398"/>
              <a:gd name="connsiteX6" fmla="*/ 1602788 w 2111331"/>
              <a:gd name="connsiteY6" fmla="*/ 686149 h 1163398"/>
              <a:gd name="connsiteX7" fmla="*/ 2110788 w 2111331"/>
              <a:gd name="connsiteY7" fmla="*/ 694616 h 1163398"/>
              <a:gd name="connsiteX8" fmla="*/ 1687455 w 2111331"/>
              <a:gd name="connsiteY8" fmla="*/ 940149 h 1163398"/>
              <a:gd name="connsiteX9" fmla="*/ 1069388 w 2111331"/>
              <a:gd name="connsiteY9" fmla="*/ 1160283 h 1163398"/>
              <a:gd name="connsiteX10" fmla="*/ 442855 w 2111331"/>
              <a:gd name="connsiteY10" fmla="*/ 770816 h 1163398"/>
              <a:gd name="connsiteX11" fmla="*/ 36455 w 2111331"/>
              <a:gd name="connsiteY11" fmla="*/ 415216 h 1163398"/>
              <a:gd name="connsiteX12" fmla="*/ 425921 w 2111331"/>
              <a:gd name="connsiteY12" fmla="*/ 626883 h 1163398"/>
              <a:gd name="connsiteX13" fmla="*/ 2588 w 2111331"/>
              <a:gd name="connsiteY13" fmla="*/ 110416 h 1163398"/>
              <a:gd name="connsiteX14" fmla="*/ 239655 w 2111331"/>
              <a:gd name="connsiteY14" fmla="*/ 339016 h 1163398"/>
              <a:gd name="connsiteX15" fmla="*/ 61855 w 2111331"/>
              <a:gd name="connsiteY15" fmla="*/ 349 h 11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1331" h="1163398">
                <a:moveTo>
                  <a:pt x="61855" y="349"/>
                </a:moveTo>
                <a:cubicBezTo>
                  <a:pt x="119710" y="13049"/>
                  <a:pt x="586788" y="415216"/>
                  <a:pt x="586788" y="415216"/>
                </a:cubicBezTo>
                <a:cubicBezTo>
                  <a:pt x="744832" y="539394"/>
                  <a:pt x="977666" y="705905"/>
                  <a:pt x="1010121" y="745416"/>
                </a:cubicBezTo>
                <a:cubicBezTo>
                  <a:pt x="1042576" y="784927"/>
                  <a:pt x="710965" y="659339"/>
                  <a:pt x="781521" y="652283"/>
                </a:cubicBezTo>
                <a:cubicBezTo>
                  <a:pt x="852077" y="645228"/>
                  <a:pt x="1244366" y="731305"/>
                  <a:pt x="1433455" y="703083"/>
                </a:cubicBezTo>
                <a:cubicBezTo>
                  <a:pt x="1622544" y="674861"/>
                  <a:pt x="1887833" y="485771"/>
                  <a:pt x="1916055" y="482949"/>
                </a:cubicBezTo>
                <a:cubicBezTo>
                  <a:pt x="1944277" y="480127"/>
                  <a:pt x="1570333" y="650871"/>
                  <a:pt x="1602788" y="686149"/>
                </a:cubicBezTo>
                <a:cubicBezTo>
                  <a:pt x="1635243" y="721427"/>
                  <a:pt x="2096677" y="652283"/>
                  <a:pt x="2110788" y="694616"/>
                </a:cubicBezTo>
                <a:cubicBezTo>
                  <a:pt x="2124899" y="736949"/>
                  <a:pt x="1861022" y="862538"/>
                  <a:pt x="1687455" y="940149"/>
                </a:cubicBezTo>
                <a:cubicBezTo>
                  <a:pt x="1513888" y="1017760"/>
                  <a:pt x="1276821" y="1188505"/>
                  <a:pt x="1069388" y="1160283"/>
                </a:cubicBezTo>
                <a:cubicBezTo>
                  <a:pt x="861955" y="1132061"/>
                  <a:pt x="615010" y="894994"/>
                  <a:pt x="442855" y="770816"/>
                </a:cubicBezTo>
                <a:cubicBezTo>
                  <a:pt x="270700" y="646638"/>
                  <a:pt x="39277" y="439205"/>
                  <a:pt x="36455" y="415216"/>
                </a:cubicBezTo>
                <a:cubicBezTo>
                  <a:pt x="33633" y="391227"/>
                  <a:pt x="431565" y="677683"/>
                  <a:pt x="425921" y="626883"/>
                </a:cubicBezTo>
                <a:cubicBezTo>
                  <a:pt x="420277" y="576083"/>
                  <a:pt x="33632" y="158394"/>
                  <a:pt x="2588" y="110416"/>
                </a:cubicBezTo>
                <a:cubicBezTo>
                  <a:pt x="-28456" y="62438"/>
                  <a:pt x="229777" y="353127"/>
                  <a:pt x="239655" y="339016"/>
                </a:cubicBezTo>
                <a:cubicBezTo>
                  <a:pt x="249533" y="324905"/>
                  <a:pt x="4000" y="-12351"/>
                  <a:pt x="61855" y="3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730C0939-FDA5-A7D4-410D-F67D3872FA17}"/>
              </a:ext>
            </a:extLst>
          </p:cNvPr>
          <p:cNvSpPr/>
          <p:nvPr/>
        </p:nvSpPr>
        <p:spPr>
          <a:xfrm>
            <a:off x="2094838" y="4630372"/>
            <a:ext cx="286669" cy="862475"/>
          </a:xfrm>
          <a:custGeom>
            <a:avLst/>
            <a:gdLst>
              <a:gd name="connsiteX0" fmla="*/ 284295 w 286669"/>
              <a:gd name="connsiteY0" fmla="*/ 895 h 862475"/>
              <a:gd name="connsiteX1" fmla="*/ 148829 w 286669"/>
              <a:gd name="connsiteY1" fmla="*/ 280295 h 862475"/>
              <a:gd name="connsiteX2" fmla="*/ 4895 w 286669"/>
              <a:gd name="connsiteY2" fmla="*/ 830628 h 862475"/>
              <a:gd name="connsiteX3" fmla="*/ 38762 w 286669"/>
              <a:gd name="connsiteY3" fmla="*/ 729028 h 862475"/>
              <a:gd name="connsiteX4" fmla="*/ 89562 w 286669"/>
              <a:gd name="connsiteY4" fmla="*/ 170228 h 862475"/>
              <a:gd name="connsiteX5" fmla="*/ 30295 w 286669"/>
              <a:gd name="connsiteY5" fmla="*/ 364961 h 862475"/>
              <a:gd name="connsiteX6" fmla="*/ 284295 w 286669"/>
              <a:gd name="connsiteY6" fmla="*/ 895 h 86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69" h="862475">
                <a:moveTo>
                  <a:pt x="284295" y="895"/>
                </a:moveTo>
                <a:cubicBezTo>
                  <a:pt x="304051" y="-13216"/>
                  <a:pt x="195396" y="142006"/>
                  <a:pt x="148829" y="280295"/>
                </a:cubicBezTo>
                <a:cubicBezTo>
                  <a:pt x="102262" y="418584"/>
                  <a:pt x="23239" y="755839"/>
                  <a:pt x="4895" y="830628"/>
                </a:cubicBezTo>
                <a:cubicBezTo>
                  <a:pt x="-13449" y="905417"/>
                  <a:pt x="24651" y="839095"/>
                  <a:pt x="38762" y="729028"/>
                </a:cubicBezTo>
                <a:cubicBezTo>
                  <a:pt x="52873" y="618961"/>
                  <a:pt x="90973" y="230906"/>
                  <a:pt x="89562" y="170228"/>
                </a:cubicBezTo>
                <a:cubicBezTo>
                  <a:pt x="88151" y="109550"/>
                  <a:pt x="2073" y="388950"/>
                  <a:pt x="30295" y="364961"/>
                </a:cubicBezTo>
                <a:cubicBezTo>
                  <a:pt x="58517" y="340972"/>
                  <a:pt x="264539" y="15006"/>
                  <a:pt x="284295" y="8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6238C31-CA21-9BBC-B4C2-9B42986C2288}"/>
              </a:ext>
            </a:extLst>
          </p:cNvPr>
          <p:cNvSpPr/>
          <p:nvPr/>
        </p:nvSpPr>
        <p:spPr>
          <a:xfrm>
            <a:off x="3268302" y="7362467"/>
            <a:ext cx="170764" cy="1265267"/>
          </a:xfrm>
          <a:custGeom>
            <a:avLst/>
            <a:gdLst>
              <a:gd name="connsiteX0" fmla="*/ 8298 w 170764"/>
              <a:gd name="connsiteY0" fmla="*/ 20466 h 1265267"/>
              <a:gd name="connsiteX1" fmla="*/ 152231 w 170764"/>
              <a:gd name="connsiteY1" fmla="*/ 520000 h 1265267"/>
              <a:gd name="connsiteX2" fmla="*/ 135298 w 170764"/>
              <a:gd name="connsiteY2" fmla="*/ 1231200 h 1265267"/>
              <a:gd name="connsiteX3" fmla="*/ 143765 w 170764"/>
              <a:gd name="connsiteY3" fmla="*/ 1087266 h 1265267"/>
              <a:gd name="connsiteX4" fmla="*/ 160698 w 170764"/>
              <a:gd name="connsiteY4" fmla="*/ 520000 h 1265267"/>
              <a:gd name="connsiteX5" fmla="*/ 160698 w 170764"/>
              <a:gd name="connsiteY5" fmla="*/ 282933 h 1265267"/>
              <a:gd name="connsiteX6" fmla="*/ 33698 w 170764"/>
              <a:gd name="connsiteY6" fmla="*/ 113600 h 1265267"/>
              <a:gd name="connsiteX7" fmla="*/ 8298 w 170764"/>
              <a:gd name="connsiteY7" fmla="*/ 20466 h 126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64" h="1265267">
                <a:moveTo>
                  <a:pt x="8298" y="20466"/>
                </a:moveTo>
                <a:cubicBezTo>
                  <a:pt x="28054" y="88199"/>
                  <a:pt x="131064" y="318211"/>
                  <a:pt x="152231" y="520000"/>
                </a:cubicBezTo>
                <a:cubicBezTo>
                  <a:pt x="173398" y="721789"/>
                  <a:pt x="136709" y="1136656"/>
                  <a:pt x="135298" y="1231200"/>
                </a:cubicBezTo>
                <a:cubicBezTo>
                  <a:pt x="133887" y="1325744"/>
                  <a:pt x="139532" y="1205799"/>
                  <a:pt x="143765" y="1087266"/>
                </a:cubicBezTo>
                <a:cubicBezTo>
                  <a:pt x="147998" y="968733"/>
                  <a:pt x="157876" y="654055"/>
                  <a:pt x="160698" y="520000"/>
                </a:cubicBezTo>
                <a:cubicBezTo>
                  <a:pt x="163520" y="385945"/>
                  <a:pt x="181865" y="350666"/>
                  <a:pt x="160698" y="282933"/>
                </a:cubicBezTo>
                <a:cubicBezTo>
                  <a:pt x="139531" y="215200"/>
                  <a:pt x="60509" y="155933"/>
                  <a:pt x="33698" y="113600"/>
                </a:cubicBezTo>
                <a:cubicBezTo>
                  <a:pt x="6887" y="71267"/>
                  <a:pt x="-11458" y="-47267"/>
                  <a:pt x="8298" y="2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CD9C07EF-DA54-EF41-9558-1F2E71C7FC73}"/>
              </a:ext>
            </a:extLst>
          </p:cNvPr>
          <p:cNvSpPr/>
          <p:nvPr/>
        </p:nvSpPr>
        <p:spPr>
          <a:xfrm>
            <a:off x="5748252" y="6988713"/>
            <a:ext cx="161494" cy="1355487"/>
          </a:xfrm>
          <a:custGeom>
            <a:avLst/>
            <a:gdLst>
              <a:gd name="connsiteX0" fmla="*/ 161481 w 161494"/>
              <a:gd name="connsiteY0" fmla="*/ 4754 h 1355487"/>
              <a:gd name="connsiteX1" fmla="*/ 17548 w 161494"/>
              <a:gd name="connsiteY1" fmla="*/ 1003820 h 1355487"/>
              <a:gd name="connsiteX2" fmla="*/ 34481 w 161494"/>
              <a:gd name="connsiteY2" fmla="*/ 1350954 h 1355487"/>
              <a:gd name="connsiteX3" fmla="*/ 615 w 161494"/>
              <a:gd name="connsiteY3" fmla="*/ 1164687 h 1355487"/>
              <a:gd name="connsiteX4" fmla="*/ 26015 w 161494"/>
              <a:gd name="connsiteY4" fmla="*/ 648220 h 1355487"/>
              <a:gd name="connsiteX5" fmla="*/ 161481 w 161494"/>
              <a:gd name="connsiteY5" fmla="*/ 4754 h 135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94" h="1355487">
                <a:moveTo>
                  <a:pt x="161481" y="4754"/>
                </a:moveTo>
                <a:cubicBezTo>
                  <a:pt x="160070" y="64021"/>
                  <a:pt x="38715" y="779453"/>
                  <a:pt x="17548" y="1003820"/>
                </a:cubicBezTo>
                <a:cubicBezTo>
                  <a:pt x="-3619" y="1228187"/>
                  <a:pt x="37303" y="1324143"/>
                  <a:pt x="34481" y="1350954"/>
                </a:cubicBezTo>
                <a:cubicBezTo>
                  <a:pt x="31659" y="1377765"/>
                  <a:pt x="2026" y="1281809"/>
                  <a:pt x="615" y="1164687"/>
                </a:cubicBezTo>
                <a:cubicBezTo>
                  <a:pt x="-796" y="1047565"/>
                  <a:pt x="-2207" y="840131"/>
                  <a:pt x="26015" y="648220"/>
                </a:cubicBezTo>
                <a:cubicBezTo>
                  <a:pt x="54237" y="456309"/>
                  <a:pt x="162892" y="-54513"/>
                  <a:pt x="161481" y="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76BBD374-884F-543D-9F82-AFF210B7C4E9}"/>
              </a:ext>
            </a:extLst>
          </p:cNvPr>
          <p:cNvSpPr/>
          <p:nvPr/>
        </p:nvSpPr>
        <p:spPr>
          <a:xfrm>
            <a:off x="3650877" y="6880909"/>
            <a:ext cx="2318869" cy="1171184"/>
          </a:xfrm>
          <a:custGeom>
            <a:avLst/>
            <a:gdLst>
              <a:gd name="connsiteX0" fmla="*/ 15190 w 2318869"/>
              <a:gd name="connsiteY0" fmla="*/ 789891 h 1171184"/>
              <a:gd name="connsiteX1" fmla="*/ 1141256 w 2318869"/>
              <a:gd name="connsiteY1" fmla="*/ 730624 h 1171184"/>
              <a:gd name="connsiteX2" fmla="*/ 2123390 w 2318869"/>
              <a:gd name="connsiteY2" fmla="*/ 154891 h 1171184"/>
              <a:gd name="connsiteX3" fmla="*/ 2318123 w 2318869"/>
              <a:gd name="connsiteY3" fmla="*/ 2491 h 1171184"/>
              <a:gd name="connsiteX4" fmla="*/ 2165723 w 2318869"/>
              <a:gd name="connsiteY4" fmla="*/ 239558 h 1171184"/>
              <a:gd name="connsiteX5" fmla="*/ 1615390 w 2318869"/>
              <a:gd name="connsiteY5" fmla="*/ 849158 h 1171184"/>
              <a:gd name="connsiteX6" fmla="*/ 904190 w 2318869"/>
              <a:gd name="connsiteY6" fmla="*/ 1170891 h 1171184"/>
              <a:gd name="connsiteX7" fmla="*/ 243790 w 2318869"/>
              <a:gd name="connsiteY7" fmla="*/ 908424 h 1171184"/>
              <a:gd name="connsiteX8" fmla="*/ 472390 w 2318869"/>
              <a:gd name="connsiteY8" fmla="*/ 993091 h 1171184"/>
              <a:gd name="connsiteX9" fmla="*/ 15190 w 2318869"/>
              <a:gd name="connsiteY9" fmla="*/ 789891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8869" h="1171184">
                <a:moveTo>
                  <a:pt x="15190" y="789891"/>
                </a:moveTo>
                <a:cubicBezTo>
                  <a:pt x="126668" y="746147"/>
                  <a:pt x="789889" y="836457"/>
                  <a:pt x="1141256" y="730624"/>
                </a:cubicBezTo>
                <a:cubicBezTo>
                  <a:pt x="1492623" y="624791"/>
                  <a:pt x="1927246" y="276246"/>
                  <a:pt x="2123390" y="154891"/>
                </a:cubicBezTo>
                <a:cubicBezTo>
                  <a:pt x="2319534" y="33536"/>
                  <a:pt x="2311068" y="-11620"/>
                  <a:pt x="2318123" y="2491"/>
                </a:cubicBezTo>
                <a:cubicBezTo>
                  <a:pt x="2325178" y="16602"/>
                  <a:pt x="2282845" y="98447"/>
                  <a:pt x="2165723" y="239558"/>
                </a:cubicBezTo>
                <a:cubicBezTo>
                  <a:pt x="2048601" y="380669"/>
                  <a:pt x="1825645" y="693936"/>
                  <a:pt x="1615390" y="849158"/>
                </a:cubicBezTo>
                <a:cubicBezTo>
                  <a:pt x="1405135" y="1004380"/>
                  <a:pt x="1132790" y="1161013"/>
                  <a:pt x="904190" y="1170891"/>
                </a:cubicBezTo>
                <a:cubicBezTo>
                  <a:pt x="675590" y="1180769"/>
                  <a:pt x="315757" y="938057"/>
                  <a:pt x="243790" y="908424"/>
                </a:cubicBezTo>
                <a:cubicBezTo>
                  <a:pt x="171823" y="878791"/>
                  <a:pt x="503434" y="1010024"/>
                  <a:pt x="472390" y="993091"/>
                </a:cubicBezTo>
                <a:cubicBezTo>
                  <a:pt x="441346" y="976158"/>
                  <a:pt x="-96288" y="833635"/>
                  <a:pt x="15190" y="7898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595382E4-386B-7B87-6861-6272B4DDFD0C}"/>
              </a:ext>
            </a:extLst>
          </p:cNvPr>
          <p:cNvSpPr/>
          <p:nvPr/>
        </p:nvSpPr>
        <p:spPr>
          <a:xfrm>
            <a:off x="4571633" y="7755387"/>
            <a:ext cx="703521" cy="534714"/>
          </a:xfrm>
          <a:custGeom>
            <a:avLst/>
            <a:gdLst>
              <a:gd name="connsiteX0" fmla="*/ 367 w 703521"/>
              <a:gd name="connsiteY0" fmla="*/ 245613 h 534714"/>
              <a:gd name="connsiteX1" fmla="*/ 423700 w 703521"/>
              <a:gd name="connsiteY1" fmla="*/ 110146 h 534714"/>
              <a:gd name="connsiteX2" fmla="*/ 703100 w 703521"/>
              <a:gd name="connsiteY2" fmla="*/ 80 h 534714"/>
              <a:gd name="connsiteX3" fmla="*/ 482967 w 703521"/>
              <a:gd name="connsiteY3" fmla="*/ 127080 h 534714"/>
              <a:gd name="connsiteX4" fmla="*/ 322100 w 703521"/>
              <a:gd name="connsiteY4" fmla="*/ 262546 h 534714"/>
              <a:gd name="connsiteX5" fmla="*/ 262834 w 703521"/>
              <a:gd name="connsiteY5" fmla="*/ 533480 h 534714"/>
              <a:gd name="connsiteX6" fmla="*/ 347500 w 703521"/>
              <a:gd name="connsiteY6" fmla="*/ 144013 h 534714"/>
              <a:gd name="connsiteX7" fmla="*/ 367 w 703521"/>
              <a:gd name="connsiteY7" fmla="*/ 245613 h 5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521" h="534714">
                <a:moveTo>
                  <a:pt x="367" y="245613"/>
                </a:moveTo>
                <a:cubicBezTo>
                  <a:pt x="13067" y="239969"/>
                  <a:pt x="306578" y="151068"/>
                  <a:pt x="423700" y="110146"/>
                </a:cubicBezTo>
                <a:cubicBezTo>
                  <a:pt x="540822" y="69224"/>
                  <a:pt x="693222" y="-2742"/>
                  <a:pt x="703100" y="80"/>
                </a:cubicBezTo>
                <a:cubicBezTo>
                  <a:pt x="712978" y="2902"/>
                  <a:pt x="546467" y="83336"/>
                  <a:pt x="482967" y="127080"/>
                </a:cubicBezTo>
                <a:cubicBezTo>
                  <a:pt x="419467" y="170824"/>
                  <a:pt x="358789" y="194813"/>
                  <a:pt x="322100" y="262546"/>
                </a:cubicBezTo>
                <a:cubicBezTo>
                  <a:pt x="285411" y="330279"/>
                  <a:pt x="258601" y="553236"/>
                  <a:pt x="262834" y="533480"/>
                </a:cubicBezTo>
                <a:cubicBezTo>
                  <a:pt x="267067" y="513725"/>
                  <a:pt x="387011" y="190580"/>
                  <a:pt x="347500" y="144013"/>
                </a:cubicBezTo>
                <a:cubicBezTo>
                  <a:pt x="307989" y="97446"/>
                  <a:pt x="-12333" y="251257"/>
                  <a:pt x="367" y="245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6D18B312-A840-FB58-923D-3C9C3C0B12A7}"/>
              </a:ext>
            </a:extLst>
          </p:cNvPr>
          <p:cNvSpPr/>
          <p:nvPr/>
        </p:nvSpPr>
        <p:spPr>
          <a:xfrm>
            <a:off x="4206267" y="8001413"/>
            <a:ext cx="146658" cy="474166"/>
          </a:xfrm>
          <a:custGeom>
            <a:avLst/>
            <a:gdLst>
              <a:gd name="connsiteX0" fmla="*/ 77866 w 146658"/>
              <a:gd name="connsiteY0" fmla="*/ 41920 h 474166"/>
              <a:gd name="connsiteX1" fmla="*/ 52466 w 146658"/>
              <a:gd name="connsiteY1" fmla="*/ 278987 h 474166"/>
              <a:gd name="connsiteX2" fmla="*/ 103266 w 146658"/>
              <a:gd name="connsiteY2" fmla="*/ 473720 h 474166"/>
              <a:gd name="connsiteX3" fmla="*/ 69400 w 146658"/>
              <a:gd name="connsiteY3" fmla="*/ 329787 h 474166"/>
              <a:gd name="connsiteX4" fmla="*/ 1666 w 146658"/>
              <a:gd name="connsiteY4" fmla="*/ 245120 h 474166"/>
              <a:gd name="connsiteX5" fmla="*/ 145600 w 146658"/>
              <a:gd name="connsiteY5" fmla="*/ 16520 h 474166"/>
              <a:gd name="connsiteX6" fmla="*/ 77866 w 146658"/>
              <a:gd name="connsiteY6" fmla="*/ 41920 h 47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658" h="474166">
                <a:moveTo>
                  <a:pt x="77866" y="41920"/>
                </a:moveTo>
                <a:cubicBezTo>
                  <a:pt x="62344" y="85665"/>
                  <a:pt x="48233" y="207020"/>
                  <a:pt x="52466" y="278987"/>
                </a:cubicBezTo>
                <a:cubicBezTo>
                  <a:pt x="56699" y="350954"/>
                  <a:pt x="100444" y="465253"/>
                  <a:pt x="103266" y="473720"/>
                </a:cubicBezTo>
                <a:cubicBezTo>
                  <a:pt x="106088" y="482187"/>
                  <a:pt x="86333" y="367887"/>
                  <a:pt x="69400" y="329787"/>
                </a:cubicBezTo>
                <a:cubicBezTo>
                  <a:pt x="52467" y="291687"/>
                  <a:pt x="-11034" y="297331"/>
                  <a:pt x="1666" y="245120"/>
                </a:cubicBezTo>
                <a:cubicBezTo>
                  <a:pt x="14366" y="192909"/>
                  <a:pt x="135722" y="46153"/>
                  <a:pt x="145600" y="16520"/>
                </a:cubicBezTo>
                <a:cubicBezTo>
                  <a:pt x="155478" y="-13113"/>
                  <a:pt x="93388" y="-1825"/>
                  <a:pt x="77866" y="4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1EE56864-5091-F473-8B76-D677ECA4368F}"/>
              </a:ext>
            </a:extLst>
          </p:cNvPr>
          <p:cNvSpPr/>
          <p:nvPr/>
        </p:nvSpPr>
        <p:spPr>
          <a:xfrm>
            <a:off x="4088858" y="8288867"/>
            <a:ext cx="153139" cy="254000"/>
          </a:xfrm>
          <a:custGeom>
            <a:avLst/>
            <a:gdLst>
              <a:gd name="connsiteX0" fmla="*/ 542 w 153139"/>
              <a:gd name="connsiteY0" fmla="*/ 0 h 254000"/>
              <a:gd name="connsiteX1" fmla="*/ 42875 w 153139"/>
              <a:gd name="connsiteY1" fmla="*/ 169333 h 254000"/>
              <a:gd name="connsiteX2" fmla="*/ 152942 w 153139"/>
              <a:gd name="connsiteY2" fmla="*/ 254000 h 254000"/>
              <a:gd name="connsiteX3" fmla="*/ 68275 w 153139"/>
              <a:gd name="connsiteY3" fmla="*/ 169333 h 254000"/>
              <a:gd name="connsiteX4" fmla="*/ 542 w 153139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39" h="254000">
                <a:moveTo>
                  <a:pt x="542" y="0"/>
                </a:moveTo>
                <a:cubicBezTo>
                  <a:pt x="-3691" y="0"/>
                  <a:pt x="17475" y="127000"/>
                  <a:pt x="42875" y="169333"/>
                </a:cubicBezTo>
                <a:cubicBezTo>
                  <a:pt x="68275" y="211666"/>
                  <a:pt x="148709" y="254000"/>
                  <a:pt x="152942" y="254000"/>
                </a:cubicBezTo>
                <a:cubicBezTo>
                  <a:pt x="157175" y="254000"/>
                  <a:pt x="92264" y="211666"/>
                  <a:pt x="68275" y="169333"/>
                </a:cubicBezTo>
                <a:cubicBezTo>
                  <a:pt x="44286" y="127000"/>
                  <a:pt x="4775" y="0"/>
                  <a:pt x="5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0EC62963-1941-284A-E966-40BC9BC9007E}"/>
              </a:ext>
            </a:extLst>
          </p:cNvPr>
          <p:cNvSpPr/>
          <p:nvPr/>
        </p:nvSpPr>
        <p:spPr>
          <a:xfrm>
            <a:off x="4956725" y="8305794"/>
            <a:ext cx="148787" cy="440406"/>
          </a:xfrm>
          <a:custGeom>
            <a:avLst/>
            <a:gdLst>
              <a:gd name="connsiteX0" fmla="*/ 148675 w 148787"/>
              <a:gd name="connsiteY0" fmla="*/ 6 h 440406"/>
              <a:gd name="connsiteX1" fmla="*/ 30142 w 148787"/>
              <a:gd name="connsiteY1" fmla="*/ 296339 h 440406"/>
              <a:gd name="connsiteX2" fmla="*/ 114808 w 148787"/>
              <a:gd name="connsiteY2" fmla="*/ 440273 h 440406"/>
              <a:gd name="connsiteX3" fmla="*/ 38608 w 148787"/>
              <a:gd name="connsiteY3" fmla="*/ 321739 h 440406"/>
              <a:gd name="connsiteX4" fmla="*/ 4742 w 148787"/>
              <a:gd name="connsiteY4" fmla="*/ 287873 h 440406"/>
              <a:gd name="connsiteX5" fmla="*/ 148675 w 148787"/>
              <a:gd name="connsiteY5" fmla="*/ 6 h 4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787" h="440406">
                <a:moveTo>
                  <a:pt x="148675" y="6"/>
                </a:moveTo>
                <a:cubicBezTo>
                  <a:pt x="152908" y="1417"/>
                  <a:pt x="35787" y="222961"/>
                  <a:pt x="30142" y="296339"/>
                </a:cubicBezTo>
                <a:cubicBezTo>
                  <a:pt x="24497" y="369717"/>
                  <a:pt x="113397" y="436040"/>
                  <a:pt x="114808" y="440273"/>
                </a:cubicBezTo>
                <a:cubicBezTo>
                  <a:pt x="116219" y="444506"/>
                  <a:pt x="56952" y="347139"/>
                  <a:pt x="38608" y="321739"/>
                </a:cubicBezTo>
                <a:cubicBezTo>
                  <a:pt x="20264" y="296339"/>
                  <a:pt x="-12191" y="335851"/>
                  <a:pt x="4742" y="287873"/>
                </a:cubicBezTo>
                <a:cubicBezTo>
                  <a:pt x="21675" y="239895"/>
                  <a:pt x="144442" y="-1405"/>
                  <a:pt x="14867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7B83DF8-C7A2-BA96-2F2B-F71E64136691}"/>
              </a:ext>
            </a:extLst>
          </p:cNvPr>
          <p:cNvSpPr/>
          <p:nvPr/>
        </p:nvSpPr>
        <p:spPr>
          <a:xfrm>
            <a:off x="3208211" y="7272345"/>
            <a:ext cx="1018801" cy="2195854"/>
          </a:xfrm>
          <a:custGeom>
            <a:avLst/>
            <a:gdLst>
              <a:gd name="connsiteX0" fmla="*/ 17589 w 1018801"/>
              <a:gd name="connsiteY0" fmla="*/ 522 h 2195854"/>
              <a:gd name="connsiteX1" fmla="*/ 525589 w 1018801"/>
              <a:gd name="connsiteY1" fmla="*/ 474655 h 2195854"/>
              <a:gd name="connsiteX2" fmla="*/ 669522 w 1018801"/>
              <a:gd name="connsiteY2" fmla="*/ 550855 h 2195854"/>
              <a:gd name="connsiteX3" fmla="*/ 466322 w 1018801"/>
              <a:gd name="connsiteY3" fmla="*/ 576255 h 2195854"/>
              <a:gd name="connsiteX4" fmla="*/ 1016656 w 1018801"/>
              <a:gd name="connsiteY4" fmla="*/ 737122 h 2195854"/>
              <a:gd name="connsiteX5" fmla="*/ 669522 w 1018801"/>
              <a:gd name="connsiteY5" fmla="*/ 737122 h 2195854"/>
              <a:gd name="connsiteX6" fmla="*/ 999722 w 1018801"/>
              <a:gd name="connsiteY6" fmla="*/ 872588 h 2195854"/>
              <a:gd name="connsiteX7" fmla="*/ 390122 w 1018801"/>
              <a:gd name="connsiteY7" fmla="*/ 864122 h 2195854"/>
              <a:gd name="connsiteX8" fmla="*/ 737256 w 1018801"/>
              <a:gd name="connsiteY8" fmla="*/ 1304388 h 2195854"/>
              <a:gd name="connsiteX9" fmla="*/ 779589 w 1018801"/>
              <a:gd name="connsiteY9" fmla="*/ 1439855 h 2195854"/>
              <a:gd name="connsiteX10" fmla="*/ 889656 w 1018801"/>
              <a:gd name="connsiteY10" fmla="*/ 2176455 h 2195854"/>
              <a:gd name="connsiteX11" fmla="*/ 771122 w 1018801"/>
              <a:gd name="connsiteY11" fmla="*/ 1939388 h 2195854"/>
              <a:gd name="connsiteX12" fmla="*/ 305456 w 1018801"/>
              <a:gd name="connsiteY12" fmla="*/ 1482188 h 2195854"/>
              <a:gd name="connsiteX13" fmla="*/ 42989 w 1018801"/>
              <a:gd name="connsiteY13" fmla="*/ 1101188 h 2195854"/>
              <a:gd name="connsiteX14" fmla="*/ 161522 w 1018801"/>
              <a:gd name="connsiteY14" fmla="*/ 711722 h 2195854"/>
              <a:gd name="connsiteX15" fmla="*/ 51456 w 1018801"/>
              <a:gd name="connsiteY15" fmla="*/ 254522 h 2195854"/>
              <a:gd name="connsiteX16" fmla="*/ 110722 w 1018801"/>
              <a:gd name="connsiteY16" fmla="*/ 576255 h 2195854"/>
              <a:gd name="connsiteX17" fmla="*/ 17589 w 1018801"/>
              <a:gd name="connsiteY17" fmla="*/ 522 h 219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8801" h="2195854">
                <a:moveTo>
                  <a:pt x="17589" y="522"/>
                </a:moveTo>
                <a:cubicBezTo>
                  <a:pt x="86733" y="-16411"/>
                  <a:pt x="416934" y="382933"/>
                  <a:pt x="525589" y="474655"/>
                </a:cubicBezTo>
                <a:cubicBezTo>
                  <a:pt x="634244" y="566377"/>
                  <a:pt x="679400" y="533922"/>
                  <a:pt x="669522" y="550855"/>
                </a:cubicBezTo>
                <a:cubicBezTo>
                  <a:pt x="659644" y="567788"/>
                  <a:pt x="408466" y="545211"/>
                  <a:pt x="466322" y="576255"/>
                </a:cubicBezTo>
                <a:cubicBezTo>
                  <a:pt x="524178" y="607299"/>
                  <a:pt x="982789" y="710311"/>
                  <a:pt x="1016656" y="737122"/>
                </a:cubicBezTo>
                <a:cubicBezTo>
                  <a:pt x="1050523" y="763933"/>
                  <a:pt x="672344" y="714544"/>
                  <a:pt x="669522" y="737122"/>
                </a:cubicBezTo>
                <a:cubicBezTo>
                  <a:pt x="666700" y="759700"/>
                  <a:pt x="1046289" y="851421"/>
                  <a:pt x="999722" y="872588"/>
                </a:cubicBezTo>
                <a:cubicBezTo>
                  <a:pt x="953155" y="893755"/>
                  <a:pt x="433866" y="792156"/>
                  <a:pt x="390122" y="864122"/>
                </a:cubicBezTo>
                <a:cubicBezTo>
                  <a:pt x="346378" y="936088"/>
                  <a:pt x="672345" y="1208433"/>
                  <a:pt x="737256" y="1304388"/>
                </a:cubicBezTo>
                <a:cubicBezTo>
                  <a:pt x="802167" y="1400343"/>
                  <a:pt x="754189" y="1294511"/>
                  <a:pt x="779589" y="1439855"/>
                </a:cubicBezTo>
                <a:cubicBezTo>
                  <a:pt x="804989" y="1585200"/>
                  <a:pt x="891067" y="2093200"/>
                  <a:pt x="889656" y="2176455"/>
                </a:cubicBezTo>
                <a:cubicBezTo>
                  <a:pt x="888245" y="2259711"/>
                  <a:pt x="868489" y="2055099"/>
                  <a:pt x="771122" y="1939388"/>
                </a:cubicBezTo>
                <a:cubicBezTo>
                  <a:pt x="673755" y="1823677"/>
                  <a:pt x="426811" y="1621888"/>
                  <a:pt x="305456" y="1482188"/>
                </a:cubicBezTo>
                <a:cubicBezTo>
                  <a:pt x="184101" y="1342488"/>
                  <a:pt x="66978" y="1229599"/>
                  <a:pt x="42989" y="1101188"/>
                </a:cubicBezTo>
                <a:cubicBezTo>
                  <a:pt x="19000" y="972777"/>
                  <a:pt x="160111" y="852833"/>
                  <a:pt x="161522" y="711722"/>
                </a:cubicBezTo>
                <a:cubicBezTo>
                  <a:pt x="162933" y="570611"/>
                  <a:pt x="59923" y="277100"/>
                  <a:pt x="51456" y="254522"/>
                </a:cubicBezTo>
                <a:cubicBezTo>
                  <a:pt x="42989" y="231944"/>
                  <a:pt x="116367" y="618588"/>
                  <a:pt x="110722" y="576255"/>
                </a:cubicBezTo>
                <a:cubicBezTo>
                  <a:pt x="105077" y="533922"/>
                  <a:pt x="-51555" y="17455"/>
                  <a:pt x="17589" y="5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34FF9BE-603B-7889-B41D-54BBDEDFDF35}"/>
              </a:ext>
            </a:extLst>
          </p:cNvPr>
          <p:cNvSpPr/>
          <p:nvPr/>
        </p:nvSpPr>
        <p:spPr>
          <a:xfrm>
            <a:off x="5721520" y="7466856"/>
            <a:ext cx="335939" cy="784545"/>
          </a:xfrm>
          <a:custGeom>
            <a:avLst/>
            <a:gdLst>
              <a:gd name="connsiteX0" fmla="*/ 1947 w 335939"/>
              <a:gd name="connsiteY0" fmla="*/ 212411 h 784545"/>
              <a:gd name="connsiteX1" fmla="*/ 323680 w 335939"/>
              <a:gd name="connsiteY1" fmla="*/ 771211 h 784545"/>
              <a:gd name="connsiteX2" fmla="*/ 264413 w 335939"/>
              <a:gd name="connsiteY2" fmla="*/ 593411 h 784545"/>
              <a:gd name="connsiteX3" fmla="*/ 222080 w 335939"/>
              <a:gd name="connsiteY3" fmla="*/ 407144 h 784545"/>
              <a:gd name="connsiteX4" fmla="*/ 162813 w 335939"/>
              <a:gd name="connsiteY4" fmla="*/ 744 h 784545"/>
              <a:gd name="connsiteX5" fmla="*/ 188213 w 335939"/>
              <a:gd name="connsiteY5" fmla="*/ 517211 h 784545"/>
              <a:gd name="connsiteX6" fmla="*/ 1947 w 335939"/>
              <a:gd name="connsiteY6" fmla="*/ 212411 h 78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939" h="784545">
                <a:moveTo>
                  <a:pt x="1947" y="212411"/>
                </a:moveTo>
                <a:cubicBezTo>
                  <a:pt x="24525" y="254744"/>
                  <a:pt x="279936" y="707711"/>
                  <a:pt x="323680" y="771211"/>
                </a:cubicBezTo>
                <a:cubicBezTo>
                  <a:pt x="367424" y="834711"/>
                  <a:pt x="281346" y="654089"/>
                  <a:pt x="264413" y="593411"/>
                </a:cubicBezTo>
                <a:cubicBezTo>
                  <a:pt x="247480" y="532733"/>
                  <a:pt x="239013" y="505922"/>
                  <a:pt x="222080" y="407144"/>
                </a:cubicBezTo>
                <a:cubicBezTo>
                  <a:pt x="205147" y="308366"/>
                  <a:pt x="168458" y="-17601"/>
                  <a:pt x="162813" y="744"/>
                </a:cubicBezTo>
                <a:cubicBezTo>
                  <a:pt x="157169" y="19088"/>
                  <a:pt x="216435" y="477700"/>
                  <a:pt x="188213" y="517211"/>
                </a:cubicBezTo>
                <a:cubicBezTo>
                  <a:pt x="159991" y="556722"/>
                  <a:pt x="-20631" y="170078"/>
                  <a:pt x="1947" y="212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A5E57580-5F02-840B-FD40-303FE3ACA34E}"/>
              </a:ext>
            </a:extLst>
          </p:cNvPr>
          <p:cNvSpPr/>
          <p:nvPr/>
        </p:nvSpPr>
        <p:spPr>
          <a:xfrm>
            <a:off x="4935351" y="7019996"/>
            <a:ext cx="1064317" cy="2416951"/>
          </a:xfrm>
          <a:custGeom>
            <a:avLst/>
            <a:gdLst>
              <a:gd name="connsiteX0" fmla="*/ 881249 w 1064317"/>
              <a:gd name="connsiteY0" fmla="*/ 15804 h 2416951"/>
              <a:gd name="connsiteX1" fmla="*/ 635716 w 1064317"/>
              <a:gd name="connsiteY1" fmla="*/ 1065671 h 2416951"/>
              <a:gd name="connsiteX2" fmla="*/ 229316 w 1064317"/>
              <a:gd name="connsiteY2" fmla="*/ 1768404 h 2416951"/>
              <a:gd name="connsiteX3" fmla="*/ 390182 w 1064317"/>
              <a:gd name="connsiteY3" fmla="*/ 1700671 h 2416951"/>
              <a:gd name="connsiteX4" fmla="*/ 716 w 1064317"/>
              <a:gd name="connsiteY4" fmla="*/ 2411871 h 2416951"/>
              <a:gd name="connsiteX5" fmla="*/ 313982 w 1064317"/>
              <a:gd name="connsiteY5" fmla="*/ 1988537 h 2416951"/>
              <a:gd name="connsiteX6" fmla="*/ 1008249 w 1064317"/>
              <a:gd name="connsiteY6" fmla="*/ 1404337 h 2416951"/>
              <a:gd name="connsiteX7" fmla="*/ 1016716 w 1064317"/>
              <a:gd name="connsiteY7" fmla="*/ 1082604 h 2416951"/>
              <a:gd name="connsiteX8" fmla="*/ 965916 w 1064317"/>
              <a:gd name="connsiteY8" fmla="*/ 786271 h 2416951"/>
              <a:gd name="connsiteX9" fmla="*/ 1059049 w 1064317"/>
              <a:gd name="connsiteY9" fmla="*/ 49671 h 2416951"/>
              <a:gd name="connsiteX10" fmla="*/ 889716 w 1064317"/>
              <a:gd name="connsiteY10" fmla="*/ 405271 h 2416951"/>
              <a:gd name="connsiteX11" fmla="*/ 881249 w 1064317"/>
              <a:gd name="connsiteY11" fmla="*/ 15804 h 241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317" h="2416951">
                <a:moveTo>
                  <a:pt x="881249" y="15804"/>
                </a:moveTo>
                <a:cubicBezTo>
                  <a:pt x="838916" y="125871"/>
                  <a:pt x="744371" y="773571"/>
                  <a:pt x="635716" y="1065671"/>
                </a:cubicBezTo>
                <a:cubicBezTo>
                  <a:pt x="527061" y="1357771"/>
                  <a:pt x="270238" y="1662571"/>
                  <a:pt x="229316" y="1768404"/>
                </a:cubicBezTo>
                <a:cubicBezTo>
                  <a:pt x="188394" y="1874237"/>
                  <a:pt x="428282" y="1593427"/>
                  <a:pt x="390182" y="1700671"/>
                </a:cubicBezTo>
                <a:cubicBezTo>
                  <a:pt x="352082" y="1807916"/>
                  <a:pt x="13416" y="2363893"/>
                  <a:pt x="716" y="2411871"/>
                </a:cubicBezTo>
                <a:cubicBezTo>
                  <a:pt x="-11984" y="2459849"/>
                  <a:pt x="146060" y="2156459"/>
                  <a:pt x="313982" y="1988537"/>
                </a:cubicBezTo>
                <a:cubicBezTo>
                  <a:pt x="481904" y="1820615"/>
                  <a:pt x="891127" y="1555326"/>
                  <a:pt x="1008249" y="1404337"/>
                </a:cubicBezTo>
                <a:cubicBezTo>
                  <a:pt x="1125371" y="1253348"/>
                  <a:pt x="1023771" y="1185615"/>
                  <a:pt x="1016716" y="1082604"/>
                </a:cubicBezTo>
                <a:cubicBezTo>
                  <a:pt x="1009661" y="979593"/>
                  <a:pt x="958861" y="958426"/>
                  <a:pt x="965916" y="786271"/>
                </a:cubicBezTo>
                <a:cubicBezTo>
                  <a:pt x="972971" y="614116"/>
                  <a:pt x="1071749" y="113171"/>
                  <a:pt x="1059049" y="49671"/>
                </a:cubicBezTo>
                <a:cubicBezTo>
                  <a:pt x="1046349" y="-13829"/>
                  <a:pt x="917938" y="403860"/>
                  <a:pt x="889716" y="405271"/>
                </a:cubicBezTo>
                <a:cubicBezTo>
                  <a:pt x="861494" y="406682"/>
                  <a:pt x="923582" y="-94263"/>
                  <a:pt x="881249" y="158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CD83173-CAB5-6E2F-8C29-36D035F9111F}"/>
              </a:ext>
            </a:extLst>
          </p:cNvPr>
          <p:cNvSpPr/>
          <p:nvPr/>
        </p:nvSpPr>
        <p:spPr>
          <a:xfrm>
            <a:off x="4039449" y="7678713"/>
            <a:ext cx="1320404" cy="1010770"/>
          </a:xfrm>
          <a:custGeom>
            <a:avLst/>
            <a:gdLst>
              <a:gd name="connsiteX0" fmla="*/ 126151 w 1320404"/>
              <a:gd name="connsiteY0" fmla="*/ 373087 h 1010770"/>
              <a:gd name="connsiteX1" fmla="*/ 1049018 w 1320404"/>
              <a:gd name="connsiteY1" fmla="*/ 144487 h 1010770"/>
              <a:gd name="connsiteX2" fmla="*/ 1319951 w 1320404"/>
              <a:gd name="connsiteY2" fmla="*/ 554 h 1010770"/>
              <a:gd name="connsiteX3" fmla="*/ 1116751 w 1320404"/>
              <a:gd name="connsiteY3" fmla="*/ 195287 h 1010770"/>
              <a:gd name="connsiteX4" fmla="*/ 1252218 w 1320404"/>
              <a:gd name="connsiteY4" fmla="*/ 347687 h 1010770"/>
              <a:gd name="connsiteX5" fmla="*/ 888151 w 1320404"/>
              <a:gd name="connsiteY5" fmla="*/ 660954 h 1010770"/>
              <a:gd name="connsiteX6" fmla="*/ 871218 w 1320404"/>
              <a:gd name="connsiteY6" fmla="*/ 1008087 h 1010770"/>
              <a:gd name="connsiteX7" fmla="*/ 888151 w 1320404"/>
              <a:gd name="connsiteY7" fmla="*/ 796420 h 1010770"/>
              <a:gd name="connsiteX8" fmla="*/ 811951 w 1320404"/>
              <a:gd name="connsiteY8" fmla="*/ 347687 h 1010770"/>
              <a:gd name="connsiteX9" fmla="*/ 769618 w 1320404"/>
              <a:gd name="connsiteY9" fmla="*/ 728687 h 1010770"/>
              <a:gd name="connsiteX10" fmla="*/ 752684 w 1320404"/>
              <a:gd name="connsiteY10" fmla="*/ 533954 h 1010770"/>
              <a:gd name="connsiteX11" fmla="*/ 447884 w 1320404"/>
              <a:gd name="connsiteY11" fmla="*/ 432354 h 1010770"/>
              <a:gd name="connsiteX12" fmla="*/ 41484 w 1320404"/>
              <a:gd name="connsiteY12" fmla="*/ 398487 h 1010770"/>
              <a:gd name="connsiteX13" fmla="*/ 126151 w 1320404"/>
              <a:gd name="connsiteY13" fmla="*/ 373087 h 101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0404" h="1010770">
                <a:moveTo>
                  <a:pt x="126151" y="373087"/>
                </a:moveTo>
                <a:cubicBezTo>
                  <a:pt x="294073" y="330754"/>
                  <a:pt x="850051" y="206576"/>
                  <a:pt x="1049018" y="144487"/>
                </a:cubicBezTo>
                <a:cubicBezTo>
                  <a:pt x="1247985" y="82398"/>
                  <a:pt x="1308662" y="-7913"/>
                  <a:pt x="1319951" y="554"/>
                </a:cubicBezTo>
                <a:cubicBezTo>
                  <a:pt x="1331240" y="9021"/>
                  <a:pt x="1128040" y="137432"/>
                  <a:pt x="1116751" y="195287"/>
                </a:cubicBezTo>
                <a:cubicBezTo>
                  <a:pt x="1105462" y="253142"/>
                  <a:pt x="1290318" y="270076"/>
                  <a:pt x="1252218" y="347687"/>
                </a:cubicBezTo>
                <a:cubicBezTo>
                  <a:pt x="1214118" y="425298"/>
                  <a:pt x="951651" y="550887"/>
                  <a:pt x="888151" y="660954"/>
                </a:cubicBezTo>
                <a:cubicBezTo>
                  <a:pt x="824651" y="771021"/>
                  <a:pt x="871218" y="985509"/>
                  <a:pt x="871218" y="1008087"/>
                </a:cubicBezTo>
                <a:cubicBezTo>
                  <a:pt x="871218" y="1030665"/>
                  <a:pt x="898029" y="906487"/>
                  <a:pt x="888151" y="796420"/>
                </a:cubicBezTo>
                <a:cubicBezTo>
                  <a:pt x="878273" y="686353"/>
                  <a:pt x="831707" y="358976"/>
                  <a:pt x="811951" y="347687"/>
                </a:cubicBezTo>
                <a:cubicBezTo>
                  <a:pt x="792196" y="336398"/>
                  <a:pt x="779496" y="697643"/>
                  <a:pt x="769618" y="728687"/>
                </a:cubicBezTo>
                <a:cubicBezTo>
                  <a:pt x="759740" y="759731"/>
                  <a:pt x="806306" y="583343"/>
                  <a:pt x="752684" y="533954"/>
                </a:cubicBezTo>
                <a:cubicBezTo>
                  <a:pt x="699062" y="484565"/>
                  <a:pt x="566417" y="454932"/>
                  <a:pt x="447884" y="432354"/>
                </a:cubicBezTo>
                <a:cubicBezTo>
                  <a:pt x="329351" y="409776"/>
                  <a:pt x="93695" y="405543"/>
                  <a:pt x="41484" y="398487"/>
                </a:cubicBezTo>
                <a:cubicBezTo>
                  <a:pt x="-10727" y="391431"/>
                  <a:pt x="-41771" y="415420"/>
                  <a:pt x="126151" y="3730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C967EB0-C650-FB30-07B1-83AC46BEA58D}"/>
              </a:ext>
            </a:extLst>
          </p:cNvPr>
          <p:cNvSpPr/>
          <p:nvPr/>
        </p:nvSpPr>
        <p:spPr>
          <a:xfrm>
            <a:off x="3526665" y="8805304"/>
            <a:ext cx="1167563" cy="687885"/>
          </a:xfrm>
          <a:custGeom>
            <a:avLst/>
            <a:gdLst>
              <a:gd name="connsiteX0" fmla="*/ 3935 w 1167563"/>
              <a:gd name="connsiteY0" fmla="*/ 29 h 687885"/>
              <a:gd name="connsiteX1" fmla="*/ 901402 w 1167563"/>
              <a:gd name="connsiteY1" fmla="*/ 584229 h 687885"/>
              <a:gd name="connsiteX2" fmla="*/ 1155402 w 1167563"/>
              <a:gd name="connsiteY2" fmla="*/ 685829 h 687885"/>
              <a:gd name="connsiteX3" fmla="*/ 596602 w 1167563"/>
              <a:gd name="connsiteY3" fmla="*/ 558829 h 687885"/>
              <a:gd name="connsiteX4" fmla="*/ 3935 w 1167563"/>
              <a:gd name="connsiteY4" fmla="*/ 29 h 6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563" h="687885">
                <a:moveTo>
                  <a:pt x="3935" y="29"/>
                </a:moveTo>
                <a:cubicBezTo>
                  <a:pt x="54735" y="4262"/>
                  <a:pt x="709491" y="469929"/>
                  <a:pt x="901402" y="584229"/>
                </a:cubicBezTo>
                <a:cubicBezTo>
                  <a:pt x="1093313" y="698529"/>
                  <a:pt x="1206202" y="690062"/>
                  <a:pt x="1155402" y="685829"/>
                </a:cubicBezTo>
                <a:cubicBezTo>
                  <a:pt x="1104602" y="681596"/>
                  <a:pt x="785691" y="674540"/>
                  <a:pt x="596602" y="558829"/>
                </a:cubicBezTo>
                <a:cubicBezTo>
                  <a:pt x="407513" y="443118"/>
                  <a:pt x="-46865" y="-4204"/>
                  <a:pt x="3935" y="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3A2D0154-A803-4E75-B092-38E21265FAC0}"/>
              </a:ext>
            </a:extLst>
          </p:cNvPr>
          <p:cNvSpPr/>
          <p:nvPr/>
        </p:nvSpPr>
        <p:spPr>
          <a:xfrm>
            <a:off x="3631542" y="8001000"/>
            <a:ext cx="366039" cy="143933"/>
          </a:xfrm>
          <a:custGeom>
            <a:avLst/>
            <a:gdLst>
              <a:gd name="connsiteX0" fmla="*/ 658 w 366039"/>
              <a:gd name="connsiteY0" fmla="*/ 0 h 143933"/>
              <a:gd name="connsiteX1" fmla="*/ 186925 w 366039"/>
              <a:gd name="connsiteY1" fmla="*/ 76200 h 143933"/>
              <a:gd name="connsiteX2" fmla="*/ 364725 w 366039"/>
              <a:gd name="connsiteY2" fmla="*/ 143933 h 143933"/>
              <a:gd name="connsiteX3" fmla="*/ 254658 w 366039"/>
              <a:gd name="connsiteY3" fmla="*/ 76200 h 143933"/>
              <a:gd name="connsiteX4" fmla="*/ 658 w 366039"/>
              <a:gd name="connsiteY4" fmla="*/ 0 h 14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143933">
                <a:moveTo>
                  <a:pt x="658" y="0"/>
                </a:moveTo>
                <a:cubicBezTo>
                  <a:pt x="-10631" y="0"/>
                  <a:pt x="126247" y="52211"/>
                  <a:pt x="186925" y="76200"/>
                </a:cubicBezTo>
                <a:cubicBezTo>
                  <a:pt x="247603" y="100189"/>
                  <a:pt x="353436" y="143933"/>
                  <a:pt x="364725" y="143933"/>
                </a:cubicBezTo>
                <a:cubicBezTo>
                  <a:pt x="376014" y="143933"/>
                  <a:pt x="312514" y="95955"/>
                  <a:pt x="254658" y="76200"/>
                </a:cubicBezTo>
                <a:cubicBezTo>
                  <a:pt x="196802" y="56445"/>
                  <a:pt x="11947" y="0"/>
                  <a:pt x="6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94AE8AD-3A5A-BB94-6EE9-8E7CB539899B}"/>
              </a:ext>
            </a:extLst>
          </p:cNvPr>
          <p:cNvSpPr/>
          <p:nvPr/>
        </p:nvSpPr>
        <p:spPr>
          <a:xfrm>
            <a:off x="3402476" y="6259687"/>
            <a:ext cx="705608" cy="316804"/>
          </a:xfrm>
          <a:custGeom>
            <a:avLst/>
            <a:gdLst>
              <a:gd name="connsiteX0" fmla="*/ 358726 w 705608"/>
              <a:gd name="connsiteY0" fmla="*/ 1476 h 316804"/>
              <a:gd name="connsiteX1" fmla="*/ 92964 w 705608"/>
              <a:gd name="connsiteY1" fmla="*/ 109582 h 316804"/>
              <a:gd name="connsiteX2" fmla="*/ 2876 w 705608"/>
              <a:gd name="connsiteY2" fmla="*/ 195166 h 316804"/>
              <a:gd name="connsiteX3" fmla="*/ 183053 w 705608"/>
              <a:gd name="connsiteY3" fmla="*/ 316786 h 316804"/>
              <a:gd name="connsiteX4" fmla="*/ 83956 w 705608"/>
              <a:gd name="connsiteY4" fmla="*/ 186157 h 316804"/>
              <a:gd name="connsiteX5" fmla="*/ 579443 w 705608"/>
              <a:gd name="connsiteY5" fmla="*/ 105078 h 316804"/>
              <a:gd name="connsiteX6" fmla="*/ 435301 w 705608"/>
              <a:gd name="connsiteY6" fmla="*/ 87060 h 316804"/>
              <a:gd name="connsiteX7" fmla="*/ 705567 w 705608"/>
              <a:gd name="connsiteY7" fmla="*/ 78051 h 316804"/>
              <a:gd name="connsiteX8" fmla="*/ 412779 w 705608"/>
              <a:gd name="connsiteY8" fmla="*/ 87060 h 316804"/>
              <a:gd name="connsiteX9" fmla="*/ 187557 w 705608"/>
              <a:gd name="connsiteY9" fmla="*/ 127600 h 316804"/>
              <a:gd name="connsiteX10" fmla="*/ 340708 w 705608"/>
              <a:gd name="connsiteY10" fmla="*/ 51024 h 316804"/>
              <a:gd name="connsiteX11" fmla="*/ 65938 w 705608"/>
              <a:gd name="connsiteY11" fmla="*/ 46520 h 316804"/>
              <a:gd name="connsiteX12" fmla="*/ 358726 w 705608"/>
              <a:gd name="connsiteY12" fmla="*/ 1476 h 3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5608" h="316804">
                <a:moveTo>
                  <a:pt x="358726" y="1476"/>
                </a:moveTo>
                <a:cubicBezTo>
                  <a:pt x="363230" y="11986"/>
                  <a:pt x="152272" y="77300"/>
                  <a:pt x="92964" y="109582"/>
                </a:cubicBezTo>
                <a:cubicBezTo>
                  <a:pt x="33656" y="141864"/>
                  <a:pt x="-12139" y="160632"/>
                  <a:pt x="2876" y="195166"/>
                </a:cubicBezTo>
                <a:cubicBezTo>
                  <a:pt x="17891" y="229700"/>
                  <a:pt x="169540" y="318287"/>
                  <a:pt x="183053" y="316786"/>
                </a:cubicBezTo>
                <a:cubicBezTo>
                  <a:pt x="196566" y="315285"/>
                  <a:pt x="17891" y="221442"/>
                  <a:pt x="83956" y="186157"/>
                </a:cubicBezTo>
                <a:cubicBezTo>
                  <a:pt x="150021" y="150872"/>
                  <a:pt x="520886" y="121594"/>
                  <a:pt x="579443" y="105078"/>
                </a:cubicBezTo>
                <a:cubicBezTo>
                  <a:pt x="638000" y="88562"/>
                  <a:pt x="414280" y="91565"/>
                  <a:pt x="435301" y="87060"/>
                </a:cubicBezTo>
                <a:cubicBezTo>
                  <a:pt x="456322" y="82555"/>
                  <a:pt x="709321" y="78051"/>
                  <a:pt x="705567" y="78051"/>
                </a:cubicBezTo>
                <a:cubicBezTo>
                  <a:pt x="701813" y="78051"/>
                  <a:pt x="499114" y="78802"/>
                  <a:pt x="412779" y="87060"/>
                </a:cubicBezTo>
                <a:cubicBezTo>
                  <a:pt x="326444" y="95318"/>
                  <a:pt x="199569" y="133606"/>
                  <a:pt x="187557" y="127600"/>
                </a:cubicBezTo>
                <a:cubicBezTo>
                  <a:pt x="175545" y="121594"/>
                  <a:pt x="360978" y="64537"/>
                  <a:pt x="340708" y="51024"/>
                </a:cubicBezTo>
                <a:cubicBezTo>
                  <a:pt x="320438" y="37511"/>
                  <a:pt x="60683" y="53277"/>
                  <a:pt x="65938" y="46520"/>
                </a:cubicBezTo>
                <a:cubicBezTo>
                  <a:pt x="71193" y="39763"/>
                  <a:pt x="354222" y="-9034"/>
                  <a:pt x="358726" y="14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B6028419-1B1E-B8D9-7213-44C5E59F8338}"/>
              </a:ext>
            </a:extLst>
          </p:cNvPr>
          <p:cNvSpPr/>
          <p:nvPr/>
        </p:nvSpPr>
        <p:spPr>
          <a:xfrm>
            <a:off x="4149535" y="6165539"/>
            <a:ext cx="159801" cy="150397"/>
          </a:xfrm>
          <a:custGeom>
            <a:avLst/>
            <a:gdLst>
              <a:gd name="connsiteX0" fmla="*/ 57606 w 159801"/>
              <a:gd name="connsiteY0" fmla="*/ 1030 h 150397"/>
              <a:gd name="connsiteX1" fmla="*/ 147695 w 159801"/>
              <a:gd name="connsiteY1" fmla="*/ 73101 h 150397"/>
              <a:gd name="connsiteX2" fmla="*/ 143190 w 159801"/>
              <a:gd name="connsiteY2" fmla="*/ 118146 h 150397"/>
              <a:gd name="connsiteX3" fmla="*/ 3553 w 159801"/>
              <a:gd name="connsiteY3" fmla="*/ 149677 h 150397"/>
              <a:gd name="connsiteX4" fmla="*/ 44093 w 159801"/>
              <a:gd name="connsiteY4" fmla="*/ 131659 h 150397"/>
              <a:gd name="connsiteX5" fmla="*/ 57606 w 159801"/>
              <a:gd name="connsiteY5" fmla="*/ 1030 h 15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01" h="150397">
                <a:moveTo>
                  <a:pt x="57606" y="1030"/>
                </a:moveTo>
                <a:cubicBezTo>
                  <a:pt x="74873" y="-8730"/>
                  <a:pt x="133431" y="53582"/>
                  <a:pt x="147695" y="73101"/>
                </a:cubicBezTo>
                <a:cubicBezTo>
                  <a:pt x="161959" y="92620"/>
                  <a:pt x="167214" y="105383"/>
                  <a:pt x="143190" y="118146"/>
                </a:cubicBezTo>
                <a:cubicBezTo>
                  <a:pt x="119166" y="130909"/>
                  <a:pt x="20069" y="147425"/>
                  <a:pt x="3553" y="149677"/>
                </a:cubicBezTo>
                <a:cubicBezTo>
                  <a:pt x="-12963" y="151929"/>
                  <a:pt x="32832" y="149677"/>
                  <a:pt x="44093" y="131659"/>
                </a:cubicBezTo>
                <a:cubicBezTo>
                  <a:pt x="55354" y="113641"/>
                  <a:pt x="40339" y="10790"/>
                  <a:pt x="57606" y="10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3656245D-2F83-D000-393C-9EE289B081D6}"/>
              </a:ext>
            </a:extLst>
          </p:cNvPr>
          <p:cNvSpPr/>
          <p:nvPr/>
        </p:nvSpPr>
        <p:spPr>
          <a:xfrm>
            <a:off x="4522290" y="6256547"/>
            <a:ext cx="734234" cy="334810"/>
          </a:xfrm>
          <a:custGeom>
            <a:avLst/>
            <a:gdLst>
              <a:gd name="connsiteX0" fmla="*/ 161 w 734234"/>
              <a:gd name="connsiteY0" fmla="*/ 63173 h 334810"/>
              <a:gd name="connsiteX1" fmla="*/ 450605 w 734234"/>
              <a:gd name="connsiteY1" fmla="*/ 72182 h 334810"/>
              <a:gd name="connsiteX2" fmla="*/ 536189 w 734234"/>
              <a:gd name="connsiteY2" fmla="*/ 67678 h 334810"/>
              <a:gd name="connsiteX3" fmla="*/ 464118 w 734234"/>
              <a:gd name="connsiteY3" fmla="*/ 111 h 334810"/>
              <a:gd name="connsiteX4" fmla="*/ 657809 w 734234"/>
              <a:gd name="connsiteY4" fmla="*/ 85695 h 334810"/>
              <a:gd name="connsiteX5" fmla="*/ 716366 w 734234"/>
              <a:gd name="connsiteY5" fmla="*/ 270377 h 334810"/>
              <a:gd name="connsiteX6" fmla="*/ 729879 w 734234"/>
              <a:gd name="connsiteY6" fmla="*/ 333439 h 334810"/>
              <a:gd name="connsiteX7" fmla="*/ 648800 w 734234"/>
              <a:gd name="connsiteY7" fmla="*/ 220828 h 334810"/>
              <a:gd name="connsiteX8" fmla="*/ 594746 w 734234"/>
              <a:gd name="connsiteY8" fmla="*/ 148757 h 334810"/>
              <a:gd name="connsiteX9" fmla="*/ 401056 w 734234"/>
              <a:gd name="connsiteY9" fmla="*/ 103713 h 334810"/>
              <a:gd name="connsiteX10" fmla="*/ 161 w 734234"/>
              <a:gd name="connsiteY10" fmla="*/ 63173 h 3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4234" h="334810">
                <a:moveTo>
                  <a:pt x="161" y="63173"/>
                </a:moveTo>
                <a:cubicBezTo>
                  <a:pt x="8419" y="57918"/>
                  <a:pt x="361267" y="71431"/>
                  <a:pt x="450605" y="72182"/>
                </a:cubicBezTo>
                <a:cubicBezTo>
                  <a:pt x="539943" y="72933"/>
                  <a:pt x="533937" y="79690"/>
                  <a:pt x="536189" y="67678"/>
                </a:cubicBezTo>
                <a:cubicBezTo>
                  <a:pt x="538441" y="55666"/>
                  <a:pt x="443848" y="-2892"/>
                  <a:pt x="464118" y="111"/>
                </a:cubicBezTo>
                <a:cubicBezTo>
                  <a:pt x="484388" y="3114"/>
                  <a:pt x="615768" y="40651"/>
                  <a:pt x="657809" y="85695"/>
                </a:cubicBezTo>
                <a:cubicBezTo>
                  <a:pt x="699850" y="130739"/>
                  <a:pt x="704354" y="229086"/>
                  <a:pt x="716366" y="270377"/>
                </a:cubicBezTo>
                <a:cubicBezTo>
                  <a:pt x="728378" y="311668"/>
                  <a:pt x="741140" y="341697"/>
                  <a:pt x="729879" y="333439"/>
                </a:cubicBezTo>
                <a:cubicBezTo>
                  <a:pt x="718618" y="325181"/>
                  <a:pt x="671322" y="251608"/>
                  <a:pt x="648800" y="220828"/>
                </a:cubicBezTo>
                <a:cubicBezTo>
                  <a:pt x="626278" y="190048"/>
                  <a:pt x="636037" y="168276"/>
                  <a:pt x="594746" y="148757"/>
                </a:cubicBezTo>
                <a:cubicBezTo>
                  <a:pt x="553455" y="129238"/>
                  <a:pt x="499403" y="118728"/>
                  <a:pt x="401056" y="103713"/>
                </a:cubicBezTo>
                <a:cubicBezTo>
                  <a:pt x="302709" y="88698"/>
                  <a:pt x="-8097" y="68428"/>
                  <a:pt x="161" y="631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9CBFC39E-5BE4-3A81-B25E-057BC4382967}"/>
              </a:ext>
            </a:extLst>
          </p:cNvPr>
          <p:cNvSpPr/>
          <p:nvPr/>
        </p:nvSpPr>
        <p:spPr>
          <a:xfrm>
            <a:off x="3358157" y="6308043"/>
            <a:ext cx="318816" cy="320445"/>
          </a:xfrm>
          <a:custGeom>
            <a:avLst/>
            <a:gdLst>
              <a:gd name="connsiteX0" fmla="*/ 317461 w 318816"/>
              <a:gd name="connsiteY0" fmla="*/ 2668 h 320445"/>
              <a:gd name="connsiteX1" fmla="*/ 123770 w 318816"/>
              <a:gd name="connsiteY1" fmla="*/ 106270 h 320445"/>
              <a:gd name="connsiteX2" fmla="*/ 222868 w 318816"/>
              <a:gd name="connsiteY2" fmla="*/ 259421 h 320445"/>
              <a:gd name="connsiteX3" fmla="*/ 78726 w 318816"/>
              <a:gd name="connsiteY3" fmla="*/ 191855 h 320445"/>
              <a:gd name="connsiteX4" fmla="*/ 119266 w 318816"/>
              <a:gd name="connsiteY4" fmla="*/ 317979 h 320445"/>
              <a:gd name="connsiteX5" fmla="*/ 6655 w 318816"/>
              <a:gd name="connsiteY5" fmla="*/ 56722 h 320445"/>
              <a:gd name="connsiteX6" fmla="*/ 317461 w 318816"/>
              <a:gd name="connsiteY6" fmla="*/ 2668 h 3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16" h="320445">
                <a:moveTo>
                  <a:pt x="317461" y="2668"/>
                </a:moveTo>
                <a:cubicBezTo>
                  <a:pt x="336980" y="10926"/>
                  <a:pt x="139535" y="63478"/>
                  <a:pt x="123770" y="106270"/>
                </a:cubicBezTo>
                <a:cubicBezTo>
                  <a:pt x="108005" y="149062"/>
                  <a:pt x="230375" y="245157"/>
                  <a:pt x="222868" y="259421"/>
                </a:cubicBezTo>
                <a:cubicBezTo>
                  <a:pt x="215361" y="273685"/>
                  <a:pt x="95993" y="182095"/>
                  <a:pt x="78726" y="191855"/>
                </a:cubicBezTo>
                <a:cubicBezTo>
                  <a:pt x="61459" y="201615"/>
                  <a:pt x="131278" y="340501"/>
                  <a:pt x="119266" y="317979"/>
                </a:cubicBezTo>
                <a:cubicBezTo>
                  <a:pt x="107254" y="295457"/>
                  <a:pt x="-31633" y="110024"/>
                  <a:pt x="6655" y="56722"/>
                </a:cubicBezTo>
                <a:cubicBezTo>
                  <a:pt x="44943" y="3420"/>
                  <a:pt x="297942" y="-5590"/>
                  <a:pt x="317461" y="26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95B734F8-F8CB-54EF-0E10-5E806644096E}"/>
              </a:ext>
            </a:extLst>
          </p:cNvPr>
          <p:cNvSpPr/>
          <p:nvPr/>
        </p:nvSpPr>
        <p:spPr>
          <a:xfrm>
            <a:off x="3569563" y="6629654"/>
            <a:ext cx="1074510" cy="266979"/>
          </a:xfrm>
          <a:custGeom>
            <a:avLst/>
            <a:gdLst>
              <a:gd name="connsiteX0" fmla="*/ 15966 w 1074510"/>
              <a:gd name="connsiteY0" fmla="*/ 872 h 266979"/>
              <a:gd name="connsiteX1" fmla="*/ 700640 w 1074510"/>
              <a:gd name="connsiteY1" fmla="*/ 194563 h 266979"/>
              <a:gd name="connsiteX2" fmla="*/ 1074508 w 1074510"/>
              <a:gd name="connsiteY2" fmla="*/ 181049 h 266979"/>
              <a:gd name="connsiteX3" fmla="*/ 696136 w 1074510"/>
              <a:gd name="connsiteY3" fmla="*/ 185554 h 266979"/>
              <a:gd name="connsiteX4" fmla="*/ 903339 w 1074510"/>
              <a:gd name="connsiteY4" fmla="*/ 262129 h 266979"/>
              <a:gd name="connsiteX5" fmla="*/ 308754 w 1074510"/>
              <a:gd name="connsiteY5" fmla="*/ 248616 h 266979"/>
              <a:gd name="connsiteX6" fmla="*/ 124072 w 1074510"/>
              <a:gd name="connsiteY6" fmla="*/ 163032 h 266979"/>
              <a:gd name="connsiteX7" fmla="*/ 182630 w 1074510"/>
              <a:gd name="connsiteY7" fmla="*/ 163032 h 266979"/>
              <a:gd name="connsiteX8" fmla="*/ 74524 w 1074510"/>
              <a:gd name="connsiteY8" fmla="*/ 131501 h 266979"/>
              <a:gd name="connsiteX9" fmla="*/ 205152 w 1074510"/>
              <a:gd name="connsiteY9" fmla="*/ 122492 h 266979"/>
              <a:gd name="connsiteX10" fmla="*/ 15966 w 1074510"/>
              <a:gd name="connsiteY10" fmla="*/ 872 h 2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4510" h="266979">
                <a:moveTo>
                  <a:pt x="15966" y="872"/>
                </a:moveTo>
                <a:cubicBezTo>
                  <a:pt x="98547" y="12884"/>
                  <a:pt x="524216" y="164534"/>
                  <a:pt x="700640" y="194563"/>
                </a:cubicBezTo>
                <a:cubicBezTo>
                  <a:pt x="877064" y="224592"/>
                  <a:pt x="1075259" y="182551"/>
                  <a:pt x="1074508" y="181049"/>
                </a:cubicBezTo>
                <a:cubicBezTo>
                  <a:pt x="1073757" y="179548"/>
                  <a:pt x="724664" y="172041"/>
                  <a:pt x="696136" y="185554"/>
                </a:cubicBezTo>
                <a:cubicBezTo>
                  <a:pt x="667608" y="199067"/>
                  <a:pt x="967903" y="251619"/>
                  <a:pt x="903339" y="262129"/>
                </a:cubicBezTo>
                <a:cubicBezTo>
                  <a:pt x="838775" y="272639"/>
                  <a:pt x="438632" y="265132"/>
                  <a:pt x="308754" y="248616"/>
                </a:cubicBezTo>
                <a:cubicBezTo>
                  <a:pt x="178876" y="232100"/>
                  <a:pt x="145093" y="177296"/>
                  <a:pt x="124072" y="163032"/>
                </a:cubicBezTo>
                <a:cubicBezTo>
                  <a:pt x="103051" y="148768"/>
                  <a:pt x="190888" y="168287"/>
                  <a:pt x="182630" y="163032"/>
                </a:cubicBezTo>
                <a:cubicBezTo>
                  <a:pt x="174372" y="157777"/>
                  <a:pt x="70770" y="138258"/>
                  <a:pt x="74524" y="131501"/>
                </a:cubicBezTo>
                <a:cubicBezTo>
                  <a:pt x="78278" y="124744"/>
                  <a:pt x="212659" y="140510"/>
                  <a:pt x="205152" y="122492"/>
                </a:cubicBezTo>
                <a:cubicBezTo>
                  <a:pt x="197645" y="104474"/>
                  <a:pt x="-66615" y="-11140"/>
                  <a:pt x="15966" y="8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F18A9A44-8F06-985C-916E-D9B67B18C4E5}"/>
              </a:ext>
            </a:extLst>
          </p:cNvPr>
          <p:cNvSpPr/>
          <p:nvPr/>
        </p:nvSpPr>
        <p:spPr>
          <a:xfrm>
            <a:off x="3424234" y="6310604"/>
            <a:ext cx="1752466" cy="292896"/>
          </a:xfrm>
          <a:custGeom>
            <a:avLst/>
            <a:gdLst>
              <a:gd name="connsiteX0" fmla="*/ 3640 w 1752466"/>
              <a:gd name="connsiteY0" fmla="*/ 117223 h 292896"/>
              <a:gd name="connsiteX1" fmla="*/ 413543 w 1752466"/>
              <a:gd name="connsiteY1" fmla="*/ 108214 h 292896"/>
              <a:gd name="connsiteX2" fmla="*/ 436066 w 1752466"/>
              <a:gd name="connsiteY2" fmla="*/ 76683 h 292896"/>
              <a:gd name="connsiteX3" fmla="*/ 404534 w 1752466"/>
              <a:gd name="connsiteY3" fmla="*/ 54161 h 292896"/>
              <a:gd name="connsiteX4" fmla="*/ 661287 w 1752466"/>
              <a:gd name="connsiteY4" fmla="*/ 45152 h 292896"/>
              <a:gd name="connsiteX5" fmla="*/ 607234 w 1752466"/>
              <a:gd name="connsiteY5" fmla="*/ 107 h 292896"/>
              <a:gd name="connsiteX6" fmla="*/ 904527 w 1752466"/>
              <a:gd name="connsiteY6" fmla="*/ 31638 h 292896"/>
              <a:gd name="connsiteX7" fmla="*/ 1156775 w 1752466"/>
              <a:gd name="connsiteY7" fmla="*/ 58665 h 292896"/>
              <a:gd name="connsiteX8" fmla="*/ 1071191 w 1752466"/>
              <a:gd name="connsiteY8" fmla="*/ 13621 h 292896"/>
              <a:gd name="connsiteX9" fmla="*/ 1422536 w 1752466"/>
              <a:gd name="connsiteY9" fmla="*/ 54161 h 292896"/>
              <a:gd name="connsiteX10" fmla="*/ 1724333 w 1752466"/>
              <a:gd name="connsiteY10" fmla="*/ 76683 h 292896"/>
              <a:gd name="connsiteX11" fmla="*/ 1661271 w 1752466"/>
              <a:gd name="connsiteY11" fmla="*/ 76683 h 292896"/>
              <a:gd name="connsiteX12" fmla="*/ 1737847 w 1752466"/>
              <a:gd name="connsiteY12" fmla="*/ 157763 h 292896"/>
              <a:gd name="connsiteX13" fmla="*/ 1314430 w 1752466"/>
              <a:gd name="connsiteY13" fmla="*/ 198302 h 292896"/>
              <a:gd name="connsiteX14" fmla="*/ 1183801 w 1752466"/>
              <a:gd name="connsiteY14" fmla="*/ 252356 h 292896"/>
              <a:gd name="connsiteX15" fmla="*/ 809933 w 1752466"/>
              <a:gd name="connsiteY15" fmla="*/ 279382 h 292896"/>
              <a:gd name="connsiteX16" fmla="*/ 949571 w 1752466"/>
              <a:gd name="connsiteY16" fmla="*/ 292896 h 292896"/>
              <a:gd name="connsiteX17" fmla="*/ 400030 w 1752466"/>
              <a:gd name="connsiteY17" fmla="*/ 247851 h 292896"/>
              <a:gd name="connsiteX18" fmla="*/ 224357 w 1752466"/>
              <a:gd name="connsiteY18" fmla="*/ 247851 h 292896"/>
              <a:gd name="connsiteX19" fmla="*/ 3640 w 1752466"/>
              <a:gd name="connsiteY19" fmla="*/ 117223 h 29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2466" h="292896">
                <a:moveTo>
                  <a:pt x="3640" y="117223"/>
                </a:moveTo>
                <a:cubicBezTo>
                  <a:pt x="35171" y="93950"/>
                  <a:pt x="341472" y="114971"/>
                  <a:pt x="413543" y="108214"/>
                </a:cubicBezTo>
                <a:cubicBezTo>
                  <a:pt x="485614" y="101457"/>
                  <a:pt x="437567" y="85692"/>
                  <a:pt x="436066" y="76683"/>
                </a:cubicBezTo>
                <a:cubicBezTo>
                  <a:pt x="434565" y="67674"/>
                  <a:pt x="366997" y="59416"/>
                  <a:pt x="404534" y="54161"/>
                </a:cubicBezTo>
                <a:cubicBezTo>
                  <a:pt x="442071" y="48906"/>
                  <a:pt x="627504" y="54161"/>
                  <a:pt x="661287" y="45152"/>
                </a:cubicBezTo>
                <a:cubicBezTo>
                  <a:pt x="695070" y="36143"/>
                  <a:pt x="566694" y="2359"/>
                  <a:pt x="607234" y="107"/>
                </a:cubicBezTo>
                <a:cubicBezTo>
                  <a:pt x="647774" y="-2145"/>
                  <a:pt x="904527" y="31638"/>
                  <a:pt x="904527" y="31638"/>
                </a:cubicBezTo>
                <a:cubicBezTo>
                  <a:pt x="996117" y="41398"/>
                  <a:pt x="1128998" y="61668"/>
                  <a:pt x="1156775" y="58665"/>
                </a:cubicBezTo>
                <a:cubicBezTo>
                  <a:pt x="1184552" y="55662"/>
                  <a:pt x="1026898" y="14372"/>
                  <a:pt x="1071191" y="13621"/>
                </a:cubicBezTo>
                <a:cubicBezTo>
                  <a:pt x="1115484" y="12870"/>
                  <a:pt x="1313679" y="43651"/>
                  <a:pt x="1422536" y="54161"/>
                </a:cubicBezTo>
                <a:cubicBezTo>
                  <a:pt x="1531393" y="64671"/>
                  <a:pt x="1684544" y="72929"/>
                  <a:pt x="1724333" y="76683"/>
                </a:cubicBezTo>
                <a:cubicBezTo>
                  <a:pt x="1764122" y="80437"/>
                  <a:pt x="1659019" y="63170"/>
                  <a:pt x="1661271" y="76683"/>
                </a:cubicBezTo>
                <a:cubicBezTo>
                  <a:pt x="1663523" y="90196"/>
                  <a:pt x="1795654" y="137493"/>
                  <a:pt x="1737847" y="157763"/>
                </a:cubicBezTo>
                <a:cubicBezTo>
                  <a:pt x="1680040" y="178033"/>
                  <a:pt x="1406771" y="182537"/>
                  <a:pt x="1314430" y="198302"/>
                </a:cubicBezTo>
                <a:cubicBezTo>
                  <a:pt x="1222089" y="214067"/>
                  <a:pt x="1267884" y="238843"/>
                  <a:pt x="1183801" y="252356"/>
                </a:cubicBezTo>
                <a:cubicBezTo>
                  <a:pt x="1099718" y="265869"/>
                  <a:pt x="848971" y="272625"/>
                  <a:pt x="809933" y="279382"/>
                </a:cubicBezTo>
                <a:cubicBezTo>
                  <a:pt x="770895" y="286139"/>
                  <a:pt x="949571" y="292896"/>
                  <a:pt x="949571" y="292896"/>
                </a:cubicBezTo>
                <a:lnTo>
                  <a:pt x="400030" y="247851"/>
                </a:lnTo>
                <a:cubicBezTo>
                  <a:pt x="279161" y="240344"/>
                  <a:pt x="294927" y="268121"/>
                  <a:pt x="224357" y="247851"/>
                </a:cubicBezTo>
                <a:cubicBezTo>
                  <a:pt x="153787" y="227581"/>
                  <a:pt x="-27891" y="140496"/>
                  <a:pt x="3640" y="117223"/>
                </a:cubicBezTo>
                <a:close/>
              </a:path>
            </a:pathLst>
          </a:cu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DC39476F-5AA5-12C5-84BF-E916ABB807FE}"/>
              </a:ext>
            </a:extLst>
          </p:cNvPr>
          <p:cNvSpPr/>
          <p:nvPr/>
        </p:nvSpPr>
        <p:spPr>
          <a:xfrm>
            <a:off x="3423356" y="6403094"/>
            <a:ext cx="1760215" cy="403155"/>
          </a:xfrm>
          <a:custGeom>
            <a:avLst/>
            <a:gdLst>
              <a:gd name="connsiteX0" fmla="*/ 31544 w 1760215"/>
              <a:gd name="connsiteY0" fmla="*/ 42750 h 403155"/>
              <a:gd name="connsiteX1" fmla="*/ 743245 w 1760215"/>
              <a:gd name="connsiteY1" fmla="*/ 110317 h 403155"/>
              <a:gd name="connsiteX2" fmla="*/ 1234228 w 1760215"/>
              <a:gd name="connsiteY2" fmla="*/ 69777 h 403155"/>
              <a:gd name="connsiteX3" fmla="*/ 1121617 w 1760215"/>
              <a:gd name="connsiteY3" fmla="*/ 74281 h 403155"/>
              <a:gd name="connsiteX4" fmla="*/ 1729716 w 1760215"/>
              <a:gd name="connsiteY4" fmla="*/ 2210 h 403155"/>
              <a:gd name="connsiteX5" fmla="*/ 1666654 w 1760215"/>
              <a:gd name="connsiteY5" fmla="*/ 24733 h 403155"/>
              <a:gd name="connsiteX6" fmla="*/ 1644132 w 1760215"/>
              <a:gd name="connsiteY6" fmla="*/ 87795 h 403155"/>
              <a:gd name="connsiteX7" fmla="*/ 1648636 w 1760215"/>
              <a:gd name="connsiteY7" fmla="*/ 195901 h 403155"/>
              <a:gd name="connsiteX8" fmla="*/ 1319812 w 1760215"/>
              <a:gd name="connsiteY8" fmla="*/ 294999 h 403155"/>
              <a:gd name="connsiteX9" fmla="*/ 1135131 w 1760215"/>
              <a:gd name="connsiteY9" fmla="*/ 313016 h 403155"/>
              <a:gd name="connsiteX10" fmla="*/ 828829 w 1760215"/>
              <a:gd name="connsiteY10" fmla="*/ 403105 h 403155"/>
              <a:gd name="connsiteX11" fmla="*/ 225235 w 1760215"/>
              <a:gd name="connsiteY11" fmla="*/ 299503 h 403155"/>
              <a:gd name="connsiteX12" fmla="*/ 315324 w 1760215"/>
              <a:gd name="connsiteY12" fmla="*/ 335539 h 403155"/>
              <a:gd name="connsiteX13" fmla="*/ 81093 w 1760215"/>
              <a:gd name="connsiteY13" fmla="*/ 137343 h 403155"/>
              <a:gd name="connsiteX14" fmla="*/ 121633 w 1760215"/>
              <a:gd name="connsiteY14" fmla="*/ 204910 h 403155"/>
              <a:gd name="connsiteX15" fmla="*/ 31544 w 1760215"/>
              <a:gd name="connsiteY15" fmla="*/ 42750 h 4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60215" h="403155">
                <a:moveTo>
                  <a:pt x="31544" y="42750"/>
                </a:moveTo>
                <a:cubicBezTo>
                  <a:pt x="135146" y="26985"/>
                  <a:pt x="542798" y="105813"/>
                  <a:pt x="743245" y="110317"/>
                </a:cubicBezTo>
                <a:cubicBezTo>
                  <a:pt x="943692" y="114821"/>
                  <a:pt x="1171166" y="75783"/>
                  <a:pt x="1234228" y="69777"/>
                </a:cubicBezTo>
                <a:cubicBezTo>
                  <a:pt x="1297290" y="63771"/>
                  <a:pt x="1039036" y="85542"/>
                  <a:pt x="1121617" y="74281"/>
                </a:cubicBezTo>
                <a:cubicBezTo>
                  <a:pt x="1204198" y="63020"/>
                  <a:pt x="1638877" y="10468"/>
                  <a:pt x="1729716" y="2210"/>
                </a:cubicBezTo>
                <a:cubicBezTo>
                  <a:pt x="1820555" y="-6048"/>
                  <a:pt x="1680918" y="10469"/>
                  <a:pt x="1666654" y="24733"/>
                </a:cubicBezTo>
                <a:cubicBezTo>
                  <a:pt x="1652390" y="38997"/>
                  <a:pt x="1647135" y="59267"/>
                  <a:pt x="1644132" y="87795"/>
                </a:cubicBezTo>
                <a:cubicBezTo>
                  <a:pt x="1641129" y="116323"/>
                  <a:pt x="1702689" y="161367"/>
                  <a:pt x="1648636" y="195901"/>
                </a:cubicBezTo>
                <a:cubicBezTo>
                  <a:pt x="1594583" y="230435"/>
                  <a:pt x="1405396" y="275480"/>
                  <a:pt x="1319812" y="294999"/>
                </a:cubicBezTo>
                <a:cubicBezTo>
                  <a:pt x="1234228" y="314518"/>
                  <a:pt x="1216962" y="294998"/>
                  <a:pt x="1135131" y="313016"/>
                </a:cubicBezTo>
                <a:cubicBezTo>
                  <a:pt x="1053301" y="331034"/>
                  <a:pt x="980478" y="405357"/>
                  <a:pt x="828829" y="403105"/>
                </a:cubicBezTo>
                <a:cubicBezTo>
                  <a:pt x="677180" y="400853"/>
                  <a:pt x="310819" y="310764"/>
                  <a:pt x="225235" y="299503"/>
                </a:cubicBezTo>
                <a:cubicBezTo>
                  <a:pt x="139651" y="288242"/>
                  <a:pt x="339348" y="362566"/>
                  <a:pt x="315324" y="335539"/>
                </a:cubicBezTo>
                <a:cubicBezTo>
                  <a:pt x="291300" y="308512"/>
                  <a:pt x="113375" y="159115"/>
                  <a:pt x="81093" y="137343"/>
                </a:cubicBezTo>
                <a:cubicBezTo>
                  <a:pt x="48811" y="115572"/>
                  <a:pt x="131393" y="216171"/>
                  <a:pt x="121633" y="204910"/>
                </a:cubicBezTo>
                <a:cubicBezTo>
                  <a:pt x="111874" y="193649"/>
                  <a:pt x="-72058" y="58515"/>
                  <a:pt x="31544" y="42750"/>
                </a:cubicBezTo>
                <a:close/>
              </a:path>
            </a:pathLst>
          </a:cu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5BF20E43-0265-6FB3-3996-A702443A8499}"/>
              </a:ext>
            </a:extLst>
          </p:cNvPr>
          <p:cNvSpPr/>
          <p:nvPr/>
        </p:nvSpPr>
        <p:spPr>
          <a:xfrm>
            <a:off x="4089326" y="6641673"/>
            <a:ext cx="448162" cy="121305"/>
          </a:xfrm>
          <a:custGeom>
            <a:avLst/>
            <a:gdLst>
              <a:gd name="connsiteX0" fmla="*/ 74 w 448162"/>
              <a:gd name="connsiteY0" fmla="*/ 427 h 121305"/>
              <a:gd name="connsiteX1" fmla="*/ 133424 w 448162"/>
              <a:gd name="connsiteY1" fmla="*/ 25827 h 121305"/>
              <a:gd name="connsiteX2" fmla="*/ 406474 w 448162"/>
              <a:gd name="connsiteY2" fmla="*/ 6777 h 121305"/>
              <a:gd name="connsiteX3" fmla="*/ 317574 w 448162"/>
              <a:gd name="connsiteY3" fmla="*/ 22652 h 121305"/>
              <a:gd name="connsiteX4" fmla="*/ 244549 w 448162"/>
              <a:gd name="connsiteY4" fmla="*/ 51227 h 121305"/>
              <a:gd name="connsiteX5" fmla="*/ 327099 w 448162"/>
              <a:gd name="connsiteY5" fmla="*/ 92502 h 121305"/>
              <a:gd name="connsiteX6" fmla="*/ 447749 w 448162"/>
              <a:gd name="connsiteY6" fmla="*/ 98852 h 121305"/>
              <a:gd name="connsiteX7" fmla="*/ 282649 w 448162"/>
              <a:gd name="connsiteY7" fmla="*/ 98852 h 121305"/>
              <a:gd name="connsiteX8" fmla="*/ 203274 w 448162"/>
              <a:gd name="connsiteY8" fmla="*/ 121077 h 121305"/>
              <a:gd name="connsiteX9" fmla="*/ 225499 w 448162"/>
              <a:gd name="connsiteY9" fmla="*/ 82977 h 121305"/>
              <a:gd name="connsiteX10" fmla="*/ 149299 w 448162"/>
              <a:gd name="connsiteY10" fmla="*/ 51227 h 121305"/>
              <a:gd name="connsiteX11" fmla="*/ 74 w 448162"/>
              <a:gd name="connsiteY11" fmla="*/ 427 h 1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162" h="121305">
                <a:moveTo>
                  <a:pt x="74" y="427"/>
                </a:moveTo>
                <a:cubicBezTo>
                  <a:pt x="-2572" y="-3806"/>
                  <a:pt x="65691" y="24769"/>
                  <a:pt x="133424" y="25827"/>
                </a:cubicBezTo>
                <a:cubicBezTo>
                  <a:pt x="201157" y="26885"/>
                  <a:pt x="375782" y="7306"/>
                  <a:pt x="406474" y="6777"/>
                </a:cubicBezTo>
                <a:cubicBezTo>
                  <a:pt x="437166" y="6248"/>
                  <a:pt x="344561" y="15244"/>
                  <a:pt x="317574" y="22652"/>
                </a:cubicBezTo>
                <a:cubicBezTo>
                  <a:pt x="290587" y="30060"/>
                  <a:pt x="242962" y="39585"/>
                  <a:pt x="244549" y="51227"/>
                </a:cubicBezTo>
                <a:cubicBezTo>
                  <a:pt x="246136" y="62869"/>
                  <a:pt x="293232" y="84565"/>
                  <a:pt x="327099" y="92502"/>
                </a:cubicBezTo>
                <a:cubicBezTo>
                  <a:pt x="360966" y="100440"/>
                  <a:pt x="455157" y="97794"/>
                  <a:pt x="447749" y="98852"/>
                </a:cubicBezTo>
                <a:cubicBezTo>
                  <a:pt x="440341" y="99910"/>
                  <a:pt x="323395" y="95148"/>
                  <a:pt x="282649" y="98852"/>
                </a:cubicBezTo>
                <a:cubicBezTo>
                  <a:pt x="241903" y="102556"/>
                  <a:pt x="212799" y="123723"/>
                  <a:pt x="203274" y="121077"/>
                </a:cubicBezTo>
                <a:cubicBezTo>
                  <a:pt x="193749" y="118431"/>
                  <a:pt x="234495" y="94619"/>
                  <a:pt x="225499" y="82977"/>
                </a:cubicBezTo>
                <a:cubicBezTo>
                  <a:pt x="216503" y="71335"/>
                  <a:pt x="188457" y="64456"/>
                  <a:pt x="149299" y="51227"/>
                </a:cubicBezTo>
                <a:cubicBezTo>
                  <a:pt x="110141" y="37998"/>
                  <a:pt x="2720" y="4660"/>
                  <a:pt x="7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464FA2DC-8F84-81D7-2FCE-C46062D354DC}"/>
              </a:ext>
            </a:extLst>
          </p:cNvPr>
          <p:cNvSpPr/>
          <p:nvPr/>
        </p:nvSpPr>
        <p:spPr>
          <a:xfrm>
            <a:off x="4181236" y="6390570"/>
            <a:ext cx="511539" cy="81471"/>
          </a:xfrm>
          <a:custGeom>
            <a:avLst/>
            <a:gdLst>
              <a:gd name="connsiteX0" fmla="*/ 239 w 511539"/>
              <a:gd name="connsiteY0" fmla="*/ 80080 h 81471"/>
              <a:gd name="connsiteX1" fmla="*/ 222489 w 511539"/>
              <a:gd name="connsiteY1" fmla="*/ 51505 h 81471"/>
              <a:gd name="connsiteX2" fmla="*/ 228839 w 511539"/>
              <a:gd name="connsiteY2" fmla="*/ 7055 h 81471"/>
              <a:gd name="connsiteX3" fmla="*/ 432039 w 511539"/>
              <a:gd name="connsiteY3" fmla="*/ 705 h 81471"/>
              <a:gd name="connsiteX4" fmla="*/ 339964 w 511539"/>
              <a:gd name="connsiteY4" fmla="*/ 13405 h 81471"/>
              <a:gd name="connsiteX5" fmla="*/ 238364 w 511539"/>
              <a:gd name="connsiteY5" fmla="*/ 48330 h 81471"/>
              <a:gd name="connsiteX6" fmla="*/ 511414 w 511539"/>
              <a:gd name="connsiteY6" fmla="*/ 41980 h 81471"/>
              <a:gd name="connsiteX7" fmla="*/ 270114 w 511539"/>
              <a:gd name="connsiteY7" fmla="*/ 73730 h 81471"/>
              <a:gd name="connsiteX8" fmla="*/ 239 w 511539"/>
              <a:gd name="connsiteY8" fmla="*/ 80080 h 8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539" h="81471">
                <a:moveTo>
                  <a:pt x="239" y="80080"/>
                </a:moveTo>
                <a:cubicBezTo>
                  <a:pt x="-7698" y="76376"/>
                  <a:pt x="184389" y="63676"/>
                  <a:pt x="222489" y="51505"/>
                </a:cubicBezTo>
                <a:cubicBezTo>
                  <a:pt x="260589" y="39334"/>
                  <a:pt x="193914" y="15522"/>
                  <a:pt x="228839" y="7055"/>
                </a:cubicBezTo>
                <a:cubicBezTo>
                  <a:pt x="263764" y="-1412"/>
                  <a:pt x="413518" y="-353"/>
                  <a:pt x="432039" y="705"/>
                </a:cubicBezTo>
                <a:cubicBezTo>
                  <a:pt x="450560" y="1763"/>
                  <a:pt x="372243" y="5468"/>
                  <a:pt x="339964" y="13405"/>
                </a:cubicBezTo>
                <a:cubicBezTo>
                  <a:pt x="307685" y="21342"/>
                  <a:pt x="209789" y="43568"/>
                  <a:pt x="238364" y="48330"/>
                </a:cubicBezTo>
                <a:cubicBezTo>
                  <a:pt x="266939" y="53092"/>
                  <a:pt x="506122" y="37747"/>
                  <a:pt x="511414" y="41980"/>
                </a:cubicBezTo>
                <a:cubicBezTo>
                  <a:pt x="516706" y="46213"/>
                  <a:pt x="353722" y="67909"/>
                  <a:pt x="270114" y="73730"/>
                </a:cubicBezTo>
                <a:cubicBezTo>
                  <a:pt x="186506" y="79551"/>
                  <a:pt x="8176" y="83784"/>
                  <a:pt x="239" y="800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39777B7-7EC7-9F2F-8FDA-F43827C6626E}"/>
              </a:ext>
            </a:extLst>
          </p:cNvPr>
          <p:cNvSpPr/>
          <p:nvPr/>
        </p:nvSpPr>
        <p:spPr>
          <a:xfrm>
            <a:off x="3184257" y="7954258"/>
            <a:ext cx="1320773" cy="1705849"/>
          </a:xfrm>
          <a:custGeom>
            <a:avLst/>
            <a:gdLst>
              <a:gd name="connsiteX0" fmla="*/ 115069 w 1320773"/>
              <a:gd name="connsiteY0" fmla="*/ 2626 h 1705849"/>
              <a:gd name="connsiteX1" fmla="*/ 18817 w 1320773"/>
              <a:gd name="connsiteY1" fmla="*/ 339510 h 1705849"/>
              <a:gd name="connsiteX2" fmla="*/ 93680 w 1320773"/>
              <a:gd name="connsiteY2" fmla="*/ 692437 h 1705849"/>
              <a:gd name="connsiteX3" fmla="*/ 72290 w 1320773"/>
              <a:gd name="connsiteY3" fmla="*/ 692437 h 1705849"/>
              <a:gd name="connsiteX4" fmla="*/ 366396 w 1320773"/>
              <a:gd name="connsiteY4" fmla="*/ 1040016 h 1705849"/>
              <a:gd name="connsiteX5" fmla="*/ 328964 w 1320773"/>
              <a:gd name="connsiteY5" fmla="*/ 1056058 h 1705849"/>
              <a:gd name="connsiteX6" fmla="*/ 1302185 w 1320773"/>
              <a:gd name="connsiteY6" fmla="*/ 1692395 h 1705849"/>
              <a:gd name="connsiteX7" fmla="*/ 906480 w 1320773"/>
              <a:gd name="connsiteY7" fmla="*/ 1446416 h 1705849"/>
              <a:gd name="connsiteX8" fmla="*/ 147154 w 1320773"/>
              <a:gd name="connsiteY8" fmla="*/ 938416 h 1705849"/>
              <a:gd name="connsiteX9" fmla="*/ 8122 w 1320773"/>
              <a:gd name="connsiteY9" fmla="*/ 553405 h 1705849"/>
              <a:gd name="connsiteX10" fmla="*/ 24164 w 1320773"/>
              <a:gd name="connsiteY10" fmla="*/ 200479 h 1705849"/>
              <a:gd name="connsiteX11" fmla="*/ 115069 w 1320773"/>
              <a:gd name="connsiteY11" fmla="*/ 2626 h 170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0773" h="1705849">
                <a:moveTo>
                  <a:pt x="115069" y="2626"/>
                </a:moveTo>
                <a:cubicBezTo>
                  <a:pt x="114178" y="25798"/>
                  <a:pt x="22382" y="224542"/>
                  <a:pt x="18817" y="339510"/>
                </a:cubicBezTo>
                <a:cubicBezTo>
                  <a:pt x="15252" y="454478"/>
                  <a:pt x="93680" y="692437"/>
                  <a:pt x="93680" y="692437"/>
                </a:cubicBezTo>
                <a:cubicBezTo>
                  <a:pt x="102592" y="751258"/>
                  <a:pt x="26837" y="634507"/>
                  <a:pt x="72290" y="692437"/>
                </a:cubicBezTo>
                <a:cubicBezTo>
                  <a:pt x="117743" y="750367"/>
                  <a:pt x="323617" y="979413"/>
                  <a:pt x="366396" y="1040016"/>
                </a:cubicBezTo>
                <a:cubicBezTo>
                  <a:pt x="409175" y="1100619"/>
                  <a:pt x="172999" y="947328"/>
                  <a:pt x="328964" y="1056058"/>
                </a:cubicBezTo>
                <a:cubicBezTo>
                  <a:pt x="484929" y="1164788"/>
                  <a:pt x="1205932" y="1627335"/>
                  <a:pt x="1302185" y="1692395"/>
                </a:cubicBezTo>
                <a:cubicBezTo>
                  <a:pt x="1398438" y="1757455"/>
                  <a:pt x="1098985" y="1572079"/>
                  <a:pt x="906480" y="1446416"/>
                </a:cubicBezTo>
                <a:cubicBezTo>
                  <a:pt x="713975" y="1320753"/>
                  <a:pt x="296880" y="1087251"/>
                  <a:pt x="147154" y="938416"/>
                </a:cubicBezTo>
                <a:cubicBezTo>
                  <a:pt x="-2572" y="789581"/>
                  <a:pt x="28620" y="676394"/>
                  <a:pt x="8122" y="553405"/>
                </a:cubicBezTo>
                <a:cubicBezTo>
                  <a:pt x="-12376" y="430416"/>
                  <a:pt x="10796" y="286037"/>
                  <a:pt x="24164" y="200479"/>
                </a:cubicBezTo>
                <a:cubicBezTo>
                  <a:pt x="37532" y="114921"/>
                  <a:pt x="115960" y="-20546"/>
                  <a:pt x="115069" y="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CEA17D33-7FAC-16D3-6C29-FAC04F88689E}"/>
              </a:ext>
            </a:extLst>
          </p:cNvPr>
          <p:cNvSpPr/>
          <p:nvPr/>
        </p:nvSpPr>
        <p:spPr>
          <a:xfrm>
            <a:off x="3237432" y="8041817"/>
            <a:ext cx="67475" cy="471957"/>
          </a:xfrm>
          <a:custGeom>
            <a:avLst/>
            <a:gdLst>
              <a:gd name="connsiteX0" fmla="*/ 67242 w 67475"/>
              <a:gd name="connsiteY0" fmla="*/ 625 h 471957"/>
              <a:gd name="connsiteX1" fmla="*/ 24463 w 67475"/>
              <a:gd name="connsiteY1" fmla="*/ 171741 h 471957"/>
              <a:gd name="connsiteX2" fmla="*/ 19115 w 67475"/>
              <a:gd name="connsiteY2" fmla="*/ 316120 h 471957"/>
              <a:gd name="connsiteX3" fmla="*/ 24463 w 67475"/>
              <a:gd name="connsiteY3" fmla="*/ 471194 h 471957"/>
              <a:gd name="connsiteX4" fmla="*/ 8421 w 67475"/>
              <a:gd name="connsiteY4" fmla="*/ 369594 h 471957"/>
              <a:gd name="connsiteX5" fmla="*/ 3073 w 67475"/>
              <a:gd name="connsiteY5" fmla="*/ 235909 h 471957"/>
              <a:gd name="connsiteX6" fmla="*/ 67242 w 67475"/>
              <a:gd name="connsiteY6" fmla="*/ 625 h 47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5" h="471957">
                <a:moveTo>
                  <a:pt x="67242" y="625"/>
                </a:moveTo>
                <a:cubicBezTo>
                  <a:pt x="70807" y="-10070"/>
                  <a:pt x="32484" y="119159"/>
                  <a:pt x="24463" y="171741"/>
                </a:cubicBezTo>
                <a:cubicBezTo>
                  <a:pt x="16442" y="224323"/>
                  <a:pt x="19115" y="266211"/>
                  <a:pt x="19115" y="316120"/>
                </a:cubicBezTo>
                <a:cubicBezTo>
                  <a:pt x="19115" y="366029"/>
                  <a:pt x="26245" y="462282"/>
                  <a:pt x="24463" y="471194"/>
                </a:cubicBezTo>
                <a:cubicBezTo>
                  <a:pt x="22681" y="480106"/>
                  <a:pt x="11986" y="408808"/>
                  <a:pt x="8421" y="369594"/>
                </a:cubicBezTo>
                <a:cubicBezTo>
                  <a:pt x="4856" y="330380"/>
                  <a:pt x="-4948" y="294730"/>
                  <a:pt x="3073" y="235909"/>
                </a:cubicBezTo>
                <a:cubicBezTo>
                  <a:pt x="11094" y="177088"/>
                  <a:pt x="63677" y="11320"/>
                  <a:pt x="67242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FAB5B66-9769-0DDD-FF95-7253F5E2ECC6}"/>
              </a:ext>
            </a:extLst>
          </p:cNvPr>
          <p:cNvSpPr/>
          <p:nvPr/>
        </p:nvSpPr>
        <p:spPr>
          <a:xfrm>
            <a:off x="3377128" y="8662181"/>
            <a:ext cx="1410438" cy="903067"/>
          </a:xfrm>
          <a:custGeom>
            <a:avLst/>
            <a:gdLst>
              <a:gd name="connsiteX0" fmla="*/ 23798 w 1410438"/>
              <a:gd name="connsiteY0" fmla="*/ 16598 h 903067"/>
              <a:gd name="connsiteX1" fmla="*/ 499714 w 1410438"/>
              <a:gd name="connsiteY1" fmla="*/ 503208 h 903067"/>
              <a:gd name="connsiteX2" fmla="*/ 440893 w 1410438"/>
              <a:gd name="connsiteY2" fmla="*/ 471124 h 903067"/>
              <a:gd name="connsiteX3" fmla="*/ 911461 w 1410438"/>
              <a:gd name="connsiteY3" fmla="*/ 759882 h 903067"/>
              <a:gd name="connsiteX4" fmla="*/ 1398072 w 1410438"/>
              <a:gd name="connsiteY4" fmla="*/ 898914 h 903067"/>
              <a:gd name="connsiteX5" fmla="*/ 1205567 w 1410438"/>
              <a:gd name="connsiteY5" fmla="*/ 840093 h 903067"/>
              <a:gd name="connsiteX6" fmla="*/ 569230 w 1410438"/>
              <a:gd name="connsiteY6" fmla="*/ 578072 h 903067"/>
              <a:gd name="connsiteX7" fmla="*/ 125398 w 1410438"/>
              <a:gd name="connsiteY7" fmla="*/ 155630 h 903067"/>
              <a:gd name="connsiteX8" fmla="*/ 23798 w 1410438"/>
              <a:gd name="connsiteY8" fmla="*/ 16598 h 90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0438" h="903067">
                <a:moveTo>
                  <a:pt x="23798" y="16598"/>
                </a:moveTo>
                <a:cubicBezTo>
                  <a:pt x="86184" y="74528"/>
                  <a:pt x="430198" y="427454"/>
                  <a:pt x="499714" y="503208"/>
                </a:cubicBezTo>
                <a:cubicBezTo>
                  <a:pt x="569230" y="578962"/>
                  <a:pt x="440893" y="471124"/>
                  <a:pt x="440893" y="471124"/>
                </a:cubicBezTo>
                <a:cubicBezTo>
                  <a:pt x="509517" y="513903"/>
                  <a:pt x="751931" y="688584"/>
                  <a:pt x="911461" y="759882"/>
                </a:cubicBezTo>
                <a:cubicBezTo>
                  <a:pt x="1070991" y="831180"/>
                  <a:pt x="1349054" y="885546"/>
                  <a:pt x="1398072" y="898914"/>
                </a:cubicBezTo>
                <a:cubicBezTo>
                  <a:pt x="1447090" y="912282"/>
                  <a:pt x="1343707" y="893567"/>
                  <a:pt x="1205567" y="840093"/>
                </a:cubicBezTo>
                <a:cubicBezTo>
                  <a:pt x="1067427" y="786619"/>
                  <a:pt x="749258" y="692149"/>
                  <a:pt x="569230" y="578072"/>
                </a:cubicBezTo>
                <a:cubicBezTo>
                  <a:pt x="389202" y="463995"/>
                  <a:pt x="219868" y="247426"/>
                  <a:pt x="125398" y="155630"/>
                </a:cubicBezTo>
                <a:cubicBezTo>
                  <a:pt x="30928" y="63834"/>
                  <a:pt x="-38588" y="-41332"/>
                  <a:pt x="23798" y="16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3B4B1787-294E-0409-5D17-D4ECC6AD451E}"/>
              </a:ext>
            </a:extLst>
          </p:cNvPr>
          <p:cNvSpPr/>
          <p:nvPr/>
        </p:nvSpPr>
        <p:spPr>
          <a:xfrm>
            <a:off x="5898092" y="7716205"/>
            <a:ext cx="395910" cy="492006"/>
          </a:xfrm>
          <a:custGeom>
            <a:avLst/>
            <a:gdLst>
              <a:gd name="connsiteX0" fmla="*/ 55 w 395910"/>
              <a:gd name="connsiteY0" fmla="*/ 48 h 492006"/>
              <a:gd name="connsiteX1" fmla="*/ 224645 w 395910"/>
              <a:gd name="connsiteY1" fmla="*/ 165816 h 492006"/>
              <a:gd name="connsiteX2" fmla="*/ 347634 w 395910"/>
              <a:gd name="connsiteY2" fmla="*/ 363669 h 492006"/>
              <a:gd name="connsiteX3" fmla="*/ 395761 w 395910"/>
              <a:gd name="connsiteY3" fmla="*/ 492006 h 492006"/>
              <a:gd name="connsiteX4" fmla="*/ 358329 w 395910"/>
              <a:gd name="connsiteY4" fmla="*/ 363669 h 492006"/>
              <a:gd name="connsiteX5" fmla="*/ 246034 w 395910"/>
              <a:gd name="connsiteY5" fmla="*/ 181858 h 492006"/>
              <a:gd name="connsiteX6" fmla="*/ 55 w 395910"/>
              <a:gd name="connsiteY6" fmla="*/ 48 h 49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910" h="492006">
                <a:moveTo>
                  <a:pt x="55" y="48"/>
                </a:moveTo>
                <a:cubicBezTo>
                  <a:pt x="-3510" y="-2626"/>
                  <a:pt x="166715" y="105213"/>
                  <a:pt x="224645" y="165816"/>
                </a:cubicBezTo>
                <a:cubicBezTo>
                  <a:pt x="282575" y="226420"/>
                  <a:pt x="319115" y="309304"/>
                  <a:pt x="347634" y="363669"/>
                </a:cubicBezTo>
                <a:cubicBezTo>
                  <a:pt x="376153" y="418034"/>
                  <a:pt x="393979" y="492006"/>
                  <a:pt x="395761" y="492006"/>
                </a:cubicBezTo>
                <a:cubicBezTo>
                  <a:pt x="397543" y="492006"/>
                  <a:pt x="383283" y="415360"/>
                  <a:pt x="358329" y="363669"/>
                </a:cubicBezTo>
                <a:cubicBezTo>
                  <a:pt x="333375" y="311978"/>
                  <a:pt x="301290" y="236223"/>
                  <a:pt x="246034" y="181858"/>
                </a:cubicBezTo>
                <a:cubicBezTo>
                  <a:pt x="190778" y="127493"/>
                  <a:pt x="3620" y="2722"/>
                  <a:pt x="5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98A2C8AC-C98C-E747-E74C-3543BDDCB6C6}"/>
              </a:ext>
            </a:extLst>
          </p:cNvPr>
          <p:cNvSpPr/>
          <p:nvPr/>
        </p:nvSpPr>
        <p:spPr>
          <a:xfrm>
            <a:off x="5873911" y="7688035"/>
            <a:ext cx="352329" cy="288486"/>
          </a:xfrm>
          <a:custGeom>
            <a:avLst/>
            <a:gdLst>
              <a:gd name="connsiteX0" fmla="*/ 2847 w 352329"/>
              <a:gd name="connsiteY0" fmla="*/ 1481 h 288486"/>
              <a:gd name="connsiteX1" fmla="*/ 115142 w 352329"/>
              <a:gd name="connsiteY1" fmla="*/ 92386 h 288486"/>
              <a:gd name="connsiteX2" fmla="*/ 345078 w 352329"/>
              <a:gd name="connsiteY2" fmla="*/ 284891 h 288486"/>
              <a:gd name="connsiteX3" fmla="*/ 291605 w 352329"/>
              <a:gd name="connsiteY3" fmla="*/ 215376 h 288486"/>
              <a:gd name="connsiteX4" fmla="*/ 259521 w 352329"/>
              <a:gd name="connsiteY4" fmla="*/ 183291 h 288486"/>
              <a:gd name="connsiteX5" fmla="*/ 2847 w 352329"/>
              <a:gd name="connsiteY5" fmla="*/ 1481 h 2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329" h="288486">
                <a:moveTo>
                  <a:pt x="2847" y="1481"/>
                </a:moveTo>
                <a:cubicBezTo>
                  <a:pt x="-21216" y="-13670"/>
                  <a:pt x="115142" y="92386"/>
                  <a:pt x="115142" y="92386"/>
                </a:cubicBezTo>
                <a:cubicBezTo>
                  <a:pt x="172180" y="139621"/>
                  <a:pt x="315668" y="264393"/>
                  <a:pt x="345078" y="284891"/>
                </a:cubicBezTo>
                <a:cubicBezTo>
                  <a:pt x="374489" y="305389"/>
                  <a:pt x="305864" y="232309"/>
                  <a:pt x="291605" y="215376"/>
                </a:cubicBezTo>
                <a:cubicBezTo>
                  <a:pt x="277346" y="198443"/>
                  <a:pt x="305865" y="212702"/>
                  <a:pt x="259521" y="183291"/>
                </a:cubicBezTo>
                <a:cubicBezTo>
                  <a:pt x="213177" y="153880"/>
                  <a:pt x="26910" y="16632"/>
                  <a:pt x="2847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2D08E20-296B-1269-21D1-CDB1F4B938B4}"/>
              </a:ext>
            </a:extLst>
          </p:cNvPr>
          <p:cNvSpPr/>
          <p:nvPr/>
        </p:nvSpPr>
        <p:spPr>
          <a:xfrm>
            <a:off x="4565778" y="7796343"/>
            <a:ext cx="1597173" cy="1784981"/>
          </a:xfrm>
          <a:custGeom>
            <a:avLst/>
            <a:gdLst>
              <a:gd name="connsiteX0" fmla="*/ 1433969 w 1597173"/>
              <a:gd name="connsiteY0" fmla="*/ 120 h 1784981"/>
              <a:gd name="connsiteX1" fmla="*/ 1573001 w 1597173"/>
              <a:gd name="connsiteY1" fmla="*/ 438604 h 1784981"/>
              <a:gd name="connsiteX2" fmla="*/ 1273548 w 1597173"/>
              <a:gd name="connsiteY2" fmla="*/ 770141 h 1784981"/>
              <a:gd name="connsiteX3" fmla="*/ 1385843 w 1597173"/>
              <a:gd name="connsiteY3" fmla="*/ 679236 h 1784981"/>
              <a:gd name="connsiteX4" fmla="*/ 877843 w 1597173"/>
              <a:gd name="connsiteY4" fmla="*/ 1208625 h 1784981"/>
              <a:gd name="connsiteX5" fmla="*/ 6222 w 1597173"/>
              <a:gd name="connsiteY5" fmla="*/ 1780794 h 1784981"/>
              <a:gd name="connsiteX6" fmla="*/ 519569 w 1597173"/>
              <a:gd name="connsiteY6" fmla="*/ 1438562 h 1784981"/>
              <a:gd name="connsiteX7" fmla="*/ 1134517 w 1597173"/>
              <a:gd name="connsiteY7" fmla="*/ 898478 h 1784981"/>
              <a:gd name="connsiteX8" fmla="*/ 1540917 w 1597173"/>
              <a:gd name="connsiteY8" fmla="*/ 545552 h 1784981"/>
              <a:gd name="connsiteX9" fmla="*/ 1583696 w 1597173"/>
              <a:gd name="connsiteY9" fmla="*/ 395825 h 1784981"/>
              <a:gd name="connsiteX10" fmla="*/ 1433969 w 1597173"/>
              <a:gd name="connsiteY10" fmla="*/ 120 h 178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7173" h="1784981">
                <a:moveTo>
                  <a:pt x="1433969" y="120"/>
                </a:moveTo>
                <a:cubicBezTo>
                  <a:pt x="1432187" y="7250"/>
                  <a:pt x="1599738" y="310267"/>
                  <a:pt x="1573001" y="438604"/>
                </a:cubicBezTo>
                <a:cubicBezTo>
                  <a:pt x="1546264" y="566941"/>
                  <a:pt x="1304741" y="730036"/>
                  <a:pt x="1273548" y="770141"/>
                </a:cubicBezTo>
                <a:cubicBezTo>
                  <a:pt x="1242355" y="810246"/>
                  <a:pt x="1451794" y="606155"/>
                  <a:pt x="1385843" y="679236"/>
                </a:cubicBezTo>
                <a:cubicBezTo>
                  <a:pt x="1319892" y="752317"/>
                  <a:pt x="1107780" y="1025032"/>
                  <a:pt x="877843" y="1208625"/>
                </a:cubicBezTo>
                <a:cubicBezTo>
                  <a:pt x="647906" y="1392218"/>
                  <a:pt x="65934" y="1742471"/>
                  <a:pt x="6222" y="1780794"/>
                </a:cubicBezTo>
                <a:cubicBezTo>
                  <a:pt x="-53490" y="1819117"/>
                  <a:pt x="331520" y="1585615"/>
                  <a:pt x="519569" y="1438562"/>
                </a:cubicBezTo>
                <a:cubicBezTo>
                  <a:pt x="707618" y="1291509"/>
                  <a:pt x="1134517" y="898478"/>
                  <a:pt x="1134517" y="898478"/>
                </a:cubicBezTo>
                <a:cubicBezTo>
                  <a:pt x="1304742" y="749643"/>
                  <a:pt x="1466054" y="629327"/>
                  <a:pt x="1540917" y="545552"/>
                </a:cubicBezTo>
                <a:cubicBezTo>
                  <a:pt x="1615780" y="461777"/>
                  <a:pt x="1599738" y="486730"/>
                  <a:pt x="1583696" y="395825"/>
                </a:cubicBezTo>
                <a:cubicBezTo>
                  <a:pt x="1567654" y="304920"/>
                  <a:pt x="1435751" y="-7010"/>
                  <a:pt x="1433969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58C7AE82-6DD0-BF49-B6C9-24A6F7110D69}"/>
              </a:ext>
            </a:extLst>
          </p:cNvPr>
          <p:cNvSpPr/>
          <p:nvPr/>
        </p:nvSpPr>
        <p:spPr>
          <a:xfrm>
            <a:off x="5776528" y="7967116"/>
            <a:ext cx="474985" cy="772373"/>
          </a:xfrm>
          <a:custGeom>
            <a:avLst/>
            <a:gdLst>
              <a:gd name="connsiteX0" fmla="*/ 378293 w 474985"/>
              <a:gd name="connsiteY0" fmla="*/ 463 h 772373"/>
              <a:gd name="connsiteX1" fmla="*/ 394335 w 474985"/>
              <a:gd name="connsiteY1" fmla="*/ 289221 h 772373"/>
              <a:gd name="connsiteX2" fmla="*/ 314125 w 474985"/>
              <a:gd name="connsiteY2" fmla="*/ 551242 h 772373"/>
              <a:gd name="connsiteX3" fmla="*/ 346209 w 474985"/>
              <a:gd name="connsiteY3" fmla="*/ 476379 h 772373"/>
              <a:gd name="connsiteX4" fmla="*/ 3977 w 474985"/>
              <a:gd name="connsiteY4" fmla="*/ 770484 h 772373"/>
              <a:gd name="connsiteX5" fmla="*/ 175093 w 474985"/>
              <a:gd name="connsiteY5" fmla="*/ 594021 h 772373"/>
              <a:gd name="connsiteX6" fmla="*/ 410377 w 474985"/>
              <a:gd name="connsiteY6" fmla="*/ 422905 h 772373"/>
              <a:gd name="connsiteX7" fmla="*/ 474546 w 474985"/>
              <a:gd name="connsiteY7" fmla="*/ 171579 h 772373"/>
              <a:gd name="connsiteX8" fmla="*/ 388988 w 474985"/>
              <a:gd name="connsiteY8" fmla="*/ 358737 h 772373"/>
              <a:gd name="connsiteX9" fmla="*/ 378293 w 474985"/>
              <a:gd name="connsiteY9" fmla="*/ 463 h 77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985" h="772373">
                <a:moveTo>
                  <a:pt x="378293" y="463"/>
                </a:moveTo>
                <a:cubicBezTo>
                  <a:pt x="379184" y="-11123"/>
                  <a:pt x="405030" y="197425"/>
                  <a:pt x="394335" y="289221"/>
                </a:cubicBezTo>
                <a:cubicBezTo>
                  <a:pt x="383640" y="381017"/>
                  <a:pt x="322146" y="520049"/>
                  <a:pt x="314125" y="551242"/>
                </a:cubicBezTo>
                <a:cubicBezTo>
                  <a:pt x="306104" y="582435"/>
                  <a:pt x="397900" y="439839"/>
                  <a:pt x="346209" y="476379"/>
                </a:cubicBezTo>
                <a:cubicBezTo>
                  <a:pt x="294518" y="512919"/>
                  <a:pt x="32496" y="750877"/>
                  <a:pt x="3977" y="770484"/>
                </a:cubicBezTo>
                <a:cubicBezTo>
                  <a:pt x="-24542" y="790091"/>
                  <a:pt x="107360" y="651951"/>
                  <a:pt x="175093" y="594021"/>
                </a:cubicBezTo>
                <a:cubicBezTo>
                  <a:pt x="242826" y="536091"/>
                  <a:pt x="360468" y="493312"/>
                  <a:pt x="410377" y="422905"/>
                </a:cubicBezTo>
                <a:cubicBezTo>
                  <a:pt x="460286" y="352498"/>
                  <a:pt x="478111" y="182274"/>
                  <a:pt x="474546" y="171579"/>
                </a:cubicBezTo>
                <a:cubicBezTo>
                  <a:pt x="470981" y="160884"/>
                  <a:pt x="399683" y="386365"/>
                  <a:pt x="388988" y="358737"/>
                </a:cubicBezTo>
                <a:cubicBezTo>
                  <a:pt x="378293" y="331109"/>
                  <a:pt x="377402" y="12049"/>
                  <a:pt x="378293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1053EC55-1CC4-FF71-5764-D00870459253}"/>
              </a:ext>
            </a:extLst>
          </p:cNvPr>
          <p:cNvSpPr/>
          <p:nvPr/>
        </p:nvSpPr>
        <p:spPr>
          <a:xfrm>
            <a:off x="3148259" y="8061624"/>
            <a:ext cx="139457" cy="514782"/>
          </a:xfrm>
          <a:custGeom>
            <a:avLst/>
            <a:gdLst>
              <a:gd name="connsiteX0" fmla="*/ 138800 w 139457"/>
              <a:gd name="connsiteY0" fmla="*/ 635 h 514782"/>
              <a:gd name="connsiteX1" fmla="*/ 61106 w 139457"/>
              <a:gd name="connsiteY1" fmla="*/ 156023 h 514782"/>
              <a:gd name="connsiteX2" fmla="*/ 25247 w 139457"/>
              <a:gd name="connsiteY2" fmla="*/ 335317 h 514782"/>
              <a:gd name="connsiteX3" fmla="*/ 13294 w 139457"/>
              <a:gd name="connsiteY3" fmla="*/ 514611 h 514782"/>
              <a:gd name="connsiteX4" fmla="*/ 7317 w 139457"/>
              <a:gd name="connsiteY4" fmla="*/ 365200 h 514782"/>
              <a:gd name="connsiteX5" fmla="*/ 13294 w 139457"/>
              <a:gd name="connsiteY5" fmla="*/ 215788 h 514782"/>
              <a:gd name="connsiteX6" fmla="*/ 138800 w 139457"/>
              <a:gd name="connsiteY6" fmla="*/ 635 h 51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457" h="514782">
                <a:moveTo>
                  <a:pt x="138800" y="635"/>
                </a:moveTo>
                <a:cubicBezTo>
                  <a:pt x="146769" y="-9326"/>
                  <a:pt x="80031" y="100243"/>
                  <a:pt x="61106" y="156023"/>
                </a:cubicBezTo>
                <a:cubicBezTo>
                  <a:pt x="42181" y="211803"/>
                  <a:pt x="33216" y="275552"/>
                  <a:pt x="25247" y="335317"/>
                </a:cubicBezTo>
                <a:cubicBezTo>
                  <a:pt x="17278" y="395082"/>
                  <a:pt x="16282" y="509631"/>
                  <a:pt x="13294" y="514611"/>
                </a:cubicBezTo>
                <a:cubicBezTo>
                  <a:pt x="10306" y="519591"/>
                  <a:pt x="7317" y="415004"/>
                  <a:pt x="7317" y="365200"/>
                </a:cubicBezTo>
                <a:cubicBezTo>
                  <a:pt x="7317" y="315396"/>
                  <a:pt x="-12604" y="272564"/>
                  <a:pt x="13294" y="215788"/>
                </a:cubicBezTo>
                <a:cubicBezTo>
                  <a:pt x="39192" y="159012"/>
                  <a:pt x="130831" y="10596"/>
                  <a:pt x="138800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3BB5CEC0-1D77-BE8E-02AC-BC7259A28DA7}"/>
              </a:ext>
            </a:extLst>
          </p:cNvPr>
          <p:cNvSpPr/>
          <p:nvPr/>
        </p:nvSpPr>
        <p:spPr>
          <a:xfrm>
            <a:off x="2913182" y="8417321"/>
            <a:ext cx="273812" cy="639039"/>
          </a:xfrm>
          <a:custGeom>
            <a:avLst/>
            <a:gdLst>
              <a:gd name="connsiteX0" fmla="*/ 266300 w 273812"/>
              <a:gd name="connsiteY0" fmla="*/ 21455 h 639039"/>
              <a:gd name="connsiteX1" fmla="*/ 200559 w 273812"/>
              <a:gd name="connsiteY1" fmla="*/ 152938 h 639039"/>
              <a:gd name="connsiteX2" fmla="*/ 15289 w 273812"/>
              <a:gd name="connsiteY2" fmla="*/ 601173 h 639039"/>
              <a:gd name="connsiteX3" fmla="*/ 39194 w 273812"/>
              <a:gd name="connsiteY3" fmla="*/ 553361 h 639039"/>
              <a:gd name="connsiteX4" fmla="*/ 266300 w 273812"/>
              <a:gd name="connsiteY4" fmla="*/ 21455 h 6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12" h="639039">
                <a:moveTo>
                  <a:pt x="266300" y="21455"/>
                </a:moveTo>
                <a:cubicBezTo>
                  <a:pt x="293194" y="-45282"/>
                  <a:pt x="242394" y="56318"/>
                  <a:pt x="200559" y="152938"/>
                </a:cubicBezTo>
                <a:cubicBezTo>
                  <a:pt x="158724" y="249558"/>
                  <a:pt x="15289" y="601173"/>
                  <a:pt x="15289" y="601173"/>
                </a:cubicBezTo>
                <a:cubicBezTo>
                  <a:pt x="-11605" y="667910"/>
                  <a:pt x="-2641" y="643008"/>
                  <a:pt x="39194" y="553361"/>
                </a:cubicBezTo>
                <a:cubicBezTo>
                  <a:pt x="81029" y="463714"/>
                  <a:pt x="239406" y="88192"/>
                  <a:pt x="266300" y="21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8B815FEB-20FB-E4BC-AFF3-619B7985CEA1}"/>
              </a:ext>
            </a:extLst>
          </p:cNvPr>
          <p:cNvSpPr/>
          <p:nvPr/>
        </p:nvSpPr>
        <p:spPr>
          <a:xfrm>
            <a:off x="2963399" y="8301116"/>
            <a:ext cx="234882" cy="664451"/>
          </a:xfrm>
          <a:custGeom>
            <a:avLst/>
            <a:gdLst>
              <a:gd name="connsiteX0" fmla="*/ 234013 w 234882"/>
              <a:gd name="connsiteY0" fmla="*/ 202 h 664451"/>
              <a:gd name="connsiteX1" fmla="*/ 48742 w 234882"/>
              <a:gd name="connsiteY1" fmla="*/ 352813 h 664451"/>
              <a:gd name="connsiteX2" fmla="*/ 930 w 234882"/>
              <a:gd name="connsiteY2" fmla="*/ 657613 h 664451"/>
              <a:gd name="connsiteX3" fmla="*/ 24836 w 234882"/>
              <a:gd name="connsiteY3" fmla="*/ 544060 h 664451"/>
              <a:gd name="connsiteX4" fmla="*/ 114483 w 234882"/>
              <a:gd name="connsiteY4" fmla="*/ 305002 h 664451"/>
              <a:gd name="connsiteX5" fmla="*/ 234013 w 234882"/>
              <a:gd name="connsiteY5" fmla="*/ 202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82" h="664451">
                <a:moveTo>
                  <a:pt x="234013" y="202"/>
                </a:moveTo>
                <a:cubicBezTo>
                  <a:pt x="223056" y="8170"/>
                  <a:pt x="87589" y="243245"/>
                  <a:pt x="48742" y="352813"/>
                </a:cubicBezTo>
                <a:cubicBezTo>
                  <a:pt x="9895" y="462381"/>
                  <a:pt x="4914" y="625739"/>
                  <a:pt x="930" y="657613"/>
                </a:cubicBezTo>
                <a:cubicBezTo>
                  <a:pt x="-3054" y="689488"/>
                  <a:pt x="5911" y="602828"/>
                  <a:pt x="24836" y="544060"/>
                </a:cubicBezTo>
                <a:cubicBezTo>
                  <a:pt x="43761" y="485292"/>
                  <a:pt x="79620" y="388673"/>
                  <a:pt x="114483" y="305002"/>
                </a:cubicBezTo>
                <a:cubicBezTo>
                  <a:pt x="149346" y="221332"/>
                  <a:pt x="244970" y="-7766"/>
                  <a:pt x="234013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8BB6CDE-32B2-9F22-42B7-F509C68D2366}"/>
              </a:ext>
            </a:extLst>
          </p:cNvPr>
          <p:cNvSpPr/>
          <p:nvPr/>
        </p:nvSpPr>
        <p:spPr>
          <a:xfrm>
            <a:off x="6272617" y="8204756"/>
            <a:ext cx="795026" cy="720825"/>
          </a:xfrm>
          <a:custGeom>
            <a:avLst/>
            <a:gdLst>
              <a:gd name="connsiteX0" fmla="*/ 2677 w 795026"/>
              <a:gd name="connsiteY0" fmla="*/ 24844 h 720825"/>
              <a:gd name="connsiteX1" fmla="*/ 307477 w 795026"/>
              <a:gd name="connsiteY1" fmla="*/ 496985 h 720825"/>
              <a:gd name="connsiteX2" fmla="*/ 271618 w 795026"/>
              <a:gd name="connsiteY2" fmla="*/ 449173 h 720825"/>
              <a:gd name="connsiteX3" fmla="*/ 462865 w 795026"/>
              <a:gd name="connsiteY3" fmla="*/ 538820 h 720825"/>
              <a:gd name="connsiteX4" fmla="*/ 779618 w 795026"/>
              <a:gd name="connsiteY4" fmla="*/ 718115 h 720825"/>
              <a:gd name="connsiteX5" fmla="*/ 725830 w 795026"/>
              <a:gd name="connsiteY5" fmla="*/ 634444 h 720825"/>
              <a:gd name="connsiteX6" fmla="*/ 552512 w 795026"/>
              <a:gd name="connsiteY6" fmla="*/ 467103 h 720825"/>
              <a:gd name="connsiteX7" fmla="*/ 630207 w 795026"/>
              <a:gd name="connsiteY7" fmla="*/ 598585 h 720825"/>
              <a:gd name="connsiteX8" fmla="*/ 427007 w 795026"/>
              <a:gd name="connsiteY8" fmla="*/ 526868 h 720825"/>
              <a:gd name="connsiteX9" fmla="*/ 116230 w 795026"/>
              <a:gd name="connsiteY9" fmla="*/ 6915 h 720825"/>
              <a:gd name="connsiteX10" fmla="*/ 158065 w 795026"/>
              <a:gd name="connsiteY10" fmla="*/ 216091 h 720825"/>
              <a:gd name="connsiteX11" fmla="*/ 2677 w 795026"/>
              <a:gd name="connsiteY11" fmla="*/ 24844 h 7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026" h="720825">
                <a:moveTo>
                  <a:pt x="2677" y="24844"/>
                </a:moveTo>
                <a:cubicBezTo>
                  <a:pt x="27579" y="71660"/>
                  <a:pt x="262653" y="426263"/>
                  <a:pt x="307477" y="496985"/>
                </a:cubicBezTo>
                <a:cubicBezTo>
                  <a:pt x="352301" y="567707"/>
                  <a:pt x="245720" y="442201"/>
                  <a:pt x="271618" y="449173"/>
                </a:cubicBezTo>
                <a:cubicBezTo>
                  <a:pt x="297516" y="456145"/>
                  <a:pt x="378198" y="493996"/>
                  <a:pt x="462865" y="538820"/>
                </a:cubicBezTo>
                <a:cubicBezTo>
                  <a:pt x="547532" y="583644"/>
                  <a:pt x="735791" y="702178"/>
                  <a:pt x="779618" y="718115"/>
                </a:cubicBezTo>
                <a:cubicBezTo>
                  <a:pt x="823446" y="734052"/>
                  <a:pt x="763681" y="676279"/>
                  <a:pt x="725830" y="634444"/>
                </a:cubicBezTo>
                <a:cubicBezTo>
                  <a:pt x="687979" y="592609"/>
                  <a:pt x="568449" y="473079"/>
                  <a:pt x="552512" y="467103"/>
                </a:cubicBezTo>
                <a:cubicBezTo>
                  <a:pt x="536575" y="461127"/>
                  <a:pt x="651125" y="588624"/>
                  <a:pt x="630207" y="598585"/>
                </a:cubicBezTo>
                <a:cubicBezTo>
                  <a:pt x="609290" y="608546"/>
                  <a:pt x="512670" y="625480"/>
                  <a:pt x="427007" y="526868"/>
                </a:cubicBezTo>
                <a:cubicBezTo>
                  <a:pt x="341344" y="428256"/>
                  <a:pt x="161054" y="58711"/>
                  <a:pt x="116230" y="6915"/>
                </a:cubicBezTo>
                <a:cubicBezTo>
                  <a:pt x="71406" y="-44881"/>
                  <a:pt x="181971" y="211111"/>
                  <a:pt x="158065" y="216091"/>
                </a:cubicBezTo>
                <a:cubicBezTo>
                  <a:pt x="134159" y="221071"/>
                  <a:pt x="-22225" y="-21972"/>
                  <a:pt x="2677" y="24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1DA87E8C-714D-6464-A179-81A99DE4D1E4}"/>
              </a:ext>
            </a:extLst>
          </p:cNvPr>
          <p:cNvSpPr/>
          <p:nvPr/>
        </p:nvSpPr>
        <p:spPr>
          <a:xfrm>
            <a:off x="1804261" y="8828900"/>
            <a:ext cx="1284178" cy="505384"/>
          </a:xfrm>
          <a:custGeom>
            <a:avLst/>
            <a:gdLst>
              <a:gd name="connsiteX0" fmla="*/ 1283713 w 1284178"/>
              <a:gd name="connsiteY0" fmla="*/ 307 h 505384"/>
              <a:gd name="connsiteX1" fmla="*/ 819018 w 1284178"/>
              <a:gd name="connsiteY1" fmla="*/ 195179 h 505384"/>
              <a:gd name="connsiteX2" fmla="*/ 511719 w 1284178"/>
              <a:gd name="connsiteY2" fmla="*/ 427526 h 505384"/>
              <a:gd name="connsiteX3" fmla="*/ 684106 w 1284178"/>
              <a:gd name="connsiteY3" fmla="*/ 412536 h 505384"/>
              <a:gd name="connsiteX4" fmla="*/ 279372 w 1284178"/>
              <a:gd name="connsiteY4" fmla="*/ 435021 h 505384"/>
              <a:gd name="connsiteX5" fmla="*/ 2054 w 1284178"/>
              <a:gd name="connsiteY5" fmla="*/ 502477 h 505384"/>
              <a:gd name="connsiteX6" fmla="*/ 421778 w 1284178"/>
              <a:gd name="connsiteY6" fmla="*/ 472497 h 505384"/>
              <a:gd name="connsiteX7" fmla="*/ 721582 w 1284178"/>
              <a:gd name="connsiteY7" fmla="*/ 292615 h 505384"/>
              <a:gd name="connsiteX8" fmla="*/ 729077 w 1284178"/>
              <a:gd name="connsiteY8" fmla="*/ 240149 h 505384"/>
              <a:gd name="connsiteX9" fmla="*/ 1283713 w 1284178"/>
              <a:gd name="connsiteY9" fmla="*/ 307 h 50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4178" h="505384">
                <a:moveTo>
                  <a:pt x="1283713" y="307"/>
                </a:moveTo>
                <a:cubicBezTo>
                  <a:pt x="1298703" y="-7188"/>
                  <a:pt x="947684" y="123976"/>
                  <a:pt x="819018" y="195179"/>
                </a:cubicBezTo>
                <a:cubicBezTo>
                  <a:pt x="690352" y="266382"/>
                  <a:pt x="534204" y="391300"/>
                  <a:pt x="511719" y="427526"/>
                </a:cubicBezTo>
                <a:cubicBezTo>
                  <a:pt x="489234" y="463752"/>
                  <a:pt x="722830" y="411287"/>
                  <a:pt x="684106" y="412536"/>
                </a:cubicBezTo>
                <a:cubicBezTo>
                  <a:pt x="645382" y="413785"/>
                  <a:pt x="393047" y="420031"/>
                  <a:pt x="279372" y="435021"/>
                </a:cubicBezTo>
                <a:cubicBezTo>
                  <a:pt x="165697" y="450011"/>
                  <a:pt x="-21680" y="496231"/>
                  <a:pt x="2054" y="502477"/>
                </a:cubicBezTo>
                <a:cubicBezTo>
                  <a:pt x="25788" y="508723"/>
                  <a:pt x="301857" y="507474"/>
                  <a:pt x="421778" y="472497"/>
                </a:cubicBezTo>
                <a:cubicBezTo>
                  <a:pt x="541699" y="437520"/>
                  <a:pt x="670366" y="331340"/>
                  <a:pt x="721582" y="292615"/>
                </a:cubicBezTo>
                <a:cubicBezTo>
                  <a:pt x="772798" y="253890"/>
                  <a:pt x="630392" y="287618"/>
                  <a:pt x="729077" y="240149"/>
                </a:cubicBezTo>
                <a:cubicBezTo>
                  <a:pt x="827762" y="192680"/>
                  <a:pt x="1268723" y="7802"/>
                  <a:pt x="1283713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5CB88A0F-3B84-93BD-6D88-01EA537D458B}"/>
              </a:ext>
            </a:extLst>
          </p:cNvPr>
          <p:cNvSpPr/>
          <p:nvPr/>
        </p:nvSpPr>
        <p:spPr>
          <a:xfrm>
            <a:off x="6838589" y="8789001"/>
            <a:ext cx="1238615" cy="394776"/>
          </a:xfrm>
          <a:custGeom>
            <a:avLst/>
            <a:gdLst>
              <a:gd name="connsiteX0" fmla="*/ 19411 w 1238615"/>
              <a:gd name="connsiteY0" fmla="*/ 2730 h 394776"/>
              <a:gd name="connsiteX1" fmla="*/ 416650 w 1238615"/>
              <a:gd name="connsiteY1" fmla="*/ 100166 h 394776"/>
              <a:gd name="connsiteX2" fmla="*/ 1196139 w 1238615"/>
              <a:gd name="connsiteY2" fmla="*/ 384979 h 394776"/>
              <a:gd name="connsiteX3" fmla="*/ 1053732 w 1238615"/>
              <a:gd name="connsiteY3" fmla="*/ 317524 h 394776"/>
              <a:gd name="connsiteX4" fmla="*/ 364185 w 1238615"/>
              <a:gd name="connsiteY4" fmla="*/ 205097 h 394776"/>
              <a:gd name="connsiteX5" fmla="*/ 4421 w 1238615"/>
              <a:gd name="connsiteY5" fmla="*/ 197602 h 394776"/>
              <a:gd name="connsiteX6" fmla="*/ 596532 w 1238615"/>
              <a:gd name="connsiteY6" fmla="*/ 190107 h 394776"/>
              <a:gd name="connsiteX7" fmla="*/ 19411 w 1238615"/>
              <a:gd name="connsiteY7" fmla="*/ 2730 h 39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615" h="394776">
                <a:moveTo>
                  <a:pt x="19411" y="2730"/>
                </a:moveTo>
                <a:cubicBezTo>
                  <a:pt x="-10569" y="-12260"/>
                  <a:pt x="220529" y="36458"/>
                  <a:pt x="416650" y="100166"/>
                </a:cubicBezTo>
                <a:cubicBezTo>
                  <a:pt x="612771" y="163874"/>
                  <a:pt x="1089959" y="348753"/>
                  <a:pt x="1196139" y="384979"/>
                </a:cubicBezTo>
                <a:cubicBezTo>
                  <a:pt x="1302319" y="421205"/>
                  <a:pt x="1192391" y="347504"/>
                  <a:pt x="1053732" y="317524"/>
                </a:cubicBezTo>
                <a:cubicBezTo>
                  <a:pt x="915073" y="287544"/>
                  <a:pt x="539070" y="225084"/>
                  <a:pt x="364185" y="205097"/>
                </a:cubicBezTo>
                <a:cubicBezTo>
                  <a:pt x="189300" y="185110"/>
                  <a:pt x="-34303" y="200100"/>
                  <a:pt x="4421" y="197602"/>
                </a:cubicBezTo>
                <a:cubicBezTo>
                  <a:pt x="43145" y="195104"/>
                  <a:pt x="599030" y="221336"/>
                  <a:pt x="596532" y="190107"/>
                </a:cubicBezTo>
                <a:cubicBezTo>
                  <a:pt x="594034" y="158878"/>
                  <a:pt x="49391" y="17720"/>
                  <a:pt x="19411" y="2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29B5F70-9B37-A3C1-B99F-D7EFB846C194}"/>
              </a:ext>
            </a:extLst>
          </p:cNvPr>
          <p:cNvSpPr/>
          <p:nvPr/>
        </p:nvSpPr>
        <p:spPr>
          <a:xfrm>
            <a:off x="1543656" y="7846454"/>
            <a:ext cx="1916356" cy="1824192"/>
          </a:xfrm>
          <a:custGeom>
            <a:avLst/>
            <a:gdLst>
              <a:gd name="connsiteX0" fmla="*/ 1644387 w 1916356"/>
              <a:gd name="connsiteY0" fmla="*/ 98941 h 1824192"/>
              <a:gd name="connsiteX1" fmla="*/ 1644387 w 1916356"/>
              <a:gd name="connsiteY1" fmla="*/ 692065 h 1824192"/>
              <a:gd name="connsiteX2" fmla="*/ 1916236 w 1916356"/>
              <a:gd name="connsiteY2" fmla="*/ 1384043 h 1824192"/>
              <a:gd name="connsiteX3" fmla="*/ 1607317 w 1916356"/>
              <a:gd name="connsiteY3" fmla="*/ 1062768 h 1824192"/>
              <a:gd name="connsiteX4" fmla="*/ 1619674 w 1916356"/>
              <a:gd name="connsiteY4" fmla="*/ 1668249 h 1824192"/>
              <a:gd name="connsiteX5" fmla="*/ 1533176 w 1916356"/>
              <a:gd name="connsiteY5" fmla="*/ 1396400 h 1824192"/>
              <a:gd name="connsiteX6" fmla="*/ 1520820 w 1916356"/>
              <a:gd name="connsiteY6" fmla="*/ 1680605 h 1824192"/>
              <a:gd name="connsiteX7" fmla="*/ 1298398 w 1916356"/>
              <a:gd name="connsiteY7" fmla="*/ 1334616 h 1824192"/>
              <a:gd name="connsiteX8" fmla="*/ 878268 w 1916356"/>
              <a:gd name="connsiteY8" fmla="*/ 1544681 h 1824192"/>
              <a:gd name="connsiteX9" fmla="*/ 470495 w 1916356"/>
              <a:gd name="connsiteY9" fmla="*/ 1767103 h 1824192"/>
              <a:gd name="connsiteX10" fmla="*/ 606420 w 1916356"/>
              <a:gd name="connsiteY10" fmla="*/ 1668249 h 1824192"/>
              <a:gd name="connsiteX11" fmla="*/ 939 w 1916356"/>
              <a:gd name="connsiteY11" fmla="*/ 1816530 h 1824192"/>
              <a:gd name="connsiteX12" fmla="*/ 767058 w 1916356"/>
              <a:gd name="connsiteY12" fmla="*/ 1384043 h 1824192"/>
              <a:gd name="connsiteX13" fmla="*/ 1310755 w 1916356"/>
              <a:gd name="connsiteY13" fmla="*/ 1136908 h 1824192"/>
              <a:gd name="connsiteX14" fmla="*/ 1384895 w 1916356"/>
              <a:gd name="connsiteY14" fmla="*/ 963914 h 1824192"/>
              <a:gd name="connsiteX15" fmla="*/ 1693814 w 1916356"/>
              <a:gd name="connsiteY15" fmla="*/ 86584 h 1824192"/>
              <a:gd name="connsiteX16" fmla="*/ 1644387 w 1916356"/>
              <a:gd name="connsiteY16" fmla="*/ 98941 h 18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6356" h="1824192">
                <a:moveTo>
                  <a:pt x="1644387" y="98941"/>
                </a:moveTo>
                <a:cubicBezTo>
                  <a:pt x="1636149" y="199854"/>
                  <a:pt x="1599079" y="477881"/>
                  <a:pt x="1644387" y="692065"/>
                </a:cubicBezTo>
                <a:cubicBezTo>
                  <a:pt x="1689695" y="906249"/>
                  <a:pt x="1922414" y="1322259"/>
                  <a:pt x="1916236" y="1384043"/>
                </a:cubicBezTo>
                <a:cubicBezTo>
                  <a:pt x="1910058" y="1445827"/>
                  <a:pt x="1656744" y="1015400"/>
                  <a:pt x="1607317" y="1062768"/>
                </a:cubicBezTo>
                <a:cubicBezTo>
                  <a:pt x="1557890" y="1110136"/>
                  <a:pt x="1632031" y="1612644"/>
                  <a:pt x="1619674" y="1668249"/>
                </a:cubicBezTo>
                <a:cubicBezTo>
                  <a:pt x="1607317" y="1723854"/>
                  <a:pt x="1549652" y="1394341"/>
                  <a:pt x="1533176" y="1396400"/>
                </a:cubicBezTo>
                <a:cubicBezTo>
                  <a:pt x="1516700" y="1398459"/>
                  <a:pt x="1559950" y="1690902"/>
                  <a:pt x="1520820" y="1680605"/>
                </a:cubicBezTo>
                <a:cubicBezTo>
                  <a:pt x="1481690" y="1670308"/>
                  <a:pt x="1405490" y="1357270"/>
                  <a:pt x="1298398" y="1334616"/>
                </a:cubicBezTo>
                <a:cubicBezTo>
                  <a:pt x="1191306" y="1311962"/>
                  <a:pt x="1016252" y="1472600"/>
                  <a:pt x="878268" y="1544681"/>
                </a:cubicBezTo>
                <a:cubicBezTo>
                  <a:pt x="740284" y="1616762"/>
                  <a:pt x="515803" y="1746508"/>
                  <a:pt x="470495" y="1767103"/>
                </a:cubicBezTo>
                <a:cubicBezTo>
                  <a:pt x="425187" y="1787698"/>
                  <a:pt x="684679" y="1660011"/>
                  <a:pt x="606420" y="1668249"/>
                </a:cubicBezTo>
                <a:cubicBezTo>
                  <a:pt x="528161" y="1676487"/>
                  <a:pt x="-25834" y="1863898"/>
                  <a:pt x="939" y="1816530"/>
                </a:cubicBezTo>
                <a:cubicBezTo>
                  <a:pt x="27712" y="1769162"/>
                  <a:pt x="548755" y="1497313"/>
                  <a:pt x="767058" y="1384043"/>
                </a:cubicBezTo>
                <a:cubicBezTo>
                  <a:pt x="985361" y="1270773"/>
                  <a:pt x="1207782" y="1206930"/>
                  <a:pt x="1310755" y="1136908"/>
                </a:cubicBezTo>
                <a:cubicBezTo>
                  <a:pt x="1413728" y="1066886"/>
                  <a:pt x="1321052" y="1138968"/>
                  <a:pt x="1384895" y="963914"/>
                </a:cubicBezTo>
                <a:cubicBezTo>
                  <a:pt x="1448738" y="788860"/>
                  <a:pt x="1646446" y="228687"/>
                  <a:pt x="1693814" y="86584"/>
                </a:cubicBezTo>
                <a:cubicBezTo>
                  <a:pt x="1741182" y="-55519"/>
                  <a:pt x="1652625" y="-1972"/>
                  <a:pt x="1644387" y="989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00FF4FD-481B-46B7-5093-F52401AFDDEB}"/>
              </a:ext>
            </a:extLst>
          </p:cNvPr>
          <p:cNvSpPr/>
          <p:nvPr/>
        </p:nvSpPr>
        <p:spPr>
          <a:xfrm>
            <a:off x="5930037" y="7833279"/>
            <a:ext cx="1394932" cy="1515453"/>
          </a:xfrm>
          <a:custGeom>
            <a:avLst/>
            <a:gdLst>
              <a:gd name="connsiteX0" fmla="*/ 1206 w 1394932"/>
              <a:gd name="connsiteY0" fmla="*/ 905 h 1515453"/>
              <a:gd name="connsiteX1" fmla="*/ 273055 w 1394932"/>
              <a:gd name="connsiteY1" fmla="*/ 507532 h 1515453"/>
              <a:gd name="connsiteX2" fmla="*/ 544904 w 1394932"/>
              <a:gd name="connsiteY2" fmla="*/ 1150083 h 1515453"/>
              <a:gd name="connsiteX3" fmla="*/ 384266 w 1394932"/>
              <a:gd name="connsiteY3" fmla="*/ 964732 h 1515453"/>
              <a:gd name="connsiteX4" fmla="*/ 470763 w 1394932"/>
              <a:gd name="connsiteY4" fmla="*/ 1508429 h 1515453"/>
              <a:gd name="connsiteX5" fmla="*/ 507833 w 1394932"/>
              <a:gd name="connsiteY5" fmla="*/ 1273651 h 1515453"/>
              <a:gd name="connsiteX6" fmla="*/ 1385163 w 1394932"/>
              <a:gd name="connsiteY6" fmla="*/ 1273651 h 1515453"/>
              <a:gd name="connsiteX7" fmla="*/ 965033 w 1394932"/>
              <a:gd name="connsiteY7" fmla="*/ 1150083 h 1515453"/>
              <a:gd name="connsiteX8" fmla="*/ 754968 w 1394932"/>
              <a:gd name="connsiteY8" fmla="*/ 890591 h 1515453"/>
              <a:gd name="connsiteX9" fmla="*/ 198914 w 1394932"/>
              <a:gd name="connsiteY9" fmla="*/ 161543 h 1515453"/>
              <a:gd name="connsiteX10" fmla="*/ 384266 w 1394932"/>
              <a:gd name="connsiteY10" fmla="*/ 631099 h 1515453"/>
              <a:gd name="connsiteX11" fmla="*/ 1206 w 1394932"/>
              <a:gd name="connsiteY11" fmla="*/ 905 h 151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32" h="1515453">
                <a:moveTo>
                  <a:pt x="1206" y="905"/>
                </a:moveTo>
                <a:cubicBezTo>
                  <a:pt x="-17329" y="-19689"/>
                  <a:pt x="182439" y="316002"/>
                  <a:pt x="273055" y="507532"/>
                </a:cubicBezTo>
                <a:cubicBezTo>
                  <a:pt x="363671" y="699062"/>
                  <a:pt x="526369" y="1073883"/>
                  <a:pt x="544904" y="1150083"/>
                </a:cubicBezTo>
                <a:cubicBezTo>
                  <a:pt x="563439" y="1226283"/>
                  <a:pt x="396623" y="905008"/>
                  <a:pt x="384266" y="964732"/>
                </a:cubicBezTo>
                <a:cubicBezTo>
                  <a:pt x="371909" y="1024456"/>
                  <a:pt x="450169" y="1456943"/>
                  <a:pt x="470763" y="1508429"/>
                </a:cubicBezTo>
                <a:cubicBezTo>
                  <a:pt x="491357" y="1559915"/>
                  <a:pt x="355433" y="1312781"/>
                  <a:pt x="507833" y="1273651"/>
                </a:cubicBezTo>
                <a:cubicBezTo>
                  <a:pt x="660233" y="1234521"/>
                  <a:pt x="1308963" y="1294246"/>
                  <a:pt x="1385163" y="1273651"/>
                </a:cubicBezTo>
                <a:cubicBezTo>
                  <a:pt x="1461363" y="1253056"/>
                  <a:pt x="1070066" y="1213926"/>
                  <a:pt x="965033" y="1150083"/>
                </a:cubicBezTo>
                <a:cubicBezTo>
                  <a:pt x="860001" y="1086240"/>
                  <a:pt x="882654" y="1055348"/>
                  <a:pt x="754968" y="890591"/>
                </a:cubicBezTo>
                <a:cubicBezTo>
                  <a:pt x="627282" y="725834"/>
                  <a:pt x="260698" y="204792"/>
                  <a:pt x="198914" y="161543"/>
                </a:cubicBezTo>
                <a:cubicBezTo>
                  <a:pt x="137130" y="118294"/>
                  <a:pt x="417217" y="664050"/>
                  <a:pt x="384266" y="631099"/>
                </a:cubicBezTo>
                <a:cubicBezTo>
                  <a:pt x="351315" y="598148"/>
                  <a:pt x="19741" y="21499"/>
                  <a:pt x="1206" y="90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D822C85E-DA54-DEB8-CAC5-5AC3E8BCC45B}"/>
              </a:ext>
            </a:extLst>
          </p:cNvPr>
          <p:cNvSpPr/>
          <p:nvPr/>
        </p:nvSpPr>
        <p:spPr>
          <a:xfrm>
            <a:off x="3298886" y="2208239"/>
            <a:ext cx="1714592" cy="2444949"/>
          </a:xfrm>
          <a:custGeom>
            <a:avLst/>
            <a:gdLst>
              <a:gd name="connsiteX0" fmla="*/ 1705600 w 1714592"/>
              <a:gd name="connsiteY0" fmla="*/ 15977 h 2444949"/>
              <a:gd name="connsiteX1" fmla="*/ 1186617 w 1714592"/>
              <a:gd name="connsiteY1" fmla="*/ 522604 h 2444949"/>
              <a:gd name="connsiteX2" fmla="*/ 704703 w 1714592"/>
              <a:gd name="connsiteY2" fmla="*/ 1795350 h 2444949"/>
              <a:gd name="connsiteX3" fmla="*/ 778844 w 1714592"/>
              <a:gd name="connsiteY3" fmla="*/ 1572929 h 2444949"/>
              <a:gd name="connsiteX4" fmla="*/ 630563 w 1714592"/>
              <a:gd name="connsiteY4" fmla="*/ 2437902 h 2444949"/>
              <a:gd name="connsiteX5" fmla="*/ 630563 w 1714592"/>
              <a:gd name="connsiteY5" fmla="*/ 2005415 h 2444949"/>
              <a:gd name="connsiteX6" fmla="*/ 630563 w 1714592"/>
              <a:gd name="connsiteY6" fmla="*/ 411393 h 2444949"/>
              <a:gd name="connsiteX7" fmla="*/ 368 w 1714592"/>
              <a:gd name="connsiteY7" fmla="*/ 1708853 h 2444949"/>
              <a:gd name="connsiteX8" fmla="*/ 729417 w 1714592"/>
              <a:gd name="connsiteY8" fmla="*/ 275469 h 2444949"/>
              <a:gd name="connsiteX9" fmla="*/ 1705600 w 1714592"/>
              <a:gd name="connsiteY9" fmla="*/ 15977 h 24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92" h="2444949">
                <a:moveTo>
                  <a:pt x="1705600" y="15977"/>
                </a:moveTo>
                <a:cubicBezTo>
                  <a:pt x="1781800" y="57166"/>
                  <a:pt x="1353433" y="226042"/>
                  <a:pt x="1186617" y="522604"/>
                </a:cubicBezTo>
                <a:cubicBezTo>
                  <a:pt x="1019801" y="819166"/>
                  <a:pt x="772665" y="1620296"/>
                  <a:pt x="704703" y="1795350"/>
                </a:cubicBezTo>
                <a:cubicBezTo>
                  <a:pt x="636741" y="1970404"/>
                  <a:pt x="791201" y="1465837"/>
                  <a:pt x="778844" y="1572929"/>
                </a:cubicBezTo>
                <a:cubicBezTo>
                  <a:pt x="766487" y="1680021"/>
                  <a:pt x="655276" y="2365821"/>
                  <a:pt x="630563" y="2437902"/>
                </a:cubicBezTo>
                <a:cubicBezTo>
                  <a:pt x="605850" y="2509983"/>
                  <a:pt x="630563" y="2005415"/>
                  <a:pt x="630563" y="2005415"/>
                </a:cubicBezTo>
                <a:cubicBezTo>
                  <a:pt x="630563" y="1667664"/>
                  <a:pt x="735595" y="460820"/>
                  <a:pt x="630563" y="411393"/>
                </a:cubicBezTo>
                <a:cubicBezTo>
                  <a:pt x="525531" y="361966"/>
                  <a:pt x="-16108" y="1731507"/>
                  <a:pt x="368" y="1708853"/>
                </a:cubicBezTo>
                <a:cubicBezTo>
                  <a:pt x="16844" y="1686199"/>
                  <a:pt x="451390" y="553496"/>
                  <a:pt x="729417" y="275469"/>
                </a:cubicBezTo>
                <a:cubicBezTo>
                  <a:pt x="1007444" y="-2558"/>
                  <a:pt x="1629400" y="-25212"/>
                  <a:pt x="1705600" y="15977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54C2EF4-EA8F-BD88-A19C-915DB3F4FAFE}"/>
              </a:ext>
            </a:extLst>
          </p:cNvPr>
          <p:cNvSpPr/>
          <p:nvPr/>
        </p:nvSpPr>
        <p:spPr>
          <a:xfrm>
            <a:off x="3726151" y="5273618"/>
            <a:ext cx="2394805" cy="2374222"/>
          </a:xfrm>
          <a:custGeom>
            <a:avLst/>
            <a:gdLst>
              <a:gd name="connsiteX0" fmla="*/ 11836 w 2394805"/>
              <a:gd name="connsiteY0" fmla="*/ 2051630 h 2374222"/>
              <a:gd name="connsiteX1" fmla="*/ 1197541 w 2394805"/>
              <a:gd name="connsiteY1" fmla="*/ 1850663 h 2374222"/>
              <a:gd name="connsiteX2" fmla="*/ 1036768 w 2394805"/>
              <a:gd name="connsiteY2" fmla="*/ 1890857 h 2374222"/>
              <a:gd name="connsiteX3" fmla="*/ 1619572 w 2394805"/>
              <a:gd name="connsiteY3" fmla="*/ 1338197 h 2374222"/>
              <a:gd name="connsiteX4" fmla="*/ 1388460 w 2394805"/>
              <a:gd name="connsiteY4" fmla="*/ 1569309 h 2374222"/>
              <a:gd name="connsiteX5" fmla="*/ 1971264 w 2394805"/>
              <a:gd name="connsiteY5" fmla="*/ 845828 h 2374222"/>
              <a:gd name="connsiteX6" fmla="*/ 1659765 w 2394805"/>
              <a:gd name="connsiteY6" fmla="*/ 1117134 h 2374222"/>
              <a:gd name="connsiteX7" fmla="*/ 2041603 w 2394805"/>
              <a:gd name="connsiteY7" fmla="*/ 664958 h 2374222"/>
              <a:gd name="connsiteX8" fmla="*/ 2393295 w 2394805"/>
              <a:gd name="connsiteY8" fmla="*/ 1767 h 2374222"/>
              <a:gd name="connsiteX9" fmla="*/ 2162183 w 2394805"/>
              <a:gd name="connsiteY9" fmla="*/ 504184 h 2374222"/>
              <a:gd name="connsiteX10" fmla="*/ 2001409 w 2394805"/>
              <a:gd name="connsiteY10" fmla="*/ 1478874 h 2374222"/>
              <a:gd name="connsiteX11" fmla="*/ 1378412 w 2394805"/>
              <a:gd name="connsiteY11" fmla="*/ 2051630 h 2374222"/>
              <a:gd name="connsiteX12" fmla="*/ 1056864 w 2394805"/>
              <a:gd name="connsiteY12" fmla="*/ 2363129 h 2374222"/>
              <a:gd name="connsiteX13" fmla="*/ 614737 w 2394805"/>
              <a:gd name="connsiteY13" fmla="*/ 2282742 h 2374222"/>
              <a:gd name="connsiteX14" fmla="*/ 11836 w 2394805"/>
              <a:gd name="connsiteY14" fmla="*/ 2051630 h 237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4805" h="2374222">
                <a:moveTo>
                  <a:pt x="11836" y="2051630"/>
                </a:moveTo>
                <a:cubicBezTo>
                  <a:pt x="108970" y="1979617"/>
                  <a:pt x="1026719" y="1877458"/>
                  <a:pt x="1197541" y="1850663"/>
                </a:cubicBezTo>
                <a:cubicBezTo>
                  <a:pt x="1368363" y="1823867"/>
                  <a:pt x="966430" y="1976268"/>
                  <a:pt x="1036768" y="1890857"/>
                </a:cubicBezTo>
                <a:cubicBezTo>
                  <a:pt x="1107107" y="1805446"/>
                  <a:pt x="1560957" y="1391788"/>
                  <a:pt x="1619572" y="1338197"/>
                </a:cubicBezTo>
                <a:cubicBezTo>
                  <a:pt x="1678187" y="1284606"/>
                  <a:pt x="1329845" y="1651370"/>
                  <a:pt x="1388460" y="1569309"/>
                </a:cubicBezTo>
                <a:cubicBezTo>
                  <a:pt x="1447075" y="1487248"/>
                  <a:pt x="1926047" y="921190"/>
                  <a:pt x="1971264" y="845828"/>
                </a:cubicBezTo>
                <a:cubicBezTo>
                  <a:pt x="2016482" y="770465"/>
                  <a:pt x="1648042" y="1147279"/>
                  <a:pt x="1659765" y="1117134"/>
                </a:cubicBezTo>
                <a:cubicBezTo>
                  <a:pt x="1671488" y="1086989"/>
                  <a:pt x="1919348" y="850852"/>
                  <a:pt x="2041603" y="664958"/>
                </a:cubicBezTo>
                <a:cubicBezTo>
                  <a:pt x="2163858" y="479064"/>
                  <a:pt x="2373198" y="28563"/>
                  <a:pt x="2393295" y="1767"/>
                </a:cubicBezTo>
                <a:cubicBezTo>
                  <a:pt x="2413392" y="-25029"/>
                  <a:pt x="2227497" y="258000"/>
                  <a:pt x="2162183" y="504184"/>
                </a:cubicBezTo>
                <a:cubicBezTo>
                  <a:pt x="2096869" y="750368"/>
                  <a:pt x="2132037" y="1220966"/>
                  <a:pt x="2001409" y="1478874"/>
                </a:cubicBezTo>
                <a:cubicBezTo>
                  <a:pt x="1870781" y="1736782"/>
                  <a:pt x="1535836" y="1904254"/>
                  <a:pt x="1378412" y="2051630"/>
                </a:cubicBezTo>
                <a:cubicBezTo>
                  <a:pt x="1220988" y="2199006"/>
                  <a:pt x="1184143" y="2324610"/>
                  <a:pt x="1056864" y="2363129"/>
                </a:cubicBezTo>
                <a:cubicBezTo>
                  <a:pt x="929585" y="2401648"/>
                  <a:pt x="787234" y="2331309"/>
                  <a:pt x="614737" y="2282742"/>
                </a:cubicBezTo>
                <a:cubicBezTo>
                  <a:pt x="442240" y="2234175"/>
                  <a:pt x="-85298" y="2123643"/>
                  <a:pt x="11836" y="20516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941A53BE-5DE4-EBBC-22FE-C05783F91402}"/>
              </a:ext>
            </a:extLst>
          </p:cNvPr>
          <p:cNvSpPr/>
          <p:nvPr/>
        </p:nvSpPr>
        <p:spPr>
          <a:xfrm>
            <a:off x="4119065" y="6149425"/>
            <a:ext cx="1428780" cy="1240169"/>
          </a:xfrm>
          <a:custGeom>
            <a:avLst/>
            <a:gdLst>
              <a:gd name="connsiteX0" fmla="*/ 759 w 1428780"/>
              <a:gd name="connsiteY0" fmla="*/ 1055243 h 1240169"/>
              <a:gd name="connsiteX1" fmla="*/ 754386 w 1428780"/>
              <a:gd name="connsiteY1" fmla="*/ 723648 h 1240169"/>
              <a:gd name="connsiteX2" fmla="*/ 1156320 w 1428780"/>
              <a:gd name="connsiteY2" fmla="*/ 361907 h 1240169"/>
              <a:gd name="connsiteX3" fmla="*/ 824724 w 1428780"/>
              <a:gd name="connsiteY3" fmla="*/ 562874 h 1240169"/>
              <a:gd name="connsiteX4" fmla="*/ 1417577 w 1428780"/>
              <a:gd name="connsiteY4" fmla="*/ 10215 h 1240169"/>
              <a:gd name="connsiteX5" fmla="*/ 1206561 w 1428780"/>
              <a:gd name="connsiteY5" fmla="*/ 241327 h 1240169"/>
              <a:gd name="connsiteX6" fmla="*/ 1126175 w 1428780"/>
              <a:gd name="connsiteY6" fmla="*/ 703551 h 1240169"/>
              <a:gd name="connsiteX7" fmla="*/ 623757 w 1428780"/>
              <a:gd name="connsiteY7" fmla="*/ 1226065 h 1240169"/>
              <a:gd name="connsiteX8" fmla="*/ 759 w 1428780"/>
              <a:gd name="connsiteY8" fmla="*/ 1055243 h 124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80" h="1240169">
                <a:moveTo>
                  <a:pt x="759" y="1055243"/>
                </a:moveTo>
                <a:cubicBezTo>
                  <a:pt x="22530" y="971507"/>
                  <a:pt x="561792" y="839204"/>
                  <a:pt x="754386" y="723648"/>
                </a:cubicBezTo>
                <a:cubicBezTo>
                  <a:pt x="946980" y="608092"/>
                  <a:pt x="1144597" y="388703"/>
                  <a:pt x="1156320" y="361907"/>
                </a:cubicBezTo>
                <a:cubicBezTo>
                  <a:pt x="1168043" y="335111"/>
                  <a:pt x="781181" y="621489"/>
                  <a:pt x="824724" y="562874"/>
                </a:cubicBezTo>
                <a:cubicBezTo>
                  <a:pt x="868267" y="504259"/>
                  <a:pt x="1353938" y="63806"/>
                  <a:pt x="1417577" y="10215"/>
                </a:cubicBezTo>
                <a:cubicBezTo>
                  <a:pt x="1481216" y="-43376"/>
                  <a:pt x="1255128" y="125771"/>
                  <a:pt x="1206561" y="241327"/>
                </a:cubicBezTo>
                <a:cubicBezTo>
                  <a:pt x="1157994" y="356883"/>
                  <a:pt x="1223309" y="539428"/>
                  <a:pt x="1126175" y="703551"/>
                </a:cubicBezTo>
                <a:cubicBezTo>
                  <a:pt x="1029041" y="867674"/>
                  <a:pt x="816351" y="1165775"/>
                  <a:pt x="623757" y="1226065"/>
                </a:cubicBezTo>
                <a:cubicBezTo>
                  <a:pt x="431164" y="1286355"/>
                  <a:pt x="-21012" y="1138979"/>
                  <a:pt x="759" y="10552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B690A58-FB1F-F1AD-EB7A-F7DA130A57C1}"/>
              </a:ext>
            </a:extLst>
          </p:cNvPr>
          <p:cNvSpPr/>
          <p:nvPr/>
        </p:nvSpPr>
        <p:spPr>
          <a:xfrm>
            <a:off x="2615975" y="5747047"/>
            <a:ext cx="1183140" cy="1620146"/>
          </a:xfrm>
          <a:custGeom>
            <a:avLst/>
            <a:gdLst>
              <a:gd name="connsiteX0" fmla="*/ 720078 w 1183140"/>
              <a:gd name="connsiteY0" fmla="*/ 492979 h 1620146"/>
              <a:gd name="connsiteX1" fmla="*/ 730126 w 1183140"/>
              <a:gd name="connsiteY1" fmla="*/ 754237 h 1620146"/>
              <a:gd name="connsiteX2" fmla="*/ 1021528 w 1183140"/>
              <a:gd name="connsiteY2" fmla="*/ 975300 h 1620146"/>
              <a:gd name="connsiteX3" fmla="*/ 689933 w 1183140"/>
              <a:gd name="connsiteY3" fmla="*/ 864768 h 1620146"/>
              <a:gd name="connsiteX4" fmla="*/ 1182302 w 1183140"/>
              <a:gd name="connsiteY4" fmla="*/ 1598298 h 1620146"/>
              <a:gd name="connsiteX5" fmla="*/ 790416 w 1183140"/>
              <a:gd name="connsiteY5" fmla="*/ 1367186 h 1620146"/>
              <a:gd name="connsiteX6" fmla="*/ 157370 w 1183140"/>
              <a:gd name="connsiteY6" fmla="*/ 754237 h 1620146"/>
              <a:gd name="connsiteX7" fmla="*/ 6645 w 1183140"/>
              <a:gd name="connsiteY7" fmla="*/ 610 h 1620146"/>
              <a:gd name="connsiteX8" fmla="*/ 308095 w 1183140"/>
              <a:gd name="connsiteY8" fmla="*/ 623608 h 1620146"/>
              <a:gd name="connsiteX9" fmla="*/ 287999 w 1183140"/>
              <a:gd name="connsiteY9" fmla="*/ 462834 h 1620146"/>
              <a:gd name="connsiteX10" fmla="*/ 428676 w 1183140"/>
              <a:gd name="connsiteY10" fmla="*/ 643705 h 1620146"/>
              <a:gd name="connsiteX11" fmla="*/ 720078 w 1183140"/>
              <a:gd name="connsiteY11" fmla="*/ 492979 h 162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3140" h="1620146">
                <a:moveTo>
                  <a:pt x="720078" y="492979"/>
                </a:moveTo>
                <a:cubicBezTo>
                  <a:pt x="770320" y="511401"/>
                  <a:pt x="679884" y="673850"/>
                  <a:pt x="730126" y="754237"/>
                </a:cubicBezTo>
                <a:cubicBezTo>
                  <a:pt x="780368" y="834624"/>
                  <a:pt x="1028227" y="956878"/>
                  <a:pt x="1021528" y="975300"/>
                </a:cubicBezTo>
                <a:cubicBezTo>
                  <a:pt x="1014829" y="993722"/>
                  <a:pt x="663137" y="760935"/>
                  <a:pt x="689933" y="864768"/>
                </a:cubicBezTo>
                <a:cubicBezTo>
                  <a:pt x="716729" y="968601"/>
                  <a:pt x="1165555" y="1514562"/>
                  <a:pt x="1182302" y="1598298"/>
                </a:cubicBezTo>
                <a:cubicBezTo>
                  <a:pt x="1199049" y="1682034"/>
                  <a:pt x="961238" y="1507863"/>
                  <a:pt x="790416" y="1367186"/>
                </a:cubicBezTo>
                <a:cubicBezTo>
                  <a:pt x="619594" y="1226509"/>
                  <a:pt x="287998" y="982000"/>
                  <a:pt x="157370" y="754237"/>
                </a:cubicBezTo>
                <a:cubicBezTo>
                  <a:pt x="26742" y="526474"/>
                  <a:pt x="-18476" y="22381"/>
                  <a:pt x="6645" y="610"/>
                </a:cubicBezTo>
                <a:cubicBezTo>
                  <a:pt x="31766" y="-21161"/>
                  <a:pt x="261203" y="546571"/>
                  <a:pt x="308095" y="623608"/>
                </a:cubicBezTo>
                <a:cubicBezTo>
                  <a:pt x="354987" y="700645"/>
                  <a:pt x="267902" y="459484"/>
                  <a:pt x="287999" y="462834"/>
                </a:cubicBezTo>
                <a:cubicBezTo>
                  <a:pt x="308096" y="466184"/>
                  <a:pt x="361687" y="640355"/>
                  <a:pt x="428676" y="643705"/>
                </a:cubicBezTo>
                <a:cubicBezTo>
                  <a:pt x="495665" y="647055"/>
                  <a:pt x="669836" y="474557"/>
                  <a:pt x="720078" y="4929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A6048A6D-881A-7F37-1F69-DDFF2C12F1A0}"/>
              </a:ext>
            </a:extLst>
          </p:cNvPr>
          <p:cNvSpPr/>
          <p:nvPr/>
        </p:nvSpPr>
        <p:spPr>
          <a:xfrm>
            <a:off x="5368905" y="4019262"/>
            <a:ext cx="697891" cy="1978252"/>
          </a:xfrm>
          <a:custGeom>
            <a:avLst/>
            <a:gdLst>
              <a:gd name="connsiteX0" fmla="*/ 6963 w 697891"/>
              <a:gd name="connsiteY0" fmla="*/ 79 h 1978252"/>
              <a:gd name="connsiteX1" fmla="*/ 640009 w 697891"/>
              <a:gd name="connsiteY1" fmla="*/ 1145591 h 1978252"/>
              <a:gd name="connsiteX2" fmla="*/ 670154 w 697891"/>
              <a:gd name="connsiteY2" fmla="*/ 1969556 h 1978252"/>
              <a:gd name="connsiteX3" fmla="*/ 650058 w 697891"/>
              <a:gd name="connsiteY3" fmla="*/ 1537476 h 1978252"/>
              <a:gd name="connsiteX4" fmla="*/ 217979 w 697891"/>
              <a:gd name="connsiteY4" fmla="*/ 894382 h 1978252"/>
              <a:gd name="connsiteX5" fmla="*/ 298365 w 697891"/>
              <a:gd name="connsiteY5" fmla="*/ 1085301 h 1978252"/>
              <a:gd name="connsiteX6" fmla="*/ 6963 w 697891"/>
              <a:gd name="connsiteY6" fmla="*/ 79 h 19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891" h="1978252">
                <a:moveTo>
                  <a:pt x="6963" y="79"/>
                </a:moveTo>
                <a:cubicBezTo>
                  <a:pt x="63904" y="10127"/>
                  <a:pt x="529477" y="817345"/>
                  <a:pt x="640009" y="1145591"/>
                </a:cubicBezTo>
                <a:cubicBezTo>
                  <a:pt x="750541" y="1473837"/>
                  <a:pt x="668479" y="1904242"/>
                  <a:pt x="670154" y="1969556"/>
                </a:cubicBezTo>
                <a:cubicBezTo>
                  <a:pt x="671829" y="2034870"/>
                  <a:pt x="725421" y="1716672"/>
                  <a:pt x="650058" y="1537476"/>
                </a:cubicBezTo>
                <a:cubicBezTo>
                  <a:pt x="574696" y="1358280"/>
                  <a:pt x="276595" y="969745"/>
                  <a:pt x="217979" y="894382"/>
                </a:cubicBezTo>
                <a:cubicBezTo>
                  <a:pt x="159364" y="819020"/>
                  <a:pt x="336884" y="1234351"/>
                  <a:pt x="298365" y="1085301"/>
                </a:cubicBezTo>
                <a:cubicBezTo>
                  <a:pt x="259846" y="936251"/>
                  <a:pt x="-49978" y="-9969"/>
                  <a:pt x="6963" y="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C36D9F10-DBEC-0DB4-A1E1-AD08B31D0C65}"/>
              </a:ext>
            </a:extLst>
          </p:cNvPr>
          <p:cNvSpPr/>
          <p:nvPr/>
        </p:nvSpPr>
        <p:spPr>
          <a:xfrm>
            <a:off x="2590220" y="4147378"/>
            <a:ext cx="807961" cy="2426365"/>
          </a:xfrm>
          <a:custGeom>
            <a:avLst/>
            <a:gdLst>
              <a:gd name="connsiteX0" fmla="*/ 796075 w 807961"/>
              <a:gd name="connsiteY0" fmla="*/ 2591 h 2426365"/>
              <a:gd name="connsiteX1" fmla="*/ 494624 w 807961"/>
              <a:gd name="connsiteY1" fmla="*/ 434670 h 2426365"/>
              <a:gd name="connsiteX2" fmla="*/ 203222 w 807961"/>
              <a:gd name="connsiteY2" fmla="*/ 1178248 h 2426365"/>
              <a:gd name="connsiteX3" fmla="*/ 323802 w 807961"/>
              <a:gd name="connsiteY3" fmla="*/ 997378 h 2426365"/>
              <a:gd name="connsiteX4" fmla="*/ 193173 w 807961"/>
              <a:gd name="connsiteY4" fmla="*/ 1278732 h 2426365"/>
              <a:gd name="connsiteX5" fmla="*/ 333850 w 807961"/>
              <a:gd name="connsiteY5" fmla="*/ 2374002 h 2426365"/>
              <a:gd name="connsiteX6" fmla="*/ 273560 w 807961"/>
              <a:gd name="connsiteY6" fmla="*/ 2152938 h 2426365"/>
              <a:gd name="connsiteX7" fmla="*/ 22351 w 807961"/>
              <a:gd name="connsiteY7" fmla="*/ 1288780 h 2426365"/>
              <a:gd name="connsiteX8" fmla="*/ 12303 w 807961"/>
              <a:gd name="connsiteY8" fmla="*/ 334187 h 2426365"/>
              <a:gd name="connsiteX9" fmla="*/ 22351 w 807961"/>
              <a:gd name="connsiteY9" fmla="*/ 635637 h 2426365"/>
              <a:gd name="connsiteX10" fmla="*/ 163028 w 807961"/>
              <a:gd name="connsiteY10" fmla="*/ 183462 h 2426365"/>
              <a:gd name="connsiteX11" fmla="*/ 62545 w 807961"/>
              <a:gd name="connsiteY11" fmla="*/ 625589 h 2426365"/>
              <a:gd name="connsiteX12" fmla="*/ 796075 w 807961"/>
              <a:gd name="connsiteY12" fmla="*/ 2591 h 2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961" h="2426365">
                <a:moveTo>
                  <a:pt x="796075" y="2591"/>
                </a:moveTo>
                <a:cubicBezTo>
                  <a:pt x="868088" y="-29229"/>
                  <a:pt x="593433" y="238727"/>
                  <a:pt x="494624" y="434670"/>
                </a:cubicBezTo>
                <a:cubicBezTo>
                  <a:pt x="395815" y="630613"/>
                  <a:pt x="231692" y="1084463"/>
                  <a:pt x="203222" y="1178248"/>
                </a:cubicBezTo>
                <a:cubicBezTo>
                  <a:pt x="174752" y="1272033"/>
                  <a:pt x="325477" y="980631"/>
                  <a:pt x="323802" y="997378"/>
                </a:cubicBezTo>
                <a:cubicBezTo>
                  <a:pt x="322127" y="1014125"/>
                  <a:pt x="191498" y="1049295"/>
                  <a:pt x="193173" y="1278732"/>
                </a:cubicBezTo>
                <a:cubicBezTo>
                  <a:pt x="194848" y="1508169"/>
                  <a:pt x="320452" y="2228301"/>
                  <a:pt x="333850" y="2374002"/>
                </a:cubicBezTo>
                <a:cubicBezTo>
                  <a:pt x="347248" y="2519703"/>
                  <a:pt x="325476" y="2333808"/>
                  <a:pt x="273560" y="2152938"/>
                </a:cubicBezTo>
                <a:cubicBezTo>
                  <a:pt x="221644" y="1972068"/>
                  <a:pt x="65894" y="1591905"/>
                  <a:pt x="22351" y="1288780"/>
                </a:cubicBezTo>
                <a:cubicBezTo>
                  <a:pt x="-21192" y="985655"/>
                  <a:pt x="12303" y="443044"/>
                  <a:pt x="12303" y="334187"/>
                </a:cubicBezTo>
                <a:cubicBezTo>
                  <a:pt x="12303" y="225330"/>
                  <a:pt x="-2770" y="660758"/>
                  <a:pt x="22351" y="635637"/>
                </a:cubicBezTo>
                <a:cubicBezTo>
                  <a:pt x="47472" y="610516"/>
                  <a:pt x="156329" y="185137"/>
                  <a:pt x="163028" y="183462"/>
                </a:cubicBezTo>
                <a:cubicBezTo>
                  <a:pt x="169727" y="181787"/>
                  <a:pt x="-39613" y="652385"/>
                  <a:pt x="62545" y="625589"/>
                </a:cubicBezTo>
                <a:cubicBezTo>
                  <a:pt x="164703" y="598793"/>
                  <a:pt x="724062" y="34411"/>
                  <a:pt x="796075" y="25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E17DFFC4-4B84-457A-8165-B21F74E53AE5}"/>
              </a:ext>
            </a:extLst>
          </p:cNvPr>
          <p:cNvSpPr/>
          <p:nvPr/>
        </p:nvSpPr>
        <p:spPr>
          <a:xfrm>
            <a:off x="3396340" y="4059317"/>
            <a:ext cx="1314810" cy="666404"/>
          </a:xfrm>
          <a:custGeom>
            <a:avLst/>
            <a:gdLst>
              <a:gd name="connsiteX0" fmla="*/ 3 w 1314810"/>
              <a:gd name="connsiteY0" fmla="*/ 181087 h 666404"/>
              <a:gd name="connsiteX1" fmla="*/ 582807 w 1314810"/>
              <a:gd name="connsiteY1" fmla="*/ 442345 h 666404"/>
              <a:gd name="connsiteX2" fmla="*/ 753629 w 1314810"/>
              <a:gd name="connsiteY2" fmla="*/ 663408 h 666404"/>
              <a:gd name="connsiteX3" fmla="*/ 723484 w 1314810"/>
              <a:gd name="connsiteY3" fmla="*/ 542828 h 666404"/>
              <a:gd name="connsiteX4" fmla="*/ 1306289 w 1314810"/>
              <a:gd name="connsiteY4" fmla="*/ 171039 h 666404"/>
              <a:gd name="connsiteX5" fmla="*/ 1045031 w 1314810"/>
              <a:gd name="connsiteY5" fmla="*/ 281571 h 666404"/>
              <a:gd name="connsiteX6" fmla="*/ 693339 w 1314810"/>
              <a:gd name="connsiteY6" fmla="*/ 217 h 666404"/>
              <a:gd name="connsiteX7" fmla="*/ 733533 w 1314810"/>
              <a:gd name="connsiteY7" fmla="*/ 231329 h 666404"/>
              <a:gd name="connsiteX8" fmla="*/ 211018 w 1314810"/>
              <a:gd name="connsiteY8" fmla="*/ 20314 h 666404"/>
              <a:gd name="connsiteX9" fmla="*/ 572759 w 1314810"/>
              <a:gd name="connsiteY9" fmla="*/ 311716 h 666404"/>
              <a:gd name="connsiteX10" fmla="*/ 3 w 1314810"/>
              <a:gd name="connsiteY10" fmla="*/ 181087 h 66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810" h="666404">
                <a:moveTo>
                  <a:pt x="3" y="181087"/>
                </a:moveTo>
                <a:cubicBezTo>
                  <a:pt x="1678" y="202859"/>
                  <a:pt x="457203" y="361958"/>
                  <a:pt x="582807" y="442345"/>
                </a:cubicBezTo>
                <a:cubicBezTo>
                  <a:pt x="708411" y="522732"/>
                  <a:pt x="730183" y="646661"/>
                  <a:pt x="753629" y="663408"/>
                </a:cubicBezTo>
                <a:cubicBezTo>
                  <a:pt x="777075" y="680155"/>
                  <a:pt x="631374" y="624889"/>
                  <a:pt x="723484" y="542828"/>
                </a:cubicBezTo>
                <a:cubicBezTo>
                  <a:pt x="815594" y="460767"/>
                  <a:pt x="1252698" y="214582"/>
                  <a:pt x="1306289" y="171039"/>
                </a:cubicBezTo>
                <a:cubicBezTo>
                  <a:pt x="1359880" y="127496"/>
                  <a:pt x="1147189" y="310041"/>
                  <a:pt x="1045031" y="281571"/>
                </a:cubicBezTo>
                <a:cubicBezTo>
                  <a:pt x="942873" y="253101"/>
                  <a:pt x="745255" y="8591"/>
                  <a:pt x="693339" y="217"/>
                </a:cubicBezTo>
                <a:cubicBezTo>
                  <a:pt x="641423" y="-8157"/>
                  <a:pt x="813920" y="227980"/>
                  <a:pt x="733533" y="231329"/>
                </a:cubicBezTo>
                <a:cubicBezTo>
                  <a:pt x="653146" y="234678"/>
                  <a:pt x="237814" y="6916"/>
                  <a:pt x="211018" y="20314"/>
                </a:cubicBezTo>
                <a:cubicBezTo>
                  <a:pt x="184222" y="33712"/>
                  <a:pt x="606253" y="286595"/>
                  <a:pt x="572759" y="311716"/>
                </a:cubicBezTo>
                <a:cubicBezTo>
                  <a:pt x="539265" y="336837"/>
                  <a:pt x="-1672" y="159315"/>
                  <a:pt x="3" y="1810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D42B73AA-07F4-4987-CCF4-EAF01A1C1137}"/>
              </a:ext>
            </a:extLst>
          </p:cNvPr>
          <p:cNvSpPr/>
          <p:nvPr/>
        </p:nvSpPr>
        <p:spPr>
          <a:xfrm>
            <a:off x="4158410" y="3816715"/>
            <a:ext cx="1589255" cy="846636"/>
          </a:xfrm>
          <a:custGeom>
            <a:avLst/>
            <a:gdLst>
              <a:gd name="connsiteX0" fmla="*/ 1608 w 1589255"/>
              <a:gd name="connsiteY0" fmla="*/ 594511 h 846636"/>
              <a:gd name="connsiteX1" fmla="*/ 483928 w 1589255"/>
              <a:gd name="connsiteY1" fmla="*/ 393544 h 846636"/>
              <a:gd name="connsiteX2" fmla="*/ 524122 w 1589255"/>
              <a:gd name="connsiteY2" fmla="*/ 172481 h 846636"/>
              <a:gd name="connsiteX3" fmla="*/ 704992 w 1589255"/>
              <a:gd name="connsiteY3" fmla="*/ 272964 h 846636"/>
              <a:gd name="connsiteX4" fmla="*/ 664799 w 1589255"/>
              <a:gd name="connsiteY4" fmla="*/ 1659 h 846636"/>
              <a:gd name="connsiteX5" fmla="*/ 1157168 w 1589255"/>
              <a:gd name="connsiteY5" fmla="*/ 423689 h 846636"/>
              <a:gd name="connsiteX6" fmla="*/ 1589247 w 1589255"/>
              <a:gd name="connsiteY6" fmla="*/ 423689 h 846636"/>
              <a:gd name="connsiteX7" fmla="*/ 1167216 w 1589255"/>
              <a:gd name="connsiteY7" fmla="*/ 353351 h 846636"/>
              <a:gd name="connsiteX8" fmla="*/ 473880 w 1589255"/>
              <a:gd name="connsiteY8" fmla="*/ 504076 h 846636"/>
              <a:gd name="connsiteX9" fmla="*/ 172430 w 1589255"/>
              <a:gd name="connsiteY9" fmla="*/ 845720 h 846636"/>
              <a:gd name="connsiteX10" fmla="*/ 323155 w 1589255"/>
              <a:gd name="connsiteY10" fmla="*/ 604560 h 846636"/>
              <a:gd name="connsiteX11" fmla="*/ 1608 w 1589255"/>
              <a:gd name="connsiteY11" fmla="*/ 594511 h 84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9255" h="846636">
                <a:moveTo>
                  <a:pt x="1608" y="594511"/>
                </a:moveTo>
                <a:cubicBezTo>
                  <a:pt x="28404" y="559342"/>
                  <a:pt x="396842" y="463882"/>
                  <a:pt x="483928" y="393544"/>
                </a:cubicBezTo>
                <a:cubicBezTo>
                  <a:pt x="571014" y="323206"/>
                  <a:pt x="487278" y="192578"/>
                  <a:pt x="524122" y="172481"/>
                </a:cubicBezTo>
                <a:cubicBezTo>
                  <a:pt x="560966" y="152384"/>
                  <a:pt x="681546" y="301434"/>
                  <a:pt x="704992" y="272964"/>
                </a:cubicBezTo>
                <a:cubicBezTo>
                  <a:pt x="728438" y="244494"/>
                  <a:pt x="589436" y="-23462"/>
                  <a:pt x="664799" y="1659"/>
                </a:cubicBezTo>
                <a:cubicBezTo>
                  <a:pt x="740162" y="26780"/>
                  <a:pt x="1003093" y="353351"/>
                  <a:pt x="1157168" y="423689"/>
                </a:cubicBezTo>
                <a:cubicBezTo>
                  <a:pt x="1311243" y="494027"/>
                  <a:pt x="1587572" y="435412"/>
                  <a:pt x="1589247" y="423689"/>
                </a:cubicBezTo>
                <a:cubicBezTo>
                  <a:pt x="1590922" y="411966"/>
                  <a:pt x="1353110" y="339953"/>
                  <a:pt x="1167216" y="353351"/>
                </a:cubicBezTo>
                <a:cubicBezTo>
                  <a:pt x="981322" y="366749"/>
                  <a:pt x="639677" y="422015"/>
                  <a:pt x="473880" y="504076"/>
                </a:cubicBezTo>
                <a:cubicBezTo>
                  <a:pt x="308083" y="586137"/>
                  <a:pt x="197551" y="828973"/>
                  <a:pt x="172430" y="845720"/>
                </a:cubicBezTo>
                <a:cubicBezTo>
                  <a:pt x="147309" y="862467"/>
                  <a:pt x="354975" y="644753"/>
                  <a:pt x="323155" y="604560"/>
                </a:cubicBezTo>
                <a:cubicBezTo>
                  <a:pt x="291335" y="564367"/>
                  <a:pt x="-25188" y="629680"/>
                  <a:pt x="1608" y="59451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7074076C-8B20-5B97-6883-F30DDB6F82F5}"/>
              </a:ext>
            </a:extLst>
          </p:cNvPr>
          <p:cNvSpPr/>
          <p:nvPr/>
        </p:nvSpPr>
        <p:spPr>
          <a:xfrm>
            <a:off x="4172961" y="3567165"/>
            <a:ext cx="1293355" cy="924451"/>
          </a:xfrm>
          <a:custGeom>
            <a:avLst/>
            <a:gdLst>
              <a:gd name="connsiteX0" fmla="*/ 17202 w 1293355"/>
              <a:gd name="connsiteY0" fmla="*/ 844061 h 924451"/>
              <a:gd name="connsiteX1" fmla="*/ 198072 w 1293355"/>
              <a:gd name="connsiteY1" fmla="*/ 713433 h 924451"/>
              <a:gd name="connsiteX2" fmla="*/ 288507 w 1293355"/>
              <a:gd name="connsiteY2" fmla="*/ 241160 h 924451"/>
              <a:gd name="connsiteX3" fmla="*/ 439232 w 1293355"/>
              <a:gd name="connsiteY3" fmla="*/ 924448 h 924451"/>
              <a:gd name="connsiteX4" fmla="*/ 429184 w 1293355"/>
              <a:gd name="connsiteY4" fmla="*/ 251209 h 924451"/>
              <a:gd name="connsiteX5" fmla="*/ 700490 w 1293355"/>
              <a:gd name="connsiteY5" fmla="*/ 683288 h 924451"/>
              <a:gd name="connsiteX6" fmla="*/ 720586 w 1293355"/>
              <a:gd name="connsiteY6" fmla="*/ 0 h 924451"/>
              <a:gd name="connsiteX7" fmla="*/ 1042134 w 1293355"/>
              <a:gd name="connsiteY7" fmla="*/ 683288 h 924451"/>
              <a:gd name="connsiteX8" fmla="*/ 1293342 w 1293355"/>
              <a:gd name="connsiteY8" fmla="*/ 834013 h 924451"/>
              <a:gd name="connsiteX9" fmla="*/ 1032085 w 1293355"/>
              <a:gd name="connsiteY9" fmla="*/ 612949 h 924451"/>
              <a:gd name="connsiteX10" fmla="*/ 670344 w 1293355"/>
              <a:gd name="connsiteY10" fmla="*/ 743578 h 924451"/>
              <a:gd name="connsiteX11" fmla="*/ 17202 w 1293355"/>
              <a:gd name="connsiteY11" fmla="*/ 844061 h 92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3355" h="924451">
                <a:moveTo>
                  <a:pt x="17202" y="844061"/>
                </a:moveTo>
                <a:cubicBezTo>
                  <a:pt x="-61510" y="839037"/>
                  <a:pt x="152855" y="813916"/>
                  <a:pt x="198072" y="713433"/>
                </a:cubicBezTo>
                <a:cubicBezTo>
                  <a:pt x="243289" y="612950"/>
                  <a:pt x="248314" y="205991"/>
                  <a:pt x="288507" y="241160"/>
                </a:cubicBezTo>
                <a:cubicBezTo>
                  <a:pt x="328700" y="276329"/>
                  <a:pt x="415786" y="922773"/>
                  <a:pt x="439232" y="924448"/>
                </a:cubicBezTo>
                <a:cubicBezTo>
                  <a:pt x="462678" y="926123"/>
                  <a:pt x="385641" y="291402"/>
                  <a:pt x="429184" y="251209"/>
                </a:cubicBezTo>
                <a:cubicBezTo>
                  <a:pt x="472727" y="211016"/>
                  <a:pt x="651923" y="725156"/>
                  <a:pt x="700490" y="683288"/>
                </a:cubicBezTo>
                <a:cubicBezTo>
                  <a:pt x="749057" y="641420"/>
                  <a:pt x="663645" y="0"/>
                  <a:pt x="720586" y="0"/>
                </a:cubicBezTo>
                <a:cubicBezTo>
                  <a:pt x="777527" y="0"/>
                  <a:pt x="946675" y="544286"/>
                  <a:pt x="1042134" y="683288"/>
                </a:cubicBezTo>
                <a:cubicBezTo>
                  <a:pt x="1137593" y="822290"/>
                  <a:pt x="1295017" y="845736"/>
                  <a:pt x="1293342" y="834013"/>
                </a:cubicBezTo>
                <a:cubicBezTo>
                  <a:pt x="1291667" y="822290"/>
                  <a:pt x="1135918" y="628021"/>
                  <a:pt x="1032085" y="612949"/>
                </a:cubicBezTo>
                <a:cubicBezTo>
                  <a:pt x="928252" y="597877"/>
                  <a:pt x="841166" y="705059"/>
                  <a:pt x="670344" y="743578"/>
                </a:cubicBezTo>
                <a:cubicBezTo>
                  <a:pt x="499522" y="782097"/>
                  <a:pt x="95914" y="849085"/>
                  <a:pt x="17202" y="8440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BD34A369-FFF9-882E-EB43-0BF3281A9BD2}"/>
              </a:ext>
            </a:extLst>
          </p:cNvPr>
          <p:cNvSpPr/>
          <p:nvPr/>
        </p:nvSpPr>
        <p:spPr>
          <a:xfrm>
            <a:off x="3438605" y="2843682"/>
            <a:ext cx="2254824" cy="1832224"/>
          </a:xfrm>
          <a:custGeom>
            <a:avLst/>
            <a:gdLst>
              <a:gd name="connsiteX0" fmla="*/ 550591 w 2254824"/>
              <a:gd name="connsiteY0" fmla="*/ 211017 h 1832224"/>
              <a:gd name="connsiteX1" fmla="*/ 28076 w 2254824"/>
              <a:gd name="connsiteY1" fmla="*/ 1346481 h 1832224"/>
              <a:gd name="connsiteX2" fmla="*/ 88366 w 2254824"/>
              <a:gd name="connsiteY2" fmla="*/ 1235949 h 1832224"/>
              <a:gd name="connsiteX3" fmla="*/ 239092 w 2254824"/>
              <a:gd name="connsiteY3" fmla="*/ 1547448 h 1832224"/>
              <a:gd name="connsiteX4" fmla="*/ 480252 w 2254824"/>
              <a:gd name="connsiteY4" fmla="*/ 1276142 h 1832224"/>
              <a:gd name="connsiteX5" fmla="*/ 761606 w 2254824"/>
              <a:gd name="connsiteY5" fmla="*/ 1828802 h 1832224"/>
              <a:gd name="connsiteX6" fmla="*/ 862090 w 2254824"/>
              <a:gd name="connsiteY6" fmla="*/ 1517303 h 1832224"/>
              <a:gd name="connsiteX7" fmla="*/ 992718 w 2254824"/>
              <a:gd name="connsiteY7" fmla="*/ 1678076 h 1832224"/>
              <a:gd name="connsiteX8" fmla="*/ 1123347 w 2254824"/>
              <a:gd name="connsiteY8" fmla="*/ 773725 h 1832224"/>
              <a:gd name="connsiteX9" fmla="*/ 1424797 w 2254824"/>
              <a:gd name="connsiteY9" fmla="*/ 1537399 h 1832224"/>
              <a:gd name="connsiteX10" fmla="*/ 1585571 w 2254824"/>
              <a:gd name="connsiteY10" fmla="*/ 1306287 h 1832224"/>
              <a:gd name="connsiteX11" fmla="*/ 2248762 w 2254824"/>
              <a:gd name="connsiteY11" fmla="*/ 1768511 h 1832224"/>
              <a:gd name="connsiteX12" fmla="*/ 1866925 w 2254824"/>
              <a:gd name="connsiteY12" fmla="*/ 1055078 h 1832224"/>
              <a:gd name="connsiteX13" fmla="*/ 1083153 w 2254824"/>
              <a:gd name="connsiteY13" fmla="*/ 2 h 1832224"/>
              <a:gd name="connsiteX14" fmla="*/ 1073105 w 2254824"/>
              <a:gd name="connsiteY14" fmla="*/ 1045030 h 1832224"/>
              <a:gd name="connsiteX15" fmla="*/ 922380 w 2254824"/>
              <a:gd name="connsiteY15" fmla="*/ 381839 h 1832224"/>
              <a:gd name="connsiteX16" fmla="*/ 590784 w 2254824"/>
              <a:gd name="connsiteY16" fmla="*/ 1024933 h 1832224"/>
              <a:gd name="connsiteX17" fmla="*/ 550591 w 2254824"/>
              <a:gd name="connsiteY17" fmla="*/ 211017 h 18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54824" h="1832224">
                <a:moveTo>
                  <a:pt x="550591" y="211017"/>
                </a:moveTo>
                <a:cubicBezTo>
                  <a:pt x="456806" y="264608"/>
                  <a:pt x="105113" y="1175659"/>
                  <a:pt x="28076" y="1346481"/>
                </a:cubicBezTo>
                <a:cubicBezTo>
                  <a:pt x="-48961" y="1517303"/>
                  <a:pt x="53197" y="1202455"/>
                  <a:pt x="88366" y="1235949"/>
                </a:cubicBezTo>
                <a:cubicBezTo>
                  <a:pt x="123535" y="1269443"/>
                  <a:pt x="173778" y="1540749"/>
                  <a:pt x="239092" y="1547448"/>
                </a:cubicBezTo>
                <a:cubicBezTo>
                  <a:pt x="304406" y="1554147"/>
                  <a:pt x="393166" y="1229250"/>
                  <a:pt x="480252" y="1276142"/>
                </a:cubicBezTo>
                <a:cubicBezTo>
                  <a:pt x="567338" y="1323034"/>
                  <a:pt x="697966" y="1788609"/>
                  <a:pt x="761606" y="1828802"/>
                </a:cubicBezTo>
                <a:cubicBezTo>
                  <a:pt x="825246" y="1868996"/>
                  <a:pt x="823571" y="1542424"/>
                  <a:pt x="862090" y="1517303"/>
                </a:cubicBezTo>
                <a:cubicBezTo>
                  <a:pt x="900609" y="1492182"/>
                  <a:pt x="949175" y="1802006"/>
                  <a:pt x="992718" y="1678076"/>
                </a:cubicBezTo>
                <a:cubicBezTo>
                  <a:pt x="1036261" y="1554146"/>
                  <a:pt x="1051334" y="797171"/>
                  <a:pt x="1123347" y="773725"/>
                </a:cubicBezTo>
                <a:cubicBezTo>
                  <a:pt x="1195360" y="750279"/>
                  <a:pt x="1347760" y="1448639"/>
                  <a:pt x="1424797" y="1537399"/>
                </a:cubicBezTo>
                <a:cubicBezTo>
                  <a:pt x="1501834" y="1626159"/>
                  <a:pt x="1448244" y="1267768"/>
                  <a:pt x="1585571" y="1306287"/>
                </a:cubicBezTo>
                <a:cubicBezTo>
                  <a:pt x="1722899" y="1344806"/>
                  <a:pt x="2201870" y="1810379"/>
                  <a:pt x="2248762" y="1768511"/>
                </a:cubicBezTo>
                <a:cubicBezTo>
                  <a:pt x="2295654" y="1726643"/>
                  <a:pt x="2061193" y="1349830"/>
                  <a:pt x="1866925" y="1055078"/>
                </a:cubicBezTo>
                <a:cubicBezTo>
                  <a:pt x="1672657" y="760327"/>
                  <a:pt x="1215456" y="1677"/>
                  <a:pt x="1083153" y="2"/>
                </a:cubicBezTo>
                <a:cubicBezTo>
                  <a:pt x="950850" y="-1673"/>
                  <a:pt x="1099900" y="981391"/>
                  <a:pt x="1073105" y="1045030"/>
                </a:cubicBezTo>
                <a:cubicBezTo>
                  <a:pt x="1046310" y="1108669"/>
                  <a:pt x="1002767" y="385188"/>
                  <a:pt x="922380" y="381839"/>
                </a:cubicBezTo>
                <a:cubicBezTo>
                  <a:pt x="841993" y="378490"/>
                  <a:pt x="651074" y="1050054"/>
                  <a:pt x="590784" y="1024933"/>
                </a:cubicBezTo>
                <a:cubicBezTo>
                  <a:pt x="530494" y="999812"/>
                  <a:pt x="644376" y="157426"/>
                  <a:pt x="550591" y="21101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808FD0A5-AD0A-3E05-1B3C-D5761E0748C8}"/>
              </a:ext>
            </a:extLst>
          </p:cNvPr>
          <p:cNvSpPr/>
          <p:nvPr/>
        </p:nvSpPr>
        <p:spPr>
          <a:xfrm>
            <a:off x="5276426" y="4578594"/>
            <a:ext cx="234791" cy="250608"/>
          </a:xfrm>
          <a:custGeom>
            <a:avLst/>
            <a:gdLst>
              <a:gd name="connsiteX0" fmla="*/ 1 w 234791"/>
              <a:gd name="connsiteY0" fmla="*/ 179 h 250608"/>
              <a:gd name="connsiteX1" fmla="*/ 179494 w 234791"/>
              <a:gd name="connsiteY1" fmla="*/ 115326 h 250608"/>
              <a:gd name="connsiteX2" fmla="*/ 230294 w 234791"/>
              <a:gd name="connsiteY2" fmla="*/ 247406 h 250608"/>
              <a:gd name="connsiteX3" fmla="*/ 226907 w 234791"/>
              <a:gd name="connsiteY3" fmla="*/ 199993 h 250608"/>
              <a:gd name="connsiteX4" fmla="*/ 182881 w 234791"/>
              <a:gd name="connsiteY4" fmla="*/ 91619 h 250608"/>
              <a:gd name="connsiteX5" fmla="*/ 1 w 234791"/>
              <a:gd name="connsiteY5" fmla="*/ 179 h 25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791" h="250608">
                <a:moveTo>
                  <a:pt x="1" y="179"/>
                </a:moveTo>
                <a:cubicBezTo>
                  <a:pt x="-563" y="4130"/>
                  <a:pt x="141112" y="74122"/>
                  <a:pt x="179494" y="115326"/>
                </a:cubicBezTo>
                <a:cubicBezTo>
                  <a:pt x="217876" y="156530"/>
                  <a:pt x="222392" y="233295"/>
                  <a:pt x="230294" y="247406"/>
                </a:cubicBezTo>
                <a:cubicBezTo>
                  <a:pt x="238196" y="261517"/>
                  <a:pt x="234809" y="225957"/>
                  <a:pt x="226907" y="199993"/>
                </a:cubicBezTo>
                <a:cubicBezTo>
                  <a:pt x="219005" y="174029"/>
                  <a:pt x="219570" y="124921"/>
                  <a:pt x="182881" y="91619"/>
                </a:cubicBezTo>
                <a:cubicBezTo>
                  <a:pt x="146192" y="58317"/>
                  <a:pt x="565" y="-3772"/>
                  <a:pt x="1" y="1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7E95F09E-083E-0F24-00D8-B6C9E392BC53}"/>
              </a:ext>
            </a:extLst>
          </p:cNvPr>
          <p:cNvSpPr/>
          <p:nvPr/>
        </p:nvSpPr>
        <p:spPr>
          <a:xfrm>
            <a:off x="3362550" y="4632815"/>
            <a:ext cx="428731" cy="137633"/>
          </a:xfrm>
          <a:custGeom>
            <a:avLst/>
            <a:gdLst>
              <a:gd name="connsiteX0" fmla="*/ 410 w 428731"/>
              <a:gd name="connsiteY0" fmla="*/ 145 h 137633"/>
              <a:gd name="connsiteX1" fmla="*/ 183290 w 428731"/>
              <a:gd name="connsiteY1" fmla="*/ 17078 h 137633"/>
              <a:gd name="connsiteX2" fmla="*/ 420357 w 428731"/>
              <a:gd name="connsiteY2" fmla="*/ 135612 h 137633"/>
              <a:gd name="connsiteX3" fmla="*/ 362783 w 428731"/>
              <a:gd name="connsiteY3" fmla="*/ 88198 h 137633"/>
              <a:gd name="connsiteX4" fmla="*/ 240863 w 428731"/>
              <a:gd name="connsiteY4" fmla="*/ 40785 h 137633"/>
              <a:gd name="connsiteX5" fmla="*/ 135877 w 428731"/>
              <a:gd name="connsiteY5" fmla="*/ 10305 h 137633"/>
              <a:gd name="connsiteX6" fmla="*/ 410 w 428731"/>
              <a:gd name="connsiteY6" fmla="*/ 145 h 1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731" h="137633">
                <a:moveTo>
                  <a:pt x="410" y="145"/>
                </a:moveTo>
                <a:cubicBezTo>
                  <a:pt x="8312" y="1274"/>
                  <a:pt x="113299" y="-5500"/>
                  <a:pt x="183290" y="17078"/>
                </a:cubicBezTo>
                <a:cubicBezTo>
                  <a:pt x="253281" y="39656"/>
                  <a:pt x="390442" y="123759"/>
                  <a:pt x="420357" y="135612"/>
                </a:cubicBezTo>
                <a:cubicBezTo>
                  <a:pt x="450272" y="147465"/>
                  <a:pt x="392699" y="104002"/>
                  <a:pt x="362783" y="88198"/>
                </a:cubicBezTo>
                <a:cubicBezTo>
                  <a:pt x="332867" y="72394"/>
                  <a:pt x="278681" y="53767"/>
                  <a:pt x="240863" y="40785"/>
                </a:cubicBezTo>
                <a:cubicBezTo>
                  <a:pt x="203045" y="27803"/>
                  <a:pt x="170872" y="15949"/>
                  <a:pt x="135877" y="10305"/>
                </a:cubicBezTo>
                <a:cubicBezTo>
                  <a:pt x="100882" y="4661"/>
                  <a:pt x="-7492" y="-984"/>
                  <a:pt x="410" y="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FCECABB5-0EF5-EB12-321B-07028AB178A4}"/>
              </a:ext>
            </a:extLst>
          </p:cNvPr>
          <p:cNvSpPr/>
          <p:nvPr/>
        </p:nvSpPr>
        <p:spPr>
          <a:xfrm>
            <a:off x="2983521" y="4628701"/>
            <a:ext cx="125624" cy="163458"/>
          </a:xfrm>
          <a:custGeom>
            <a:avLst/>
            <a:gdLst>
              <a:gd name="connsiteX0" fmla="*/ 125439 w 125624"/>
              <a:gd name="connsiteY0" fmla="*/ 872 h 163458"/>
              <a:gd name="connsiteX1" fmla="*/ 33999 w 125624"/>
              <a:gd name="connsiteY1" fmla="*/ 102472 h 163458"/>
              <a:gd name="connsiteX2" fmla="*/ 132 w 125624"/>
              <a:gd name="connsiteY2" fmla="*/ 163432 h 163458"/>
              <a:gd name="connsiteX3" fmla="*/ 44159 w 125624"/>
              <a:gd name="connsiteY3" fmla="*/ 95699 h 163458"/>
              <a:gd name="connsiteX4" fmla="*/ 57706 w 125624"/>
              <a:gd name="connsiteY4" fmla="*/ 55059 h 163458"/>
              <a:gd name="connsiteX5" fmla="*/ 125439 w 125624"/>
              <a:gd name="connsiteY5" fmla="*/ 872 h 16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24" h="163458">
                <a:moveTo>
                  <a:pt x="125439" y="872"/>
                </a:moveTo>
                <a:cubicBezTo>
                  <a:pt x="121488" y="8774"/>
                  <a:pt x="54883" y="75379"/>
                  <a:pt x="33999" y="102472"/>
                </a:cubicBezTo>
                <a:cubicBezTo>
                  <a:pt x="13115" y="129565"/>
                  <a:pt x="-1561" y="164561"/>
                  <a:pt x="132" y="163432"/>
                </a:cubicBezTo>
                <a:cubicBezTo>
                  <a:pt x="1825" y="162303"/>
                  <a:pt x="34563" y="113761"/>
                  <a:pt x="44159" y="95699"/>
                </a:cubicBezTo>
                <a:cubicBezTo>
                  <a:pt x="53755" y="77637"/>
                  <a:pt x="46417" y="69170"/>
                  <a:pt x="57706" y="55059"/>
                </a:cubicBezTo>
                <a:cubicBezTo>
                  <a:pt x="68995" y="40948"/>
                  <a:pt x="129390" y="-7030"/>
                  <a:pt x="125439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389A6EB8-2E91-41B7-C10B-EA437E578590}"/>
              </a:ext>
            </a:extLst>
          </p:cNvPr>
          <p:cNvSpPr/>
          <p:nvPr/>
        </p:nvSpPr>
        <p:spPr>
          <a:xfrm>
            <a:off x="3117730" y="4631242"/>
            <a:ext cx="248071" cy="99616"/>
          </a:xfrm>
          <a:custGeom>
            <a:avLst/>
            <a:gdLst>
              <a:gd name="connsiteX0" fmla="*/ 120 w 248071"/>
              <a:gd name="connsiteY0" fmla="*/ 99508 h 99616"/>
              <a:gd name="connsiteX1" fmla="*/ 174745 w 248071"/>
              <a:gd name="connsiteY1" fmla="*/ 39183 h 99616"/>
              <a:gd name="connsiteX2" fmla="*/ 247770 w 248071"/>
              <a:gd name="connsiteY2" fmla="*/ 1083 h 99616"/>
              <a:gd name="connsiteX3" fmla="*/ 196970 w 248071"/>
              <a:gd name="connsiteY3" fmla="*/ 13783 h 99616"/>
              <a:gd name="connsiteX4" fmla="*/ 108070 w 248071"/>
              <a:gd name="connsiteY4" fmla="*/ 48708 h 99616"/>
              <a:gd name="connsiteX5" fmla="*/ 203320 w 248071"/>
              <a:gd name="connsiteY5" fmla="*/ 23308 h 99616"/>
              <a:gd name="connsiteX6" fmla="*/ 120 w 248071"/>
              <a:gd name="connsiteY6" fmla="*/ 99508 h 9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071" h="99616">
                <a:moveTo>
                  <a:pt x="120" y="99508"/>
                </a:moveTo>
                <a:cubicBezTo>
                  <a:pt x="-4642" y="102154"/>
                  <a:pt x="133470" y="55587"/>
                  <a:pt x="174745" y="39183"/>
                </a:cubicBezTo>
                <a:cubicBezTo>
                  <a:pt x="216020" y="22779"/>
                  <a:pt x="244066" y="5316"/>
                  <a:pt x="247770" y="1083"/>
                </a:cubicBezTo>
                <a:cubicBezTo>
                  <a:pt x="251474" y="-3150"/>
                  <a:pt x="220253" y="5845"/>
                  <a:pt x="196970" y="13783"/>
                </a:cubicBezTo>
                <a:cubicBezTo>
                  <a:pt x="173687" y="21720"/>
                  <a:pt x="107012" y="47120"/>
                  <a:pt x="108070" y="48708"/>
                </a:cubicBezTo>
                <a:cubicBezTo>
                  <a:pt x="109128" y="50296"/>
                  <a:pt x="218666" y="15371"/>
                  <a:pt x="203320" y="23308"/>
                </a:cubicBezTo>
                <a:cubicBezTo>
                  <a:pt x="187974" y="31245"/>
                  <a:pt x="4882" y="96862"/>
                  <a:pt x="120" y="995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E6C4366-BBC4-A5B9-BB5E-9BDEF0A642C7}"/>
              </a:ext>
            </a:extLst>
          </p:cNvPr>
          <p:cNvSpPr/>
          <p:nvPr/>
        </p:nvSpPr>
        <p:spPr>
          <a:xfrm>
            <a:off x="4981486" y="4521191"/>
            <a:ext cx="352899" cy="41473"/>
          </a:xfrm>
          <a:custGeom>
            <a:avLst/>
            <a:gdLst>
              <a:gd name="connsiteX0" fmla="*/ 89 w 352899"/>
              <a:gd name="connsiteY0" fmla="*/ 41284 h 41473"/>
              <a:gd name="connsiteX1" fmla="*/ 111214 w 352899"/>
              <a:gd name="connsiteY1" fmla="*/ 15884 h 41473"/>
              <a:gd name="connsiteX2" fmla="*/ 342989 w 352899"/>
              <a:gd name="connsiteY2" fmla="*/ 28584 h 41473"/>
              <a:gd name="connsiteX3" fmla="*/ 292189 w 352899"/>
              <a:gd name="connsiteY3" fmla="*/ 25409 h 41473"/>
              <a:gd name="connsiteX4" fmla="*/ 127089 w 352899"/>
              <a:gd name="connsiteY4" fmla="*/ 9 h 41473"/>
              <a:gd name="connsiteX5" fmla="*/ 89 w 352899"/>
              <a:gd name="connsiteY5" fmla="*/ 41284 h 4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899" h="41473">
                <a:moveTo>
                  <a:pt x="89" y="41284"/>
                </a:moveTo>
                <a:cubicBezTo>
                  <a:pt x="-2557" y="43930"/>
                  <a:pt x="54064" y="18001"/>
                  <a:pt x="111214" y="15884"/>
                </a:cubicBezTo>
                <a:cubicBezTo>
                  <a:pt x="168364" y="13767"/>
                  <a:pt x="312827" y="26997"/>
                  <a:pt x="342989" y="28584"/>
                </a:cubicBezTo>
                <a:cubicBezTo>
                  <a:pt x="373151" y="30171"/>
                  <a:pt x="328172" y="30171"/>
                  <a:pt x="292189" y="25409"/>
                </a:cubicBezTo>
                <a:cubicBezTo>
                  <a:pt x="256206" y="20647"/>
                  <a:pt x="174714" y="-520"/>
                  <a:pt x="127089" y="9"/>
                </a:cubicBezTo>
                <a:cubicBezTo>
                  <a:pt x="79464" y="538"/>
                  <a:pt x="2735" y="38638"/>
                  <a:pt x="89" y="412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9B56760B-9892-162E-FE73-3CDC96BAF72B}"/>
              </a:ext>
            </a:extLst>
          </p:cNvPr>
          <p:cNvSpPr/>
          <p:nvPr/>
        </p:nvSpPr>
        <p:spPr>
          <a:xfrm>
            <a:off x="2877539" y="5222109"/>
            <a:ext cx="86428" cy="232895"/>
          </a:xfrm>
          <a:custGeom>
            <a:avLst/>
            <a:gdLst>
              <a:gd name="connsiteX0" fmla="*/ 86378 w 86428"/>
              <a:gd name="connsiteY0" fmla="*/ 219 h 232895"/>
              <a:gd name="connsiteX1" fmla="*/ 19375 w 86428"/>
              <a:gd name="connsiteY1" fmla="*/ 138167 h 232895"/>
              <a:gd name="connsiteX2" fmla="*/ 11492 w 86428"/>
              <a:gd name="connsiteY2" fmla="*/ 232760 h 232895"/>
              <a:gd name="connsiteX3" fmla="*/ 3609 w 86428"/>
              <a:gd name="connsiteY3" fmla="*/ 157874 h 232895"/>
              <a:gd name="connsiteX4" fmla="*/ 7551 w 86428"/>
              <a:gd name="connsiteY4" fmla="*/ 106636 h 232895"/>
              <a:gd name="connsiteX5" fmla="*/ 86378 w 86428"/>
              <a:gd name="connsiteY5" fmla="*/ 219 h 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28" h="232895">
                <a:moveTo>
                  <a:pt x="86378" y="219"/>
                </a:moveTo>
                <a:cubicBezTo>
                  <a:pt x="88349" y="5474"/>
                  <a:pt x="31856" y="99410"/>
                  <a:pt x="19375" y="138167"/>
                </a:cubicBezTo>
                <a:cubicBezTo>
                  <a:pt x="6894" y="176924"/>
                  <a:pt x="14120" y="229475"/>
                  <a:pt x="11492" y="232760"/>
                </a:cubicBezTo>
                <a:cubicBezTo>
                  <a:pt x="8864" y="236045"/>
                  <a:pt x="4266" y="178895"/>
                  <a:pt x="3609" y="157874"/>
                </a:cubicBezTo>
                <a:cubicBezTo>
                  <a:pt x="2952" y="136853"/>
                  <a:pt x="-6244" y="127657"/>
                  <a:pt x="7551" y="106636"/>
                </a:cubicBezTo>
                <a:cubicBezTo>
                  <a:pt x="21346" y="85615"/>
                  <a:pt x="84407" y="-5036"/>
                  <a:pt x="86378" y="21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B38C2765-36C7-8597-FB2A-1521D21B27E7}"/>
              </a:ext>
            </a:extLst>
          </p:cNvPr>
          <p:cNvSpPr/>
          <p:nvPr/>
        </p:nvSpPr>
        <p:spPr>
          <a:xfrm>
            <a:off x="5644460" y="5430844"/>
            <a:ext cx="51521" cy="132476"/>
          </a:xfrm>
          <a:custGeom>
            <a:avLst/>
            <a:gdLst>
              <a:gd name="connsiteX0" fmla="*/ 37 w 51521"/>
              <a:gd name="connsiteY0" fmla="*/ 8 h 132476"/>
              <a:gd name="connsiteX1" fmla="*/ 42766 w 51521"/>
              <a:gd name="connsiteY1" fmla="*/ 68375 h 132476"/>
              <a:gd name="connsiteX2" fmla="*/ 25675 w 51521"/>
              <a:gd name="connsiteY2" fmla="*/ 132468 h 132476"/>
              <a:gd name="connsiteX3" fmla="*/ 51312 w 51521"/>
              <a:gd name="connsiteY3" fmla="*/ 64102 h 132476"/>
              <a:gd name="connsiteX4" fmla="*/ 37 w 51521"/>
              <a:gd name="connsiteY4" fmla="*/ 8 h 13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1" h="132476">
                <a:moveTo>
                  <a:pt x="37" y="8"/>
                </a:moveTo>
                <a:cubicBezTo>
                  <a:pt x="-1387" y="720"/>
                  <a:pt x="38493" y="46298"/>
                  <a:pt x="42766" y="68375"/>
                </a:cubicBezTo>
                <a:cubicBezTo>
                  <a:pt x="47039" y="90452"/>
                  <a:pt x="24251" y="133180"/>
                  <a:pt x="25675" y="132468"/>
                </a:cubicBezTo>
                <a:cubicBezTo>
                  <a:pt x="27099" y="131756"/>
                  <a:pt x="54161" y="85466"/>
                  <a:pt x="51312" y="64102"/>
                </a:cubicBezTo>
                <a:cubicBezTo>
                  <a:pt x="48463" y="42738"/>
                  <a:pt x="1461" y="-704"/>
                  <a:pt x="37" y="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54AB147F-9526-9C87-4140-814060CCC2E6}"/>
              </a:ext>
            </a:extLst>
          </p:cNvPr>
          <p:cNvSpPr/>
          <p:nvPr/>
        </p:nvSpPr>
        <p:spPr>
          <a:xfrm>
            <a:off x="5576044" y="5165189"/>
            <a:ext cx="149683" cy="137509"/>
          </a:xfrm>
          <a:custGeom>
            <a:avLst/>
            <a:gdLst>
              <a:gd name="connsiteX0" fmla="*/ 87 w 149683"/>
              <a:gd name="connsiteY0" fmla="*/ 744 h 137509"/>
              <a:gd name="connsiteX1" fmla="*/ 98363 w 149683"/>
              <a:gd name="connsiteY1" fmla="*/ 69110 h 137509"/>
              <a:gd name="connsiteX2" fmla="*/ 149638 w 149683"/>
              <a:gd name="connsiteY2" fmla="*/ 137476 h 137509"/>
              <a:gd name="connsiteX3" fmla="*/ 106909 w 149683"/>
              <a:gd name="connsiteY3" fmla="*/ 77656 h 137509"/>
              <a:gd name="connsiteX4" fmla="*/ 81272 w 149683"/>
              <a:gd name="connsiteY4" fmla="*/ 34927 h 137509"/>
              <a:gd name="connsiteX5" fmla="*/ 87 w 149683"/>
              <a:gd name="connsiteY5" fmla="*/ 744 h 1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83" h="137509">
                <a:moveTo>
                  <a:pt x="87" y="744"/>
                </a:moveTo>
                <a:cubicBezTo>
                  <a:pt x="2936" y="6441"/>
                  <a:pt x="73438" y="46321"/>
                  <a:pt x="98363" y="69110"/>
                </a:cubicBezTo>
                <a:cubicBezTo>
                  <a:pt x="123288" y="91899"/>
                  <a:pt x="148214" y="136052"/>
                  <a:pt x="149638" y="137476"/>
                </a:cubicBezTo>
                <a:cubicBezTo>
                  <a:pt x="151062" y="138900"/>
                  <a:pt x="118303" y="94747"/>
                  <a:pt x="106909" y="77656"/>
                </a:cubicBezTo>
                <a:cubicBezTo>
                  <a:pt x="95515" y="60565"/>
                  <a:pt x="97651" y="46321"/>
                  <a:pt x="81272" y="34927"/>
                </a:cubicBezTo>
                <a:cubicBezTo>
                  <a:pt x="64893" y="23533"/>
                  <a:pt x="-2762" y="-4953"/>
                  <a:pt x="87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6C1BE52-4576-1B64-B1F3-9526AA6D1CEC}"/>
              </a:ext>
            </a:extLst>
          </p:cNvPr>
          <p:cNvSpPr/>
          <p:nvPr/>
        </p:nvSpPr>
        <p:spPr>
          <a:xfrm>
            <a:off x="5597663" y="4765550"/>
            <a:ext cx="218739" cy="252175"/>
          </a:xfrm>
          <a:custGeom>
            <a:avLst/>
            <a:gdLst>
              <a:gd name="connsiteX0" fmla="*/ 55 w 218739"/>
              <a:gd name="connsiteY0" fmla="*/ 1257 h 252175"/>
              <a:gd name="connsiteX1" fmla="*/ 131252 w 218739"/>
              <a:gd name="connsiteY1" fmla="*/ 144380 h 252175"/>
              <a:gd name="connsiteX2" fmla="*/ 167033 w 218739"/>
              <a:gd name="connsiteY2" fmla="*/ 215942 h 252175"/>
              <a:gd name="connsiteX3" fmla="*/ 139203 w 218739"/>
              <a:gd name="connsiteY3" fmla="*/ 184137 h 252175"/>
              <a:gd name="connsiteX4" fmla="*/ 218716 w 218739"/>
              <a:gd name="connsiteY4" fmla="*/ 251723 h 252175"/>
              <a:gd name="connsiteX5" fmla="*/ 147154 w 218739"/>
              <a:gd name="connsiteY5" fmla="*/ 144380 h 252175"/>
              <a:gd name="connsiteX6" fmla="*/ 115349 w 218739"/>
              <a:gd name="connsiteY6" fmla="*/ 76794 h 252175"/>
              <a:gd name="connsiteX7" fmla="*/ 55 w 218739"/>
              <a:gd name="connsiteY7" fmla="*/ 1257 h 25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739" h="252175">
                <a:moveTo>
                  <a:pt x="55" y="1257"/>
                </a:moveTo>
                <a:cubicBezTo>
                  <a:pt x="2705" y="12521"/>
                  <a:pt x="103422" y="108599"/>
                  <a:pt x="131252" y="144380"/>
                </a:cubicBezTo>
                <a:cubicBezTo>
                  <a:pt x="159082" y="180161"/>
                  <a:pt x="165708" y="209316"/>
                  <a:pt x="167033" y="215942"/>
                </a:cubicBezTo>
                <a:cubicBezTo>
                  <a:pt x="168358" y="222568"/>
                  <a:pt x="130589" y="178174"/>
                  <a:pt x="139203" y="184137"/>
                </a:cubicBezTo>
                <a:cubicBezTo>
                  <a:pt x="147817" y="190100"/>
                  <a:pt x="217391" y="258349"/>
                  <a:pt x="218716" y="251723"/>
                </a:cubicBezTo>
                <a:cubicBezTo>
                  <a:pt x="220041" y="245097"/>
                  <a:pt x="164382" y="173535"/>
                  <a:pt x="147154" y="144380"/>
                </a:cubicBezTo>
                <a:cubicBezTo>
                  <a:pt x="129926" y="115225"/>
                  <a:pt x="140528" y="96009"/>
                  <a:pt x="115349" y="76794"/>
                </a:cubicBezTo>
                <a:cubicBezTo>
                  <a:pt x="90170" y="57579"/>
                  <a:pt x="-2595" y="-10007"/>
                  <a:pt x="55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23A98ECB-025A-AC69-AE7D-25D7FC617204}"/>
              </a:ext>
            </a:extLst>
          </p:cNvPr>
          <p:cNvSpPr/>
          <p:nvPr/>
        </p:nvSpPr>
        <p:spPr>
          <a:xfrm>
            <a:off x="2598418" y="4612012"/>
            <a:ext cx="220695" cy="439719"/>
          </a:xfrm>
          <a:custGeom>
            <a:avLst/>
            <a:gdLst>
              <a:gd name="connsiteX0" fmla="*/ 220610 w 220695"/>
              <a:gd name="connsiteY0" fmla="*/ 132 h 439719"/>
              <a:gd name="connsiteX1" fmla="*/ 122480 w 220695"/>
              <a:gd name="connsiteY1" fmla="*/ 187473 h 439719"/>
              <a:gd name="connsiteX2" fmla="*/ 68954 w 220695"/>
              <a:gd name="connsiteY2" fmla="*/ 383734 h 439719"/>
              <a:gd name="connsiteX3" fmla="*/ 77875 w 220695"/>
              <a:gd name="connsiteY3" fmla="*/ 290064 h 439719"/>
              <a:gd name="connsiteX4" fmla="*/ 2046 w 220695"/>
              <a:gd name="connsiteY4" fmla="*/ 437260 h 439719"/>
              <a:gd name="connsiteX5" fmla="*/ 28809 w 220695"/>
              <a:gd name="connsiteY5" fmla="*/ 365892 h 439719"/>
              <a:gd name="connsiteX6" fmla="*/ 104638 w 220695"/>
              <a:gd name="connsiteY6" fmla="*/ 160710 h 439719"/>
              <a:gd name="connsiteX7" fmla="*/ 220610 w 220695"/>
              <a:gd name="connsiteY7" fmla="*/ 132 h 4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695" h="439719">
                <a:moveTo>
                  <a:pt x="220610" y="132"/>
                </a:moveTo>
                <a:cubicBezTo>
                  <a:pt x="223584" y="4592"/>
                  <a:pt x="147756" y="123539"/>
                  <a:pt x="122480" y="187473"/>
                </a:cubicBezTo>
                <a:cubicBezTo>
                  <a:pt x="97204" y="251407"/>
                  <a:pt x="76388" y="366636"/>
                  <a:pt x="68954" y="383734"/>
                </a:cubicBezTo>
                <a:cubicBezTo>
                  <a:pt x="61520" y="400832"/>
                  <a:pt x="89026" y="281143"/>
                  <a:pt x="77875" y="290064"/>
                </a:cubicBezTo>
                <a:cubicBezTo>
                  <a:pt x="66724" y="298985"/>
                  <a:pt x="10224" y="424622"/>
                  <a:pt x="2046" y="437260"/>
                </a:cubicBezTo>
                <a:cubicBezTo>
                  <a:pt x="-6132" y="449898"/>
                  <a:pt x="11710" y="411984"/>
                  <a:pt x="28809" y="365892"/>
                </a:cubicBezTo>
                <a:cubicBezTo>
                  <a:pt x="45908" y="319800"/>
                  <a:pt x="75645" y="216466"/>
                  <a:pt x="104638" y="160710"/>
                </a:cubicBezTo>
                <a:cubicBezTo>
                  <a:pt x="133631" y="104954"/>
                  <a:pt x="217636" y="-4328"/>
                  <a:pt x="22061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AE85678-5737-7BF4-5FEC-5B925F87B4B0}"/>
              </a:ext>
            </a:extLst>
          </p:cNvPr>
          <p:cNvSpPr/>
          <p:nvPr/>
        </p:nvSpPr>
        <p:spPr>
          <a:xfrm>
            <a:off x="2629682" y="5798393"/>
            <a:ext cx="908155" cy="1272024"/>
          </a:xfrm>
          <a:custGeom>
            <a:avLst/>
            <a:gdLst>
              <a:gd name="connsiteX0" fmla="*/ 126130 w 908155"/>
              <a:gd name="connsiteY0" fmla="*/ 104217 h 1272024"/>
              <a:gd name="connsiteX1" fmla="*/ 334235 w 908155"/>
              <a:gd name="connsiteY1" fmla="*/ 274484 h 1272024"/>
              <a:gd name="connsiteX2" fmla="*/ 750445 w 908155"/>
              <a:gd name="connsiteY2" fmla="*/ 306015 h 1272024"/>
              <a:gd name="connsiteX3" fmla="*/ 649546 w 908155"/>
              <a:gd name="connsiteY3" fmla="*/ 387996 h 1272024"/>
              <a:gd name="connsiteX4" fmla="*/ 908100 w 908155"/>
              <a:gd name="connsiteY4" fmla="*/ 312321 h 1272024"/>
              <a:gd name="connsiteX5" fmla="*/ 624321 w 908155"/>
              <a:gd name="connsiteY5" fmla="*/ 564570 h 1272024"/>
              <a:gd name="connsiteX6" fmla="*/ 498197 w 908155"/>
              <a:gd name="connsiteY6" fmla="*/ 728531 h 1272024"/>
              <a:gd name="connsiteX7" fmla="*/ 744139 w 908155"/>
              <a:gd name="connsiteY7" fmla="*/ 1264559 h 1272024"/>
              <a:gd name="connsiteX8" fmla="*/ 599096 w 908155"/>
              <a:gd name="connsiteY8" fmla="*/ 1006004 h 1272024"/>
              <a:gd name="connsiteX9" fmla="*/ 182886 w 908155"/>
              <a:gd name="connsiteY9" fmla="*/ 507814 h 1272024"/>
              <a:gd name="connsiteX10" fmla="*/ 403604 w 908155"/>
              <a:gd name="connsiteY10" fmla="*/ 1188884 h 1272024"/>
              <a:gd name="connsiteX11" fmla="*/ 157661 w 908155"/>
              <a:gd name="connsiteY11" fmla="*/ 608713 h 1272024"/>
              <a:gd name="connsiteX12" fmla="*/ 6 w 908155"/>
              <a:gd name="connsiteY12" fmla="*/ 3317 h 1272024"/>
              <a:gd name="connsiteX13" fmla="*/ 151355 w 908155"/>
              <a:gd name="connsiteY13" fmla="*/ 356465 h 1272024"/>
              <a:gd name="connsiteX14" fmla="*/ 126130 w 908155"/>
              <a:gd name="connsiteY14" fmla="*/ 104217 h 12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155" h="1272024">
                <a:moveTo>
                  <a:pt x="126130" y="104217"/>
                </a:moveTo>
                <a:cubicBezTo>
                  <a:pt x="156610" y="90554"/>
                  <a:pt x="230183" y="240851"/>
                  <a:pt x="334235" y="274484"/>
                </a:cubicBezTo>
                <a:cubicBezTo>
                  <a:pt x="438287" y="308117"/>
                  <a:pt x="697893" y="287096"/>
                  <a:pt x="750445" y="306015"/>
                </a:cubicBezTo>
                <a:cubicBezTo>
                  <a:pt x="802997" y="324934"/>
                  <a:pt x="623270" y="386945"/>
                  <a:pt x="649546" y="387996"/>
                </a:cubicBezTo>
                <a:cubicBezTo>
                  <a:pt x="675822" y="389047"/>
                  <a:pt x="912304" y="282892"/>
                  <a:pt x="908100" y="312321"/>
                </a:cubicBezTo>
                <a:cubicBezTo>
                  <a:pt x="903896" y="341750"/>
                  <a:pt x="692638" y="495202"/>
                  <a:pt x="624321" y="564570"/>
                </a:cubicBezTo>
                <a:cubicBezTo>
                  <a:pt x="556004" y="633938"/>
                  <a:pt x="478227" y="611866"/>
                  <a:pt x="498197" y="728531"/>
                </a:cubicBezTo>
                <a:cubicBezTo>
                  <a:pt x="518167" y="845196"/>
                  <a:pt x="727323" y="1218314"/>
                  <a:pt x="744139" y="1264559"/>
                </a:cubicBezTo>
                <a:cubicBezTo>
                  <a:pt x="760955" y="1310804"/>
                  <a:pt x="692638" y="1132128"/>
                  <a:pt x="599096" y="1006004"/>
                </a:cubicBezTo>
                <a:cubicBezTo>
                  <a:pt x="505554" y="879880"/>
                  <a:pt x="215468" y="477334"/>
                  <a:pt x="182886" y="507814"/>
                </a:cubicBezTo>
                <a:cubicBezTo>
                  <a:pt x="150304" y="538294"/>
                  <a:pt x="407808" y="1172068"/>
                  <a:pt x="403604" y="1188884"/>
                </a:cubicBezTo>
                <a:cubicBezTo>
                  <a:pt x="399400" y="1205700"/>
                  <a:pt x="224927" y="806307"/>
                  <a:pt x="157661" y="608713"/>
                </a:cubicBezTo>
                <a:cubicBezTo>
                  <a:pt x="90395" y="411119"/>
                  <a:pt x="1057" y="45358"/>
                  <a:pt x="6" y="3317"/>
                </a:cubicBezTo>
                <a:cubicBezTo>
                  <a:pt x="-1045" y="-38724"/>
                  <a:pt x="131385" y="332291"/>
                  <a:pt x="151355" y="356465"/>
                </a:cubicBezTo>
                <a:cubicBezTo>
                  <a:pt x="171325" y="380639"/>
                  <a:pt x="95650" y="117880"/>
                  <a:pt x="126130" y="1042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8B336811-0E49-6316-7868-553D3447657A}"/>
              </a:ext>
            </a:extLst>
          </p:cNvPr>
          <p:cNvSpPr/>
          <p:nvPr/>
        </p:nvSpPr>
        <p:spPr>
          <a:xfrm>
            <a:off x="3370638" y="2050775"/>
            <a:ext cx="3621880" cy="3904241"/>
          </a:xfrm>
          <a:custGeom>
            <a:avLst/>
            <a:gdLst>
              <a:gd name="connsiteX0" fmla="*/ 759928 w 3621880"/>
              <a:gd name="connsiteY0" fmla="*/ 114356 h 3904241"/>
              <a:gd name="connsiteX1" fmla="*/ 1590245 w 3621880"/>
              <a:gd name="connsiteY1" fmla="*/ 61804 h 3904241"/>
              <a:gd name="connsiteX2" fmla="*/ 2126272 w 3621880"/>
              <a:gd name="connsiteY2" fmla="*/ 114356 h 3904241"/>
              <a:gd name="connsiteX3" fmla="*/ 1947596 w 3621880"/>
              <a:gd name="connsiteY3" fmla="*/ 30273 h 3904241"/>
              <a:gd name="connsiteX4" fmla="*/ 2988121 w 3621880"/>
              <a:gd name="connsiteY4" fmla="*/ 713446 h 3904241"/>
              <a:gd name="connsiteX5" fmla="*/ 2893528 w 3621880"/>
              <a:gd name="connsiteY5" fmla="*/ 681915 h 3904241"/>
              <a:gd name="connsiteX6" fmla="*/ 3355983 w 3621880"/>
              <a:gd name="connsiteY6" fmla="*/ 1774991 h 3904241"/>
              <a:gd name="connsiteX7" fmla="*/ 3313941 w 3621880"/>
              <a:gd name="connsiteY7" fmla="*/ 2699901 h 3904241"/>
              <a:gd name="connsiteX8" fmla="*/ 3618741 w 3621880"/>
              <a:gd name="connsiteY8" fmla="*/ 2889087 h 3904241"/>
              <a:gd name="connsiteX9" fmla="*/ 3093224 w 3621880"/>
              <a:gd name="connsiteY9" fmla="*/ 3225418 h 3904241"/>
              <a:gd name="connsiteX10" fmla="*/ 3082714 w 3621880"/>
              <a:gd name="connsiteY10" fmla="*/ 3898080 h 3904241"/>
              <a:gd name="connsiteX11" fmla="*/ 2662300 w 3621880"/>
              <a:gd name="connsiteY11" fmla="*/ 2794494 h 3904241"/>
              <a:gd name="connsiteX12" fmla="*/ 1401059 w 3621880"/>
              <a:gd name="connsiteY12" fmla="*/ 1922135 h 3904241"/>
              <a:gd name="connsiteX13" fmla="*/ 1432590 w 3621880"/>
              <a:gd name="connsiteY13" fmla="*/ 2163873 h 3904241"/>
              <a:gd name="connsiteX14" fmla="*/ 570741 w 3621880"/>
              <a:gd name="connsiteY14" fmla="*/ 892122 h 3904241"/>
              <a:gd name="connsiteX15" fmla="*/ 917583 w 3621880"/>
              <a:gd name="connsiteY15" fmla="*/ 1302025 h 3904241"/>
              <a:gd name="connsiteX16" fmla="*/ 717886 w 3621880"/>
              <a:gd name="connsiteY16" fmla="*/ 503239 h 3904241"/>
              <a:gd name="connsiteX17" fmla="*/ 1453610 w 3621880"/>
              <a:gd name="connsiteY17" fmla="*/ 482218 h 3904241"/>
              <a:gd name="connsiteX18" fmla="*/ 3183 w 3621880"/>
              <a:gd name="connsiteY18" fmla="*/ 335073 h 3904241"/>
              <a:gd name="connsiteX19" fmla="*/ 1926576 w 3621880"/>
              <a:gd name="connsiteY19" fmla="*/ 303542 h 3904241"/>
              <a:gd name="connsiteX20" fmla="*/ 759928 w 3621880"/>
              <a:gd name="connsiteY20" fmla="*/ 114356 h 390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21880" h="3904241">
                <a:moveTo>
                  <a:pt x="759928" y="114356"/>
                </a:moveTo>
                <a:cubicBezTo>
                  <a:pt x="703873" y="74066"/>
                  <a:pt x="1362521" y="61804"/>
                  <a:pt x="1590245" y="61804"/>
                </a:cubicBezTo>
                <a:cubicBezTo>
                  <a:pt x="1817969" y="61804"/>
                  <a:pt x="2066714" y="119611"/>
                  <a:pt x="2126272" y="114356"/>
                </a:cubicBezTo>
                <a:cubicBezTo>
                  <a:pt x="2185830" y="109101"/>
                  <a:pt x="1803955" y="-69575"/>
                  <a:pt x="1947596" y="30273"/>
                </a:cubicBezTo>
                <a:cubicBezTo>
                  <a:pt x="2091237" y="130121"/>
                  <a:pt x="2830466" y="604839"/>
                  <a:pt x="2988121" y="713446"/>
                </a:cubicBezTo>
                <a:cubicBezTo>
                  <a:pt x="3145776" y="822053"/>
                  <a:pt x="2832218" y="504991"/>
                  <a:pt x="2893528" y="681915"/>
                </a:cubicBezTo>
                <a:cubicBezTo>
                  <a:pt x="2954838" y="858839"/>
                  <a:pt x="3285914" y="1438660"/>
                  <a:pt x="3355983" y="1774991"/>
                </a:cubicBezTo>
                <a:cubicBezTo>
                  <a:pt x="3426052" y="2111322"/>
                  <a:pt x="3270148" y="2514218"/>
                  <a:pt x="3313941" y="2699901"/>
                </a:cubicBezTo>
                <a:cubicBezTo>
                  <a:pt x="3357734" y="2885584"/>
                  <a:pt x="3655527" y="2801501"/>
                  <a:pt x="3618741" y="2889087"/>
                </a:cubicBezTo>
                <a:cubicBezTo>
                  <a:pt x="3581955" y="2976673"/>
                  <a:pt x="3182562" y="3057253"/>
                  <a:pt x="3093224" y="3225418"/>
                </a:cubicBezTo>
                <a:cubicBezTo>
                  <a:pt x="3003886" y="3393584"/>
                  <a:pt x="3154535" y="3969901"/>
                  <a:pt x="3082714" y="3898080"/>
                </a:cubicBezTo>
                <a:cubicBezTo>
                  <a:pt x="3010893" y="3826259"/>
                  <a:pt x="2942576" y="3123818"/>
                  <a:pt x="2662300" y="2794494"/>
                </a:cubicBezTo>
                <a:cubicBezTo>
                  <a:pt x="2382024" y="2465170"/>
                  <a:pt x="1606011" y="2027238"/>
                  <a:pt x="1401059" y="1922135"/>
                </a:cubicBezTo>
                <a:cubicBezTo>
                  <a:pt x="1196107" y="1817032"/>
                  <a:pt x="1570976" y="2335542"/>
                  <a:pt x="1432590" y="2163873"/>
                </a:cubicBezTo>
                <a:cubicBezTo>
                  <a:pt x="1294204" y="1992204"/>
                  <a:pt x="656575" y="1035763"/>
                  <a:pt x="570741" y="892122"/>
                </a:cubicBezTo>
                <a:cubicBezTo>
                  <a:pt x="484907" y="748481"/>
                  <a:pt x="893059" y="1366839"/>
                  <a:pt x="917583" y="1302025"/>
                </a:cubicBezTo>
                <a:cubicBezTo>
                  <a:pt x="942107" y="1237211"/>
                  <a:pt x="628548" y="639874"/>
                  <a:pt x="717886" y="503239"/>
                </a:cubicBezTo>
                <a:cubicBezTo>
                  <a:pt x="807224" y="366605"/>
                  <a:pt x="1572727" y="510246"/>
                  <a:pt x="1453610" y="482218"/>
                </a:cubicBezTo>
                <a:cubicBezTo>
                  <a:pt x="1334493" y="454190"/>
                  <a:pt x="-75645" y="364852"/>
                  <a:pt x="3183" y="335073"/>
                </a:cubicBezTo>
                <a:cubicBezTo>
                  <a:pt x="82011" y="305294"/>
                  <a:pt x="1800452" y="333321"/>
                  <a:pt x="1926576" y="303542"/>
                </a:cubicBezTo>
                <a:cubicBezTo>
                  <a:pt x="2052700" y="273763"/>
                  <a:pt x="815983" y="154646"/>
                  <a:pt x="759928" y="11435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B96734DA-DBC2-5F58-2C36-BC70150C78E4}"/>
              </a:ext>
            </a:extLst>
          </p:cNvPr>
          <p:cNvSpPr/>
          <p:nvPr/>
        </p:nvSpPr>
        <p:spPr>
          <a:xfrm>
            <a:off x="2042455" y="2037355"/>
            <a:ext cx="4374264" cy="3914137"/>
          </a:xfrm>
          <a:custGeom>
            <a:avLst/>
            <a:gdLst>
              <a:gd name="connsiteX0" fmla="*/ 2897407 w 4374264"/>
              <a:gd name="connsiteY0" fmla="*/ 64714 h 3914137"/>
              <a:gd name="connsiteX1" fmla="*/ 2203724 w 4374264"/>
              <a:gd name="connsiteY1" fmla="*/ 22673 h 3914137"/>
              <a:gd name="connsiteX2" fmla="*/ 1667697 w 4374264"/>
              <a:gd name="connsiteY2" fmla="*/ 96245 h 3914137"/>
              <a:gd name="connsiteX3" fmla="*/ 564111 w 4374264"/>
              <a:gd name="connsiteY3" fmla="*/ 684824 h 3914137"/>
              <a:gd name="connsiteX4" fmla="*/ 900442 w 4374264"/>
              <a:gd name="connsiteY4" fmla="*/ 705845 h 3914137"/>
              <a:gd name="connsiteX5" fmla="*/ 49104 w 4374264"/>
              <a:gd name="connsiteY5" fmla="*/ 1620245 h 3914137"/>
              <a:gd name="connsiteX6" fmla="*/ 175228 w 4374264"/>
              <a:gd name="connsiteY6" fmla="*/ 1904024 h 3914137"/>
              <a:gd name="connsiteX7" fmla="*/ 7062 w 4374264"/>
              <a:gd name="connsiteY7" fmla="*/ 2797404 h 3914137"/>
              <a:gd name="connsiteX8" fmla="*/ 59614 w 4374264"/>
              <a:gd name="connsiteY8" fmla="*/ 3890479 h 3914137"/>
              <a:gd name="connsiteX9" fmla="*/ 311862 w 4374264"/>
              <a:gd name="connsiteY9" fmla="*/ 3491086 h 3914137"/>
              <a:gd name="connsiteX10" fmla="*/ 553600 w 4374264"/>
              <a:gd name="connsiteY10" fmla="*/ 2818424 h 3914137"/>
              <a:gd name="connsiteX11" fmla="*/ 574621 w 4374264"/>
              <a:gd name="connsiteY11" fmla="*/ 3774866 h 3914137"/>
              <a:gd name="connsiteX12" fmla="*/ 669214 w 4374264"/>
              <a:gd name="connsiteY12" fmla="*/ 2776383 h 3914137"/>
              <a:gd name="connsiteX13" fmla="*/ 1205242 w 4374264"/>
              <a:gd name="connsiteY13" fmla="*/ 2461073 h 3914137"/>
              <a:gd name="connsiteX14" fmla="*/ 1898924 w 4374264"/>
              <a:gd name="connsiteY14" fmla="*/ 2608217 h 3914137"/>
              <a:gd name="connsiteX15" fmla="*/ 1825352 w 4374264"/>
              <a:gd name="connsiteY15" fmla="*/ 2219335 h 3914137"/>
              <a:gd name="connsiteX16" fmla="*/ 2266786 w 4374264"/>
              <a:gd name="connsiteY16" fmla="*/ 2419031 h 3914137"/>
              <a:gd name="connsiteX17" fmla="*/ 2277297 w 4374264"/>
              <a:gd name="connsiteY17" fmla="*/ 1967086 h 3914137"/>
              <a:gd name="connsiteX18" fmla="*/ 3044552 w 4374264"/>
              <a:gd name="connsiteY18" fmla="*/ 2334948 h 3914137"/>
              <a:gd name="connsiteX19" fmla="*/ 2970979 w 4374264"/>
              <a:gd name="connsiteY19" fmla="*/ 1988107 h 3914137"/>
              <a:gd name="connsiteX20" fmla="*/ 3485986 w 4374264"/>
              <a:gd name="connsiteY20" fmla="*/ 2366479 h 3914137"/>
              <a:gd name="connsiteX21" fmla="*/ 4358345 w 4374264"/>
              <a:gd name="connsiteY21" fmla="*/ 3343942 h 3914137"/>
              <a:gd name="connsiteX22" fmla="*/ 4011504 w 4374264"/>
              <a:gd name="connsiteY22" fmla="*/ 2734342 h 3914137"/>
              <a:gd name="connsiteX23" fmla="*/ 3528028 w 4374264"/>
              <a:gd name="connsiteY23" fmla="*/ 1536162 h 3914137"/>
              <a:gd name="connsiteX24" fmla="*/ 3401904 w 4374264"/>
              <a:gd name="connsiteY24" fmla="*/ 684824 h 3914137"/>
              <a:gd name="connsiteX25" fmla="*/ 2897407 w 4374264"/>
              <a:gd name="connsiteY25" fmla="*/ 64714 h 391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74264" h="3914137">
                <a:moveTo>
                  <a:pt x="2897407" y="64714"/>
                </a:moveTo>
                <a:cubicBezTo>
                  <a:pt x="2697710" y="-45644"/>
                  <a:pt x="2408676" y="17418"/>
                  <a:pt x="2203724" y="22673"/>
                </a:cubicBezTo>
                <a:cubicBezTo>
                  <a:pt x="1998772" y="27928"/>
                  <a:pt x="1940966" y="-14113"/>
                  <a:pt x="1667697" y="96245"/>
                </a:cubicBezTo>
                <a:cubicBezTo>
                  <a:pt x="1394428" y="206603"/>
                  <a:pt x="691987" y="583224"/>
                  <a:pt x="564111" y="684824"/>
                </a:cubicBezTo>
                <a:cubicBezTo>
                  <a:pt x="436235" y="786424"/>
                  <a:pt x="986276" y="549942"/>
                  <a:pt x="900442" y="705845"/>
                </a:cubicBezTo>
                <a:cubicBezTo>
                  <a:pt x="814608" y="861748"/>
                  <a:pt x="169973" y="1420549"/>
                  <a:pt x="49104" y="1620245"/>
                </a:cubicBezTo>
                <a:cubicBezTo>
                  <a:pt x="-71765" y="1819941"/>
                  <a:pt x="182235" y="1707831"/>
                  <a:pt x="175228" y="1904024"/>
                </a:cubicBezTo>
                <a:cubicBezTo>
                  <a:pt x="168221" y="2100217"/>
                  <a:pt x="26331" y="2466328"/>
                  <a:pt x="7062" y="2797404"/>
                </a:cubicBezTo>
                <a:cubicBezTo>
                  <a:pt x="-12207" y="3128480"/>
                  <a:pt x="8814" y="3774865"/>
                  <a:pt x="59614" y="3890479"/>
                </a:cubicBezTo>
                <a:cubicBezTo>
                  <a:pt x="110414" y="4006093"/>
                  <a:pt x="229531" y="3669762"/>
                  <a:pt x="311862" y="3491086"/>
                </a:cubicBezTo>
                <a:cubicBezTo>
                  <a:pt x="394193" y="3312410"/>
                  <a:pt x="509807" y="2771127"/>
                  <a:pt x="553600" y="2818424"/>
                </a:cubicBezTo>
                <a:cubicBezTo>
                  <a:pt x="597393" y="2865721"/>
                  <a:pt x="555352" y="3781873"/>
                  <a:pt x="574621" y="3774866"/>
                </a:cubicBezTo>
                <a:cubicBezTo>
                  <a:pt x="593890" y="3767859"/>
                  <a:pt x="564111" y="2995348"/>
                  <a:pt x="669214" y="2776383"/>
                </a:cubicBezTo>
                <a:cubicBezTo>
                  <a:pt x="774317" y="2557418"/>
                  <a:pt x="1000290" y="2489101"/>
                  <a:pt x="1205242" y="2461073"/>
                </a:cubicBezTo>
                <a:cubicBezTo>
                  <a:pt x="1410194" y="2433045"/>
                  <a:pt x="1795572" y="2648507"/>
                  <a:pt x="1898924" y="2608217"/>
                </a:cubicBezTo>
                <a:cubicBezTo>
                  <a:pt x="2002276" y="2567927"/>
                  <a:pt x="1764042" y="2250866"/>
                  <a:pt x="1825352" y="2219335"/>
                </a:cubicBezTo>
                <a:cubicBezTo>
                  <a:pt x="1886662" y="2187804"/>
                  <a:pt x="2191462" y="2461072"/>
                  <a:pt x="2266786" y="2419031"/>
                </a:cubicBezTo>
                <a:cubicBezTo>
                  <a:pt x="2342110" y="2376990"/>
                  <a:pt x="2147670" y="1981100"/>
                  <a:pt x="2277297" y="1967086"/>
                </a:cubicBezTo>
                <a:cubicBezTo>
                  <a:pt x="2406924" y="1953072"/>
                  <a:pt x="2928938" y="2331444"/>
                  <a:pt x="3044552" y="2334948"/>
                </a:cubicBezTo>
                <a:cubicBezTo>
                  <a:pt x="3160166" y="2338452"/>
                  <a:pt x="2897407" y="1982852"/>
                  <a:pt x="2970979" y="1988107"/>
                </a:cubicBezTo>
                <a:cubicBezTo>
                  <a:pt x="3044551" y="1993362"/>
                  <a:pt x="3254758" y="2140507"/>
                  <a:pt x="3485986" y="2366479"/>
                </a:cubicBezTo>
                <a:cubicBezTo>
                  <a:pt x="3717214" y="2592452"/>
                  <a:pt x="4270759" y="3282632"/>
                  <a:pt x="4358345" y="3343942"/>
                </a:cubicBezTo>
                <a:cubicBezTo>
                  <a:pt x="4445931" y="3405252"/>
                  <a:pt x="4149890" y="3035639"/>
                  <a:pt x="4011504" y="2734342"/>
                </a:cubicBezTo>
                <a:cubicBezTo>
                  <a:pt x="3873118" y="2433045"/>
                  <a:pt x="3629628" y="1877748"/>
                  <a:pt x="3528028" y="1536162"/>
                </a:cubicBezTo>
                <a:cubicBezTo>
                  <a:pt x="3426428" y="1194576"/>
                  <a:pt x="3503504" y="928314"/>
                  <a:pt x="3401904" y="684824"/>
                </a:cubicBezTo>
                <a:cubicBezTo>
                  <a:pt x="3300304" y="441334"/>
                  <a:pt x="3097104" y="175072"/>
                  <a:pt x="2897407" y="64714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07241C36-9CCB-4E95-5E66-D659D5B44937}"/>
              </a:ext>
            </a:extLst>
          </p:cNvPr>
          <p:cNvSpPr/>
          <p:nvPr/>
        </p:nvSpPr>
        <p:spPr>
          <a:xfrm>
            <a:off x="3181054" y="2014463"/>
            <a:ext cx="3959446" cy="4632373"/>
          </a:xfrm>
          <a:custGeom>
            <a:avLst/>
            <a:gdLst>
              <a:gd name="connsiteX0" fmla="*/ 823387 w 3959446"/>
              <a:gd name="connsiteY0" fmla="*/ 182199 h 4632373"/>
              <a:gd name="connsiteX1" fmla="*/ 1842891 w 3959446"/>
              <a:gd name="connsiteY1" fmla="*/ 24544 h 4632373"/>
              <a:gd name="connsiteX2" fmla="*/ 1958505 w 3959446"/>
              <a:gd name="connsiteY2" fmla="*/ 3523 h 4632373"/>
              <a:gd name="connsiteX3" fmla="*/ 1769318 w 3959446"/>
              <a:gd name="connsiteY3" fmla="*/ 56075 h 4632373"/>
              <a:gd name="connsiteX4" fmla="*/ 2431470 w 3959446"/>
              <a:gd name="connsiteY4" fmla="*/ 161178 h 4632373"/>
              <a:gd name="connsiteX5" fmla="*/ 2778312 w 3959446"/>
              <a:gd name="connsiteY5" fmla="*/ 508020 h 4632373"/>
              <a:gd name="connsiteX6" fmla="*/ 3493015 w 3959446"/>
              <a:gd name="connsiteY6" fmla="*/ 1138640 h 4632373"/>
              <a:gd name="connsiteX7" fmla="*/ 3398422 w 3959446"/>
              <a:gd name="connsiteY7" fmla="*/ 1212213 h 4632373"/>
              <a:gd name="connsiteX8" fmla="*/ 3818836 w 3959446"/>
              <a:gd name="connsiteY8" fmla="*/ 2494475 h 4632373"/>
              <a:gd name="connsiteX9" fmla="*/ 3577098 w 3959446"/>
              <a:gd name="connsiteY9" fmla="*/ 2557537 h 4632373"/>
              <a:gd name="connsiteX10" fmla="*/ 3934449 w 3959446"/>
              <a:gd name="connsiteY10" fmla="*/ 3093565 h 4632373"/>
              <a:gd name="connsiteX11" fmla="*/ 3839856 w 3959446"/>
              <a:gd name="connsiteY11" fmla="*/ 3608571 h 4632373"/>
              <a:gd name="connsiteX12" fmla="*/ 3125153 w 3959446"/>
              <a:gd name="connsiteY12" fmla="*/ 4596544 h 4632373"/>
              <a:gd name="connsiteX13" fmla="*/ 3419443 w 3959446"/>
              <a:gd name="connsiteY13" fmla="*/ 4312765 h 4632373"/>
              <a:gd name="connsiteX14" fmla="*/ 2872905 w 3959446"/>
              <a:gd name="connsiteY14" fmla="*/ 3335303 h 4632373"/>
              <a:gd name="connsiteX15" fmla="*/ 1800849 w 3959446"/>
              <a:gd name="connsiteY15" fmla="*/ 1874365 h 4632373"/>
              <a:gd name="connsiteX16" fmla="*/ 1926974 w 3959446"/>
              <a:gd name="connsiteY16" fmla="*/ 2210696 h 4632373"/>
              <a:gd name="connsiteX17" fmla="*/ 1117677 w 3959446"/>
              <a:gd name="connsiteY17" fmla="*/ 1254254 h 4632373"/>
              <a:gd name="connsiteX18" fmla="*/ 1075636 w 3959446"/>
              <a:gd name="connsiteY18" fmla="*/ 2273758 h 4632373"/>
              <a:gd name="connsiteX19" fmla="*/ 1012574 w 3959446"/>
              <a:gd name="connsiteY19" fmla="*/ 749758 h 4632373"/>
              <a:gd name="connsiteX20" fmla="*/ 3580 w 3959446"/>
              <a:gd name="connsiteY20" fmla="*/ 1138640 h 4632373"/>
              <a:gd name="connsiteX21" fmla="*/ 665732 w 3959446"/>
              <a:gd name="connsiteY21" fmla="*/ 728737 h 4632373"/>
              <a:gd name="connsiteX22" fmla="*/ 360932 w 3959446"/>
              <a:gd name="connsiteY22" fmla="*/ 707716 h 4632373"/>
              <a:gd name="connsiteX23" fmla="*/ 1338394 w 3959446"/>
              <a:gd name="connsiteY23" fmla="*/ 234751 h 4632373"/>
              <a:gd name="connsiteX24" fmla="*/ 823387 w 3959446"/>
              <a:gd name="connsiteY24" fmla="*/ 182199 h 463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59446" h="4632373">
                <a:moveTo>
                  <a:pt x="823387" y="182199"/>
                </a:moveTo>
                <a:cubicBezTo>
                  <a:pt x="907470" y="147165"/>
                  <a:pt x="1653705" y="54323"/>
                  <a:pt x="1842891" y="24544"/>
                </a:cubicBezTo>
                <a:cubicBezTo>
                  <a:pt x="2032077" y="-5235"/>
                  <a:pt x="1970767" y="-1732"/>
                  <a:pt x="1958505" y="3523"/>
                </a:cubicBezTo>
                <a:cubicBezTo>
                  <a:pt x="1946243" y="8778"/>
                  <a:pt x="1690491" y="29799"/>
                  <a:pt x="1769318" y="56075"/>
                </a:cubicBezTo>
                <a:cubicBezTo>
                  <a:pt x="1848146" y="82351"/>
                  <a:pt x="2263304" y="85854"/>
                  <a:pt x="2431470" y="161178"/>
                </a:cubicBezTo>
                <a:cubicBezTo>
                  <a:pt x="2599636" y="236502"/>
                  <a:pt x="2601388" y="345110"/>
                  <a:pt x="2778312" y="508020"/>
                </a:cubicBezTo>
                <a:cubicBezTo>
                  <a:pt x="2955236" y="670930"/>
                  <a:pt x="3389663" y="1021275"/>
                  <a:pt x="3493015" y="1138640"/>
                </a:cubicBezTo>
                <a:cubicBezTo>
                  <a:pt x="3596367" y="1256005"/>
                  <a:pt x="3344119" y="986241"/>
                  <a:pt x="3398422" y="1212213"/>
                </a:cubicBezTo>
                <a:cubicBezTo>
                  <a:pt x="3452726" y="1438186"/>
                  <a:pt x="3789057" y="2270254"/>
                  <a:pt x="3818836" y="2494475"/>
                </a:cubicBezTo>
                <a:cubicBezTo>
                  <a:pt x="3848615" y="2718696"/>
                  <a:pt x="3557829" y="2457689"/>
                  <a:pt x="3577098" y="2557537"/>
                </a:cubicBezTo>
                <a:cubicBezTo>
                  <a:pt x="3596367" y="2657385"/>
                  <a:pt x="3890656" y="2918393"/>
                  <a:pt x="3934449" y="3093565"/>
                </a:cubicBezTo>
                <a:cubicBezTo>
                  <a:pt x="3978242" y="3268737"/>
                  <a:pt x="3974739" y="3358075"/>
                  <a:pt x="3839856" y="3608571"/>
                </a:cubicBezTo>
                <a:cubicBezTo>
                  <a:pt x="3704973" y="3859067"/>
                  <a:pt x="3195222" y="4479178"/>
                  <a:pt x="3125153" y="4596544"/>
                </a:cubicBezTo>
                <a:cubicBezTo>
                  <a:pt x="3055084" y="4713910"/>
                  <a:pt x="3461484" y="4522972"/>
                  <a:pt x="3419443" y="4312765"/>
                </a:cubicBezTo>
                <a:cubicBezTo>
                  <a:pt x="3377402" y="4102558"/>
                  <a:pt x="3142671" y="3741703"/>
                  <a:pt x="2872905" y="3335303"/>
                </a:cubicBezTo>
                <a:cubicBezTo>
                  <a:pt x="2603139" y="2928903"/>
                  <a:pt x="1958504" y="2061800"/>
                  <a:pt x="1800849" y="1874365"/>
                </a:cubicBezTo>
                <a:cubicBezTo>
                  <a:pt x="1643194" y="1686931"/>
                  <a:pt x="2040836" y="2314048"/>
                  <a:pt x="1926974" y="2210696"/>
                </a:cubicBezTo>
                <a:cubicBezTo>
                  <a:pt x="1813112" y="2107344"/>
                  <a:pt x="1259567" y="1243744"/>
                  <a:pt x="1117677" y="1254254"/>
                </a:cubicBezTo>
                <a:cubicBezTo>
                  <a:pt x="975787" y="1264764"/>
                  <a:pt x="1093153" y="2357841"/>
                  <a:pt x="1075636" y="2273758"/>
                </a:cubicBezTo>
                <a:cubicBezTo>
                  <a:pt x="1058119" y="2189675"/>
                  <a:pt x="1191250" y="938944"/>
                  <a:pt x="1012574" y="749758"/>
                </a:cubicBezTo>
                <a:cubicBezTo>
                  <a:pt x="833898" y="560572"/>
                  <a:pt x="61387" y="1142144"/>
                  <a:pt x="3580" y="1138640"/>
                </a:cubicBezTo>
                <a:cubicBezTo>
                  <a:pt x="-54227" y="1135137"/>
                  <a:pt x="606173" y="800558"/>
                  <a:pt x="665732" y="728737"/>
                </a:cubicBezTo>
                <a:cubicBezTo>
                  <a:pt x="725291" y="656916"/>
                  <a:pt x="248822" y="790047"/>
                  <a:pt x="360932" y="707716"/>
                </a:cubicBezTo>
                <a:cubicBezTo>
                  <a:pt x="473042" y="625385"/>
                  <a:pt x="1263070" y="322337"/>
                  <a:pt x="1338394" y="234751"/>
                </a:cubicBezTo>
                <a:cubicBezTo>
                  <a:pt x="1413718" y="147165"/>
                  <a:pt x="739304" y="217233"/>
                  <a:pt x="823387" y="182199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FE9E1EE-7D77-CB05-CD2E-BB95A0089050}"/>
              </a:ext>
            </a:extLst>
          </p:cNvPr>
          <p:cNvSpPr/>
          <p:nvPr/>
        </p:nvSpPr>
        <p:spPr>
          <a:xfrm>
            <a:off x="4248379" y="4041418"/>
            <a:ext cx="1931757" cy="4034375"/>
          </a:xfrm>
          <a:custGeom>
            <a:avLst/>
            <a:gdLst>
              <a:gd name="connsiteX0" fmla="*/ 1143428 w 1931757"/>
              <a:gd name="connsiteY0" fmla="*/ 5065 h 4034375"/>
              <a:gd name="connsiteX1" fmla="*/ 1795069 w 1931757"/>
              <a:gd name="connsiteY1" fmla="*/ 1140182 h 4034375"/>
              <a:gd name="connsiteX2" fmla="*/ 1742518 w 1931757"/>
              <a:gd name="connsiteY2" fmla="*/ 1728761 h 4034375"/>
              <a:gd name="connsiteX3" fmla="*/ 1931704 w 1931757"/>
              <a:gd name="connsiteY3" fmla="*/ 1613148 h 4034375"/>
              <a:gd name="connsiteX4" fmla="*/ 1721497 w 1931757"/>
              <a:gd name="connsiteY4" fmla="*/ 2380403 h 4034375"/>
              <a:gd name="connsiteX5" fmla="*/ 1322104 w 1931757"/>
              <a:gd name="connsiteY5" fmla="*/ 3032044 h 4034375"/>
              <a:gd name="connsiteX6" fmla="*/ 1689966 w 1931757"/>
              <a:gd name="connsiteY6" fmla="*/ 2947961 h 4034375"/>
              <a:gd name="connsiteX7" fmla="*/ 18821 w 1931757"/>
              <a:gd name="connsiteY7" fmla="*/ 4030527 h 4034375"/>
              <a:gd name="connsiteX8" fmla="*/ 828118 w 1931757"/>
              <a:gd name="connsiteY8" fmla="*/ 3263272 h 4034375"/>
              <a:gd name="connsiteX9" fmla="*/ 1427207 w 1931757"/>
              <a:gd name="connsiteY9" fmla="*/ 2096623 h 4034375"/>
              <a:gd name="connsiteX10" fmla="*/ 1448228 w 1931757"/>
              <a:gd name="connsiteY10" fmla="*/ 1760292 h 4034375"/>
              <a:gd name="connsiteX11" fmla="*/ 1290573 w 1931757"/>
              <a:gd name="connsiteY11" fmla="*/ 1192734 h 4034375"/>
              <a:gd name="connsiteX12" fmla="*/ 1595373 w 1931757"/>
              <a:gd name="connsiteY12" fmla="*/ 1676210 h 4034375"/>
              <a:gd name="connsiteX13" fmla="*/ 1259042 w 1931757"/>
              <a:gd name="connsiteY13" fmla="*/ 761810 h 4034375"/>
              <a:gd name="connsiteX14" fmla="*/ 1143428 w 1931757"/>
              <a:gd name="connsiteY14" fmla="*/ 5065 h 40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1757" h="4034375">
                <a:moveTo>
                  <a:pt x="1143428" y="5065"/>
                </a:moveTo>
                <a:cubicBezTo>
                  <a:pt x="1232766" y="68127"/>
                  <a:pt x="1695221" y="852899"/>
                  <a:pt x="1795069" y="1140182"/>
                </a:cubicBezTo>
                <a:cubicBezTo>
                  <a:pt x="1894917" y="1427465"/>
                  <a:pt x="1719746" y="1649933"/>
                  <a:pt x="1742518" y="1728761"/>
                </a:cubicBezTo>
                <a:cubicBezTo>
                  <a:pt x="1765290" y="1807589"/>
                  <a:pt x="1935207" y="1504541"/>
                  <a:pt x="1931704" y="1613148"/>
                </a:cubicBezTo>
                <a:cubicBezTo>
                  <a:pt x="1928201" y="1721755"/>
                  <a:pt x="1823097" y="2143921"/>
                  <a:pt x="1721497" y="2380403"/>
                </a:cubicBezTo>
                <a:cubicBezTo>
                  <a:pt x="1619897" y="2616885"/>
                  <a:pt x="1327359" y="2937451"/>
                  <a:pt x="1322104" y="3032044"/>
                </a:cubicBezTo>
                <a:cubicBezTo>
                  <a:pt x="1316849" y="3126637"/>
                  <a:pt x="1907180" y="2781547"/>
                  <a:pt x="1689966" y="2947961"/>
                </a:cubicBezTo>
                <a:cubicBezTo>
                  <a:pt x="1472752" y="3114375"/>
                  <a:pt x="162462" y="3977975"/>
                  <a:pt x="18821" y="4030527"/>
                </a:cubicBezTo>
                <a:cubicBezTo>
                  <a:pt x="-124820" y="4083079"/>
                  <a:pt x="593387" y="3585589"/>
                  <a:pt x="828118" y="3263272"/>
                </a:cubicBezTo>
                <a:cubicBezTo>
                  <a:pt x="1062849" y="2940955"/>
                  <a:pt x="1323855" y="2347120"/>
                  <a:pt x="1427207" y="2096623"/>
                </a:cubicBezTo>
                <a:cubicBezTo>
                  <a:pt x="1530559" y="1846126"/>
                  <a:pt x="1471000" y="1910940"/>
                  <a:pt x="1448228" y="1760292"/>
                </a:cubicBezTo>
                <a:cubicBezTo>
                  <a:pt x="1425456" y="1609644"/>
                  <a:pt x="1266049" y="1206748"/>
                  <a:pt x="1290573" y="1192734"/>
                </a:cubicBezTo>
                <a:cubicBezTo>
                  <a:pt x="1315097" y="1178720"/>
                  <a:pt x="1600628" y="1748031"/>
                  <a:pt x="1595373" y="1676210"/>
                </a:cubicBezTo>
                <a:cubicBezTo>
                  <a:pt x="1590118" y="1604389"/>
                  <a:pt x="1337870" y="1040334"/>
                  <a:pt x="1259042" y="761810"/>
                </a:cubicBezTo>
                <a:cubicBezTo>
                  <a:pt x="1180214" y="483286"/>
                  <a:pt x="1054090" y="-57997"/>
                  <a:pt x="1143428" y="506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073103A1-ABAB-865E-C3C1-CCBFD8B79ABF}"/>
              </a:ext>
            </a:extLst>
          </p:cNvPr>
          <p:cNvSpPr/>
          <p:nvPr/>
        </p:nvSpPr>
        <p:spPr>
          <a:xfrm>
            <a:off x="2743200" y="6616239"/>
            <a:ext cx="3131460" cy="1163027"/>
          </a:xfrm>
          <a:custGeom>
            <a:avLst/>
            <a:gdLst>
              <a:gd name="connsiteX0" fmla="*/ 777766 w 3131460"/>
              <a:gd name="connsiteY0" fmla="*/ 404671 h 1163027"/>
              <a:gd name="connsiteX1" fmla="*/ 1681655 w 3131460"/>
              <a:gd name="connsiteY1" fmla="*/ 520285 h 1163027"/>
              <a:gd name="connsiteX2" fmla="*/ 2364828 w 3131460"/>
              <a:gd name="connsiteY2" fmla="*/ 331099 h 1163027"/>
              <a:gd name="connsiteX3" fmla="*/ 2123090 w 3131460"/>
              <a:gd name="connsiteY3" fmla="*/ 467733 h 1163027"/>
              <a:gd name="connsiteX4" fmla="*/ 3121572 w 3131460"/>
              <a:gd name="connsiteY4" fmla="*/ 5278 h 1163027"/>
              <a:gd name="connsiteX5" fmla="*/ 2638097 w 3131460"/>
              <a:gd name="connsiteY5" fmla="*/ 236506 h 1163027"/>
              <a:gd name="connsiteX6" fmla="*/ 2701159 w 3131460"/>
              <a:gd name="connsiteY6" fmla="*/ 530795 h 1163027"/>
              <a:gd name="connsiteX7" fmla="*/ 2186152 w 3131460"/>
              <a:gd name="connsiteY7" fmla="*/ 1140395 h 1163027"/>
              <a:gd name="connsiteX8" fmla="*/ 914400 w 3131460"/>
              <a:gd name="connsiteY8" fmla="*/ 1024782 h 1163027"/>
              <a:gd name="connsiteX9" fmla="*/ 1082566 w 3131460"/>
              <a:gd name="connsiteY9" fmla="*/ 951209 h 1163027"/>
              <a:gd name="connsiteX10" fmla="*/ 0 w 3131460"/>
              <a:gd name="connsiteY10" fmla="*/ 194464 h 1163027"/>
              <a:gd name="connsiteX11" fmla="*/ 1082566 w 3131460"/>
              <a:gd name="connsiteY11" fmla="*/ 677940 h 1163027"/>
              <a:gd name="connsiteX12" fmla="*/ 1198179 w 3131460"/>
              <a:gd name="connsiteY12" fmla="*/ 709471 h 1163027"/>
              <a:gd name="connsiteX13" fmla="*/ 777766 w 3131460"/>
              <a:gd name="connsiteY13" fmla="*/ 404671 h 116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1460" h="1163027">
                <a:moveTo>
                  <a:pt x="777766" y="404671"/>
                </a:moveTo>
                <a:cubicBezTo>
                  <a:pt x="858345" y="373140"/>
                  <a:pt x="1417145" y="532547"/>
                  <a:pt x="1681655" y="520285"/>
                </a:cubicBezTo>
                <a:cubicBezTo>
                  <a:pt x="1946165" y="508023"/>
                  <a:pt x="2291256" y="339858"/>
                  <a:pt x="2364828" y="331099"/>
                </a:cubicBezTo>
                <a:cubicBezTo>
                  <a:pt x="2438401" y="322340"/>
                  <a:pt x="1996966" y="522037"/>
                  <a:pt x="2123090" y="467733"/>
                </a:cubicBezTo>
                <a:cubicBezTo>
                  <a:pt x="2249214" y="413430"/>
                  <a:pt x="3035738" y="43816"/>
                  <a:pt x="3121572" y="5278"/>
                </a:cubicBezTo>
                <a:cubicBezTo>
                  <a:pt x="3207406" y="-33260"/>
                  <a:pt x="2708166" y="148920"/>
                  <a:pt x="2638097" y="236506"/>
                </a:cubicBezTo>
                <a:cubicBezTo>
                  <a:pt x="2568028" y="324092"/>
                  <a:pt x="2776483" y="380147"/>
                  <a:pt x="2701159" y="530795"/>
                </a:cubicBezTo>
                <a:cubicBezTo>
                  <a:pt x="2625835" y="681443"/>
                  <a:pt x="2483945" y="1058064"/>
                  <a:pt x="2186152" y="1140395"/>
                </a:cubicBezTo>
                <a:cubicBezTo>
                  <a:pt x="1888359" y="1222726"/>
                  <a:pt x="1098331" y="1056313"/>
                  <a:pt x="914400" y="1024782"/>
                </a:cubicBezTo>
                <a:cubicBezTo>
                  <a:pt x="730469" y="993251"/>
                  <a:pt x="1234966" y="1089595"/>
                  <a:pt x="1082566" y="951209"/>
                </a:cubicBezTo>
                <a:cubicBezTo>
                  <a:pt x="930166" y="812823"/>
                  <a:pt x="0" y="240009"/>
                  <a:pt x="0" y="194464"/>
                </a:cubicBezTo>
                <a:cubicBezTo>
                  <a:pt x="0" y="148919"/>
                  <a:pt x="882870" y="592106"/>
                  <a:pt x="1082566" y="677940"/>
                </a:cubicBezTo>
                <a:cubicBezTo>
                  <a:pt x="1282263" y="763775"/>
                  <a:pt x="1248979" y="755016"/>
                  <a:pt x="1198179" y="709471"/>
                </a:cubicBezTo>
                <a:cubicBezTo>
                  <a:pt x="1147379" y="663926"/>
                  <a:pt x="697187" y="436202"/>
                  <a:pt x="777766" y="404671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9976404-A7B0-FDCD-43FA-159850EA61BE}"/>
              </a:ext>
            </a:extLst>
          </p:cNvPr>
          <p:cNvSpPr/>
          <p:nvPr/>
        </p:nvSpPr>
        <p:spPr>
          <a:xfrm>
            <a:off x="2697491" y="6653019"/>
            <a:ext cx="3694870" cy="1913075"/>
          </a:xfrm>
          <a:custGeom>
            <a:avLst/>
            <a:gdLst>
              <a:gd name="connsiteX0" fmla="*/ 455612 w 3694870"/>
              <a:gd name="connsiteY0" fmla="*/ 462484 h 1913075"/>
              <a:gd name="connsiteX1" fmla="*/ 1590730 w 3694870"/>
              <a:gd name="connsiteY1" fmla="*/ 861878 h 1913075"/>
              <a:gd name="connsiteX2" fmla="*/ 2168799 w 3694870"/>
              <a:gd name="connsiteY2" fmla="*/ 798815 h 1913075"/>
              <a:gd name="connsiteX3" fmla="*/ 3345957 w 3694870"/>
              <a:gd name="connsiteY3" fmla="*/ 94622 h 1913075"/>
              <a:gd name="connsiteX4" fmla="*/ 3030647 w 3694870"/>
              <a:gd name="connsiteY4" fmla="*/ 325850 h 1913075"/>
              <a:gd name="connsiteX5" fmla="*/ 3692799 w 3694870"/>
              <a:gd name="connsiteY5" fmla="*/ 29 h 1913075"/>
              <a:gd name="connsiteX6" fmla="*/ 3219833 w 3694870"/>
              <a:gd name="connsiteY6" fmla="*/ 346871 h 1913075"/>
              <a:gd name="connsiteX7" fmla="*/ 2683806 w 3694870"/>
              <a:gd name="connsiteY7" fmla="*/ 935450 h 1913075"/>
              <a:gd name="connsiteX8" fmla="*/ 2494619 w 3694870"/>
              <a:gd name="connsiteY8" fmla="*/ 1229740 h 1913075"/>
              <a:gd name="connsiteX9" fmla="*/ 2610233 w 3694870"/>
              <a:gd name="connsiteY9" fmla="*/ 1713215 h 1913075"/>
              <a:gd name="connsiteX10" fmla="*/ 2294923 w 3694870"/>
              <a:gd name="connsiteY10" fmla="*/ 1912912 h 1913075"/>
              <a:gd name="connsiteX11" fmla="*/ 2326454 w 3694870"/>
              <a:gd name="connsiteY11" fmla="*/ 1734236 h 1913075"/>
              <a:gd name="connsiteX12" fmla="*/ 865516 w 3694870"/>
              <a:gd name="connsiteY12" fmla="*/ 1135147 h 1913075"/>
              <a:gd name="connsiteX13" fmla="*/ 1149295 w 3694870"/>
              <a:gd name="connsiteY13" fmla="*/ 1303312 h 1913075"/>
              <a:gd name="connsiteX14" fmla="*/ 276937 w 3694870"/>
              <a:gd name="connsiteY14" fmla="*/ 672691 h 1913075"/>
              <a:gd name="connsiteX15" fmla="*/ 560716 w 3694870"/>
              <a:gd name="connsiteY15" fmla="*/ 851367 h 1913075"/>
              <a:gd name="connsiteX16" fmla="*/ 3668 w 3694870"/>
              <a:gd name="connsiteY16" fmla="*/ 168195 h 1913075"/>
              <a:gd name="connsiteX17" fmla="*/ 886537 w 3694870"/>
              <a:gd name="connsiteY17" fmla="*/ 851367 h 1913075"/>
              <a:gd name="connsiteX18" fmla="*/ 455612 w 3694870"/>
              <a:gd name="connsiteY18" fmla="*/ 462484 h 19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94870" h="1913075">
                <a:moveTo>
                  <a:pt x="455612" y="462484"/>
                </a:moveTo>
                <a:cubicBezTo>
                  <a:pt x="572977" y="464236"/>
                  <a:pt x="1305199" y="805823"/>
                  <a:pt x="1590730" y="861878"/>
                </a:cubicBezTo>
                <a:cubicBezTo>
                  <a:pt x="1876261" y="917933"/>
                  <a:pt x="1876261" y="926691"/>
                  <a:pt x="2168799" y="798815"/>
                </a:cubicBezTo>
                <a:cubicBezTo>
                  <a:pt x="2461337" y="670939"/>
                  <a:pt x="3202316" y="173449"/>
                  <a:pt x="3345957" y="94622"/>
                </a:cubicBezTo>
                <a:cubicBezTo>
                  <a:pt x="3489598" y="15795"/>
                  <a:pt x="2972840" y="341615"/>
                  <a:pt x="3030647" y="325850"/>
                </a:cubicBezTo>
                <a:cubicBezTo>
                  <a:pt x="3088454" y="310085"/>
                  <a:pt x="3661268" y="-3474"/>
                  <a:pt x="3692799" y="29"/>
                </a:cubicBezTo>
                <a:cubicBezTo>
                  <a:pt x="3724330" y="3532"/>
                  <a:pt x="3387998" y="190968"/>
                  <a:pt x="3219833" y="346871"/>
                </a:cubicBezTo>
                <a:cubicBezTo>
                  <a:pt x="3051668" y="502774"/>
                  <a:pt x="2804675" y="788305"/>
                  <a:pt x="2683806" y="935450"/>
                </a:cubicBezTo>
                <a:cubicBezTo>
                  <a:pt x="2562937" y="1082595"/>
                  <a:pt x="2506881" y="1100113"/>
                  <a:pt x="2494619" y="1229740"/>
                </a:cubicBezTo>
                <a:cubicBezTo>
                  <a:pt x="2482357" y="1359367"/>
                  <a:pt x="2643516" y="1599353"/>
                  <a:pt x="2610233" y="1713215"/>
                </a:cubicBezTo>
                <a:cubicBezTo>
                  <a:pt x="2576950" y="1827077"/>
                  <a:pt x="2342220" y="1909409"/>
                  <a:pt x="2294923" y="1912912"/>
                </a:cubicBezTo>
                <a:cubicBezTo>
                  <a:pt x="2247627" y="1916416"/>
                  <a:pt x="2564688" y="1863863"/>
                  <a:pt x="2326454" y="1734236"/>
                </a:cubicBezTo>
                <a:cubicBezTo>
                  <a:pt x="2088220" y="1604609"/>
                  <a:pt x="1061709" y="1206968"/>
                  <a:pt x="865516" y="1135147"/>
                </a:cubicBezTo>
                <a:cubicBezTo>
                  <a:pt x="669323" y="1063326"/>
                  <a:pt x="1247391" y="1380388"/>
                  <a:pt x="1149295" y="1303312"/>
                </a:cubicBezTo>
                <a:cubicBezTo>
                  <a:pt x="1051199" y="1226236"/>
                  <a:pt x="375033" y="748015"/>
                  <a:pt x="276937" y="672691"/>
                </a:cubicBezTo>
                <a:cubicBezTo>
                  <a:pt x="178840" y="597367"/>
                  <a:pt x="606261" y="935450"/>
                  <a:pt x="560716" y="851367"/>
                </a:cubicBezTo>
                <a:cubicBezTo>
                  <a:pt x="515171" y="767284"/>
                  <a:pt x="-50635" y="168195"/>
                  <a:pt x="3668" y="168195"/>
                </a:cubicBezTo>
                <a:cubicBezTo>
                  <a:pt x="57971" y="168195"/>
                  <a:pt x="814716" y="800567"/>
                  <a:pt x="886537" y="851367"/>
                </a:cubicBezTo>
                <a:cubicBezTo>
                  <a:pt x="958358" y="902167"/>
                  <a:pt x="338247" y="460732"/>
                  <a:pt x="455612" y="46248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445351C-0BD5-C94F-A091-AD03BAEBFBE9}"/>
              </a:ext>
            </a:extLst>
          </p:cNvPr>
          <p:cNvSpPr/>
          <p:nvPr/>
        </p:nvSpPr>
        <p:spPr>
          <a:xfrm>
            <a:off x="2777922" y="7354759"/>
            <a:ext cx="2048475" cy="2084729"/>
          </a:xfrm>
          <a:custGeom>
            <a:avLst/>
            <a:gdLst>
              <a:gd name="connsiteX0" fmla="*/ 448754 w 2048475"/>
              <a:gd name="connsiteY0" fmla="*/ 2482 h 2084729"/>
              <a:gd name="connsiteX1" fmla="*/ 1773057 w 2048475"/>
              <a:gd name="connsiteY1" fmla="*/ 822289 h 2084729"/>
              <a:gd name="connsiteX2" fmla="*/ 1405195 w 2048475"/>
              <a:gd name="connsiteY2" fmla="*/ 528000 h 2084729"/>
              <a:gd name="connsiteX3" fmla="*/ 2046326 w 2048475"/>
              <a:gd name="connsiteY3" fmla="*/ 822289 h 2084729"/>
              <a:gd name="connsiteX4" fmla="*/ 1142437 w 2048475"/>
              <a:gd name="connsiteY4" fmla="*/ 738207 h 2084729"/>
              <a:gd name="connsiteX5" fmla="*/ 1026823 w 2048475"/>
              <a:gd name="connsiteY5" fmla="*/ 864331 h 2084729"/>
              <a:gd name="connsiteX6" fmla="*/ 1279071 w 2048475"/>
              <a:gd name="connsiteY6" fmla="*/ 1148110 h 2084729"/>
              <a:gd name="connsiteX7" fmla="*/ 1352644 w 2048475"/>
              <a:gd name="connsiteY7" fmla="*/ 1831282 h 2084729"/>
              <a:gd name="connsiteX8" fmla="*/ 1752037 w 2048475"/>
              <a:gd name="connsiteY8" fmla="*/ 2083531 h 2084729"/>
              <a:gd name="connsiteX9" fmla="*/ 942740 w 2048475"/>
              <a:gd name="connsiteY9" fmla="*/ 1747200 h 2084729"/>
              <a:gd name="connsiteX10" fmla="*/ 17830 w 2048475"/>
              <a:gd name="connsiteY10" fmla="*/ 1190151 h 2084729"/>
              <a:gd name="connsiteX11" fmla="*/ 343650 w 2048475"/>
              <a:gd name="connsiteY11" fmla="*/ 1242703 h 2084729"/>
              <a:gd name="connsiteX12" fmla="*/ 480285 w 2048475"/>
              <a:gd name="connsiteY12" fmla="*/ 633103 h 2084729"/>
              <a:gd name="connsiteX13" fmla="*/ 606409 w 2048475"/>
              <a:gd name="connsiteY13" fmla="*/ 570041 h 2084729"/>
              <a:gd name="connsiteX14" fmla="*/ 448754 w 2048475"/>
              <a:gd name="connsiteY14" fmla="*/ 2482 h 208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8475" h="2084729">
                <a:moveTo>
                  <a:pt x="448754" y="2482"/>
                </a:moveTo>
                <a:cubicBezTo>
                  <a:pt x="643195" y="44523"/>
                  <a:pt x="1613650" y="734703"/>
                  <a:pt x="1773057" y="822289"/>
                </a:cubicBezTo>
                <a:cubicBezTo>
                  <a:pt x="1932464" y="909875"/>
                  <a:pt x="1359650" y="528000"/>
                  <a:pt x="1405195" y="528000"/>
                </a:cubicBezTo>
                <a:cubicBezTo>
                  <a:pt x="1450740" y="528000"/>
                  <a:pt x="2090119" y="787255"/>
                  <a:pt x="2046326" y="822289"/>
                </a:cubicBezTo>
                <a:cubicBezTo>
                  <a:pt x="2002533" y="857323"/>
                  <a:pt x="1312354" y="731200"/>
                  <a:pt x="1142437" y="738207"/>
                </a:cubicBezTo>
                <a:cubicBezTo>
                  <a:pt x="972520" y="745214"/>
                  <a:pt x="1004051" y="796014"/>
                  <a:pt x="1026823" y="864331"/>
                </a:cubicBezTo>
                <a:cubicBezTo>
                  <a:pt x="1049595" y="932648"/>
                  <a:pt x="1224768" y="986952"/>
                  <a:pt x="1279071" y="1148110"/>
                </a:cubicBezTo>
                <a:cubicBezTo>
                  <a:pt x="1333375" y="1309269"/>
                  <a:pt x="1273816" y="1675379"/>
                  <a:pt x="1352644" y="1831282"/>
                </a:cubicBezTo>
                <a:cubicBezTo>
                  <a:pt x="1431472" y="1987186"/>
                  <a:pt x="1820354" y="2097545"/>
                  <a:pt x="1752037" y="2083531"/>
                </a:cubicBezTo>
                <a:cubicBezTo>
                  <a:pt x="1683720" y="2069517"/>
                  <a:pt x="1231774" y="1896097"/>
                  <a:pt x="942740" y="1747200"/>
                </a:cubicBezTo>
                <a:cubicBezTo>
                  <a:pt x="653706" y="1598303"/>
                  <a:pt x="117678" y="1274234"/>
                  <a:pt x="17830" y="1190151"/>
                </a:cubicBezTo>
                <a:cubicBezTo>
                  <a:pt x="-82018" y="1106068"/>
                  <a:pt x="266574" y="1335544"/>
                  <a:pt x="343650" y="1242703"/>
                </a:cubicBezTo>
                <a:cubicBezTo>
                  <a:pt x="420726" y="1149862"/>
                  <a:pt x="436492" y="745213"/>
                  <a:pt x="480285" y="633103"/>
                </a:cubicBezTo>
                <a:cubicBezTo>
                  <a:pt x="524078" y="520993"/>
                  <a:pt x="609912" y="675144"/>
                  <a:pt x="606409" y="570041"/>
                </a:cubicBezTo>
                <a:cubicBezTo>
                  <a:pt x="602906" y="464938"/>
                  <a:pt x="254313" y="-39559"/>
                  <a:pt x="448754" y="248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4C8F6C2C-55ED-E64B-4BA6-A2451BC6319E}"/>
              </a:ext>
            </a:extLst>
          </p:cNvPr>
          <p:cNvSpPr/>
          <p:nvPr/>
        </p:nvSpPr>
        <p:spPr>
          <a:xfrm>
            <a:off x="4487004" y="6691752"/>
            <a:ext cx="1808880" cy="2789126"/>
          </a:xfrm>
          <a:custGeom>
            <a:avLst/>
            <a:gdLst>
              <a:gd name="connsiteX0" fmla="*/ 1335727 w 1808880"/>
              <a:gd name="connsiteY0" fmla="*/ 13848 h 2789126"/>
              <a:gd name="connsiteX1" fmla="*/ 1125520 w 1808880"/>
              <a:gd name="connsiteY1" fmla="*/ 1148965 h 2789126"/>
              <a:gd name="connsiteX2" fmla="*/ 389796 w 1808880"/>
              <a:gd name="connsiteY2" fmla="*/ 2294593 h 2789126"/>
              <a:gd name="connsiteX3" fmla="*/ 452858 w 1808880"/>
              <a:gd name="connsiteY3" fmla="*/ 2136938 h 2789126"/>
              <a:gd name="connsiteX4" fmla="*/ 913 w 1808880"/>
              <a:gd name="connsiteY4" fmla="*/ 2788579 h 2789126"/>
              <a:gd name="connsiteX5" fmla="*/ 589493 w 1808880"/>
              <a:gd name="connsiteY5" fmla="*/ 2010814 h 2789126"/>
              <a:gd name="connsiteX6" fmla="*/ 536941 w 1808880"/>
              <a:gd name="connsiteY6" fmla="*/ 2630924 h 2789126"/>
              <a:gd name="connsiteX7" fmla="*/ 1041437 w 1808880"/>
              <a:gd name="connsiteY7" fmla="*/ 2052855 h 2789126"/>
              <a:gd name="connsiteX8" fmla="*/ 1777162 w 1808880"/>
              <a:gd name="connsiteY8" fmla="*/ 1390703 h 2789126"/>
              <a:gd name="connsiteX9" fmla="*/ 1651037 w 1808880"/>
              <a:gd name="connsiteY9" fmla="*/ 1632441 h 2789126"/>
              <a:gd name="connsiteX10" fmla="*/ 1430320 w 1808880"/>
              <a:gd name="connsiteY10" fmla="*/ 676000 h 2789126"/>
              <a:gd name="connsiteX11" fmla="*/ 1367258 w 1808880"/>
              <a:gd name="connsiteY11" fmla="*/ 1191007 h 2789126"/>
              <a:gd name="connsiteX12" fmla="*/ 1482872 w 1808880"/>
              <a:gd name="connsiteY12" fmla="*/ 560386 h 2789126"/>
              <a:gd name="connsiteX13" fmla="*/ 1335727 w 1808880"/>
              <a:gd name="connsiteY13" fmla="*/ 13848 h 278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8880" h="2789126">
                <a:moveTo>
                  <a:pt x="1335727" y="13848"/>
                </a:moveTo>
                <a:cubicBezTo>
                  <a:pt x="1276168" y="111944"/>
                  <a:pt x="1283175" y="768841"/>
                  <a:pt x="1125520" y="1148965"/>
                </a:cubicBezTo>
                <a:cubicBezTo>
                  <a:pt x="967865" y="1529089"/>
                  <a:pt x="501906" y="2129931"/>
                  <a:pt x="389796" y="2294593"/>
                </a:cubicBezTo>
                <a:cubicBezTo>
                  <a:pt x="277686" y="2459255"/>
                  <a:pt x="517672" y="2054607"/>
                  <a:pt x="452858" y="2136938"/>
                </a:cubicBezTo>
                <a:cubicBezTo>
                  <a:pt x="388044" y="2219269"/>
                  <a:pt x="-21859" y="2809600"/>
                  <a:pt x="913" y="2788579"/>
                </a:cubicBezTo>
                <a:cubicBezTo>
                  <a:pt x="23685" y="2767558"/>
                  <a:pt x="500155" y="2037090"/>
                  <a:pt x="589493" y="2010814"/>
                </a:cubicBezTo>
                <a:cubicBezTo>
                  <a:pt x="678831" y="1984538"/>
                  <a:pt x="461617" y="2623917"/>
                  <a:pt x="536941" y="2630924"/>
                </a:cubicBezTo>
                <a:cubicBezTo>
                  <a:pt x="612265" y="2637931"/>
                  <a:pt x="834734" y="2259558"/>
                  <a:pt x="1041437" y="2052855"/>
                </a:cubicBezTo>
                <a:cubicBezTo>
                  <a:pt x="1248140" y="1846152"/>
                  <a:pt x="1675562" y="1460772"/>
                  <a:pt x="1777162" y="1390703"/>
                </a:cubicBezTo>
                <a:cubicBezTo>
                  <a:pt x="1878762" y="1320634"/>
                  <a:pt x="1708844" y="1751558"/>
                  <a:pt x="1651037" y="1632441"/>
                </a:cubicBezTo>
                <a:cubicBezTo>
                  <a:pt x="1593230" y="1513324"/>
                  <a:pt x="1477617" y="749572"/>
                  <a:pt x="1430320" y="676000"/>
                </a:cubicBezTo>
                <a:cubicBezTo>
                  <a:pt x="1383024" y="602428"/>
                  <a:pt x="1358499" y="1210276"/>
                  <a:pt x="1367258" y="1191007"/>
                </a:cubicBezTo>
                <a:cubicBezTo>
                  <a:pt x="1376017" y="1171738"/>
                  <a:pt x="1484624" y="756579"/>
                  <a:pt x="1482872" y="560386"/>
                </a:cubicBezTo>
                <a:cubicBezTo>
                  <a:pt x="1481120" y="364193"/>
                  <a:pt x="1395286" y="-84248"/>
                  <a:pt x="1335727" y="1384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707A6F5-6F9C-6438-DA45-2615B9074497}"/>
              </a:ext>
            </a:extLst>
          </p:cNvPr>
          <p:cNvSpPr/>
          <p:nvPr/>
        </p:nvSpPr>
        <p:spPr>
          <a:xfrm>
            <a:off x="5613514" y="7648664"/>
            <a:ext cx="2882270" cy="1588584"/>
          </a:xfrm>
          <a:custGeom>
            <a:avLst/>
            <a:gdLst>
              <a:gd name="connsiteX0" fmla="*/ 30541 w 2882270"/>
              <a:gd name="connsiteY0" fmla="*/ 181543 h 1588584"/>
              <a:gd name="connsiteX1" fmla="*/ 209217 w 2882270"/>
              <a:gd name="connsiteY1" fmla="*/ 286646 h 1588584"/>
              <a:gd name="connsiteX2" fmla="*/ 808307 w 2882270"/>
              <a:gd name="connsiteY2" fmla="*/ 1159005 h 1588584"/>
              <a:gd name="connsiteX3" fmla="*/ 902900 w 2882270"/>
              <a:gd name="connsiteY3" fmla="*/ 1327170 h 1588584"/>
              <a:gd name="connsiteX4" fmla="*/ 198707 w 2882270"/>
              <a:gd name="connsiteY4" fmla="*/ 1148495 h 1588584"/>
              <a:gd name="connsiteX5" fmla="*/ 944941 w 2882270"/>
              <a:gd name="connsiteY5" fmla="*/ 1579419 h 1588584"/>
              <a:gd name="connsiteX6" fmla="*/ 83093 w 2882270"/>
              <a:gd name="connsiteY6" fmla="*/ 1453295 h 1588584"/>
              <a:gd name="connsiteX7" fmla="*/ 2847314 w 2882270"/>
              <a:gd name="connsiteY7" fmla="*/ 1537377 h 1588584"/>
              <a:gd name="connsiteX8" fmla="*/ 1554541 w 2882270"/>
              <a:gd name="connsiteY8" fmla="*/ 1316660 h 1588584"/>
              <a:gd name="connsiteX9" fmla="*/ 282789 w 2882270"/>
              <a:gd name="connsiteY9" fmla="*/ 23888 h 1588584"/>
              <a:gd name="connsiteX10" fmla="*/ 776776 w 2882270"/>
              <a:gd name="connsiteY10" fmla="*/ 454812 h 1588584"/>
              <a:gd name="connsiteX11" fmla="*/ 30541 w 2882270"/>
              <a:gd name="connsiteY11" fmla="*/ 181543 h 158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2270" h="1588584">
                <a:moveTo>
                  <a:pt x="30541" y="181543"/>
                </a:moveTo>
                <a:cubicBezTo>
                  <a:pt x="-64052" y="153515"/>
                  <a:pt x="79589" y="123736"/>
                  <a:pt x="209217" y="286646"/>
                </a:cubicBezTo>
                <a:cubicBezTo>
                  <a:pt x="338845" y="449556"/>
                  <a:pt x="692693" y="985584"/>
                  <a:pt x="808307" y="1159005"/>
                </a:cubicBezTo>
                <a:cubicBezTo>
                  <a:pt x="923921" y="1332426"/>
                  <a:pt x="1004500" y="1328922"/>
                  <a:pt x="902900" y="1327170"/>
                </a:cubicBezTo>
                <a:cubicBezTo>
                  <a:pt x="801300" y="1325418"/>
                  <a:pt x="191700" y="1106454"/>
                  <a:pt x="198707" y="1148495"/>
                </a:cubicBezTo>
                <a:cubicBezTo>
                  <a:pt x="205714" y="1190536"/>
                  <a:pt x="964210" y="1528619"/>
                  <a:pt x="944941" y="1579419"/>
                </a:cubicBezTo>
                <a:cubicBezTo>
                  <a:pt x="925672" y="1630219"/>
                  <a:pt x="83093" y="1453295"/>
                  <a:pt x="83093" y="1453295"/>
                </a:cubicBezTo>
                <a:cubicBezTo>
                  <a:pt x="400155" y="1446288"/>
                  <a:pt x="2602073" y="1560149"/>
                  <a:pt x="2847314" y="1537377"/>
                </a:cubicBezTo>
                <a:cubicBezTo>
                  <a:pt x="3092555" y="1514605"/>
                  <a:pt x="1981962" y="1568908"/>
                  <a:pt x="1554541" y="1316660"/>
                </a:cubicBezTo>
                <a:cubicBezTo>
                  <a:pt x="1127120" y="1064412"/>
                  <a:pt x="412416" y="167529"/>
                  <a:pt x="282789" y="23888"/>
                </a:cubicBezTo>
                <a:cubicBezTo>
                  <a:pt x="153162" y="-119753"/>
                  <a:pt x="813562" y="430288"/>
                  <a:pt x="776776" y="454812"/>
                </a:cubicBezTo>
                <a:cubicBezTo>
                  <a:pt x="739990" y="479336"/>
                  <a:pt x="125134" y="209571"/>
                  <a:pt x="30541" y="18154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C5EBA577-350B-EA69-39D3-0C222BE35D62}"/>
              </a:ext>
            </a:extLst>
          </p:cNvPr>
          <p:cNvSpPr/>
          <p:nvPr/>
        </p:nvSpPr>
        <p:spPr>
          <a:xfrm>
            <a:off x="850695" y="7978514"/>
            <a:ext cx="3636774" cy="1954432"/>
          </a:xfrm>
          <a:custGeom>
            <a:avLst/>
            <a:gdLst>
              <a:gd name="connsiteX0" fmla="*/ 210850 w 3636774"/>
              <a:gd name="connsiteY0" fmla="*/ 1953762 h 1954432"/>
              <a:gd name="connsiteX1" fmla="*/ 1881995 w 3636774"/>
              <a:gd name="connsiteY1" fmla="*/ 1302120 h 1954432"/>
              <a:gd name="connsiteX2" fmla="*/ 2628229 w 3636774"/>
              <a:gd name="connsiteY2" fmla="*/ 1554369 h 1954432"/>
              <a:gd name="connsiteX3" fmla="*/ 2649250 w 3636774"/>
              <a:gd name="connsiteY3" fmla="*/ 1312631 h 1954432"/>
              <a:gd name="connsiteX4" fmla="*/ 3626712 w 3636774"/>
              <a:gd name="connsiteY4" fmla="*/ 1585900 h 1954432"/>
              <a:gd name="connsiteX5" fmla="*/ 3122215 w 3636774"/>
              <a:gd name="connsiteY5" fmla="*/ 1239058 h 1954432"/>
              <a:gd name="connsiteX6" fmla="*/ 2554657 w 3636774"/>
              <a:gd name="connsiteY6" fmla="*/ 19858 h 1954432"/>
              <a:gd name="connsiteX7" fmla="*/ 2743843 w 3636774"/>
              <a:gd name="connsiteY7" fmla="*/ 513845 h 1954432"/>
              <a:gd name="connsiteX8" fmla="*/ 1524643 w 3636774"/>
              <a:gd name="connsiteY8" fmla="*/ 923748 h 1954432"/>
              <a:gd name="connsiteX9" fmla="*/ 1787402 w 3636774"/>
              <a:gd name="connsiteY9" fmla="*/ 913238 h 1954432"/>
              <a:gd name="connsiteX10" fmla="*/ 862491 w 3636774"/>
              <a:gd name="connsiteY10" fmla="*/ 1407224 h 1954432"/>
              <a:gd name="connsiteX11" fmla="*/ 643 w 3636774"/>
              <a:gd name="connsiteY11" fmla="*/ 1533348 h 1954432"/>
              <a:gd name="connsiteX12" fmla="*/ 999126 w 3636774"/>
              <a:gd name="connsiteY12" fmla="*/ 1428245 h 1954432"/>
              <a:gd name="connsiteX13" fmla="*/ 210850 w 3636774"/>
              <a:gd name="connsiteY13" fmla="*/ 1953762 h 195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36774" h="1954432">
                <a:moveTo>
                  <a:pt x="210850" y="1953762"/>
                </a:moveTo>
                <a:cubicBezTo>
                  <a:pt x="357995" y="1932741"/>
                  <a:pt x="1479099" y="1368685"/>
                  <a:pt x="1881995" y="1302120"/>
                </a:cubicBezTo>
                <a:cubicBezTo>
                  <a:pt x="2284891" y="1235555"/>
                  <a:pt x="2500353" y="1552617"/>
                  <a:pt x="2628229" y="1554369"/>
                </a:cubicBezTo>
                <a:cubicBezTo>
                  <a:pt x="2756105" y="1556121"/>
                  <a:pt x="2482836" y="1307376"/>
                  <a:pt x="2649250" y="1312631"/>
                </a:cubicBezTo>
                <a:cubicBezTo>
                  <a:pt x="2815664" y="1317886"/>
                  <a:pt x="3547885" y="1598162"/>
                  <a:pt x="3626712" y="1585900"/>
                </a:cubicBezTo>
                <a:cubicBezTo>
                  <a:pt x="3705540" y="1573638"/>
                  <a:pt x="3300891" y="1500065"/>
                  <a:pt x="3122215" y="1239058"/>
                </a:cubicBezTo>
                <a:cubicBezTo>
                  <a:pt x="2943539" y="978051"/>
                  <a:pt x="2617719" y="140727"/>
                  <a:pt x="2554657" y="19858"/>
                </a:cubicBezTo>
                <a:cubicBezTo>
                  <a:pt x="2491595" y="-101011"/>
                  <a:pt x="2915512" y="363197"/>
                  <a:pt x="2743843" y="513845"/>
                </a:cubicBezTo>
                <a:cubicBezTo>
                  <a:pt x="2572174" y="664493"/>
                  <a:pt x="1684050" y="857183"/>
                  <a:pt x="1524643" y="923748"/>
                </a:cubicBezTo>
                <a:cubicBezTo>
                  <a:pt x="1365236" y="990313"/>
                  <a:pt x="1897761" y="832659"/>
                  <a:pt x="1787402" y="913238"/>
                </a:cubicBezTo>
                <a:cubicBezTo>
                  <a:pt x="1677043" y="993817"/>
                  <a:pt x="1160284" y="1303872"/>
                  <a:pt x="862491" y="1407224"/>
                </a:cubicBezTo>
                <a:cubicBezTo>
                  <a:pt x="564698" y="1510576"/>
                  <a:pt x="-22129" y="1529845"/>
                  <a:pt x="643" y="1533348"/>
                </a:cubicBezTo>
                <a:cubicBezTo>
                  <a:pt x="23415" y="1536851"/>
                  <a:pt x="971099" y="1361680"/>
                  <a:pt x="999126" y="1428245"/>
                </a:cubicBezTo>
                <a:cubicBezTo>
                  <a:pt x="1027153" y="1494810"/>
                  <a:pt x="63705" y="1974783"/>
                  <a:pt x="210850" y="1953762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225003E-E989-D43B-DADE-4BE76DD51C2B}"/>
              </a:ext>
            </a:extLst>
          </p:cNvPr>
          <p:cNvSpPr/>
          <p:nvPr/>
        </p:nvSpPr>
        <p:spPr>
          <a:xfrm>
            <a:off x="3117993" y="6922678"/>
            <a:ext cx="2924740" cy="3113712"/>
          </a:xfrm>
          <a:custGeom>
            <a:avLst/>
            <a:gdLst>
              <a:gd name="connsiteX0" fmla="*/ 29941 w 2924740"/>
              <a:gd name="connsiteY0" fmla="*/ 752286 h 3113712"/>
              <a:gd name="connsiteX1" fmla="*/ 1349076 w 2924740"/>
              <a:gd name="connsiteY1" fmla="*/ 1067079 h 3113712"/>
              <a:gd name="connsiteX2" fmla="*/ 2818112 w 2924740"/>
              <a:gd name="connsiteY2" fmla="*/ 62738 h 3113712"/>
              <a:gd name="connsiteX3" fmla="*/ 2698191 w 2924740"/>
              <a:gd name="connsiteY3" fmla="*/ 392522 h 3113712"/>
              <a:gd name="connsiteX4" fmla="*/ 1798781 w 2924740"/>
              <a:gd name="connsiteY4" fmla="*/ 2715997 h 3113712"/>
              <a:gd name="connsiteX5" fmla="*/ 1409037 w 2924740"/>
              <a:gd name="connsiteY5" fmla="*/ 3090752 h 3113712"/>
              <a:gd name="connsiteX6" fmla="*/ 974322 w 2924740"/>
              <a:gd name="connsiteY6" fmla="*/ 2461165 h 3113712"/>
              <a:gd name="connsiteX7" fmla="*/ 764459 w 2924740"/>
              <a:gd name="connsiteY7" fmla="*/ 1771617 h 3113712"/>
              <a:gd name="connsiteX8" fmla="*/ 899371 w 2924740"/>
              <a:gd name="connsiteY8" fmla="*/ 2041440 h 3113712"/>
              <a:gd name="connsiteX9" fmla="*/ 464656 w 2924740"/>
              <a:gd name="connsiteY9" fmla="*/ 1246961 h 3113712"/>
              <a:gd name="connsiteX10" fmla="*/ 29941 w 2924740"/>
              <a:gd name="connsiteY10" fmla="*/ 752286 h 311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740" h="3113712">
                <a:moveTo>
                  <a:pt x="29941" y="752286"/>
                </a:moveTo>
                <a:cubicBezTo>
                  <a:pt x="177344" y="722306"/>
                  <a:pt x="884381" y="1182004"/>
                  <a:pt x="1349076" y="1067079"/>
                </a:cubicBezTo>
                <a:cubicBezTo>
                  <a:pt x="1813771" y="952154"/>
                  <a:pt x="2593260" y="175164"/>
                  <a:pt x="2818112" y="62738"/>
                </a:cubicBezTo>
                <a:cubicBezTo>
                  <a:pt x="3042964" y="-49688"/>
                  <a:pt x="2868080" y="-49688"/>
                  <a:pt x="2698191" y="392522"/>
                </a:cubicBezTo>
                <a:cubicBezTo>
                  <a:pt x="2528303" y="834732"/>
                  <a:pt x="2013640" y="2266292"/>
                  <a:pt x="1798781" y="2715997"/>
                </a:cubicBezTo>
                <a:cubicBezTo>
                  <a:pt x="1583922" y="3165702"/>
                  <a:pt x="1546447" y="3133224"/>
                  <a:pt x="1409037" y="3090752"/>
                </a:cubicBezTo>
                <a:cubicBezTo>
                  <a:pt x="1271627" y="3048280"/>
                  <a:pt x="1081752" y="2681021"/>
                  <a:pt x="974322" y="2461165"/>
                </a:cubicBezTo>
                <a:cubicBezTo>
                  <a:pt x="866892" y="2241309"/>
                  <a:pt x="776951" y="1841571"/>
                  <a:pt x="764459" y="1771617"/>
                </a:cubicBezTo>
                <a:cubicBezTo>
                  <a:pt x="751967" y="1701663"/>
                  <a:pt x="949338" y="2128883"/>
                  <a:pt x="899371" y="2041440"/>
                </a:cubicBezTo>
                <a:cubicBezTo>
                  <a:pt x="849404" y="1953997"/>
                  <a:pt x="609561" y="1456823"/>
                  <a:pt x="464656" y="1246961"/>
                </a:cubicBezTo>
                <a:cubicBezTo>
                  <a:pt x="319751" y="1037099"/>
                  <a:pt x="-117462" y="782266"/>
                  <a:pt x="29941" y="75228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円/楕円 1231">
            <a:extLst>
              <a:ext uri="{FF2B5EF4-FFF2-40B4-BE49-F238E27FC236}">
                <a16:creationId xmlns:a16="http://schemas.microsoft.com/office/drawing/2014/main" id="{18B3D625-1531-83D2-2AAC-F13E30208435}"/>
              </a:ext>
            </a:extLst>
          </p:cNvPr>
          <p:cNvSpPr/>
          <p:nvPr/>
        </p:nvSpPr>
        <p:spPr>
          <a:xfrm>
            <a:off x="2812085" y="5392357"/>
            <a:ext cx="665133" cy="665133"/>
          </a:xfrm>
          <a:prstGeom prst="ellipse">
            <a:avLst/>
          </a:prstGeom>
          <a:solidFill>
            <a:srgbClr val="FF8AD8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円/楕円 1283">
            <a:extLst>
              <a:ext uri="{FF2B5EF4-FFF2-40B4-BE49-F238E27FC236}">
                <a16:creationId xmlns:a16="http://schemas.microsoft.com/office/drawing/2014/main" id="{3029EBAC-3F5E-67C1-9B4E-19E93144CC70}"/>
              </a:ext>
            </a:extLst>
          </p:cNvPr>
          <p:cNvSpPr/>
          <p:nvPr/>
        </p:nvSpPr>
        <p:spPr>
          <a:xfrm>
            <a:off x="4956061" y="5223032"/>
            <a:ext cx="933203" cy="933203"/>
          </a:xfrm>
          <a:prstGeom prst="ellipse">
            <a:avLst/>
          </a:prstGeom>
          <a:solidFill>
            <a:srgbClr val="FF8AD8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E0D0B33-7C96-171F-7226-5C12C3A8522E}"/>
              </a:ext>
            </a:extLst>
          </p:cNvPr>
          <p:cNvSpPr/>
          <p:nvPr/>
        </p:nvSpPr>
        <p:spPr>
          <a:xfrm>
            <a:off x="3624825" y="4638403"/>
            <a:ext cx="495243" cy="1432581"/>
          </a:xfrm>
          <a:custGeom>
            <a:avLst/>
            <a:gdLst>
              <a:gd name="connsiteX0" fmla="*/ 466648 w 495243"/>
              <a:gd name="connsiteY0" fmla="*/ 17573 h 1432581"/>
              <a:gd name="connsiteX1" fmla="*/ 475979 w 495243"/>
              <a:gd name="connsiteY1" fmla="*/ 451446 h 1432581"/>
              <a:gd name="connsiteX2" fmla="*/ 433991 w 495243"/>
              <a:gd name="connsiteY2" fmla="*/ 908646 h 1432581"/>
              <a:gd name="connsiteX3" fmla="*/ 317359 w 495243"/>
              <a:gd name="connsiteY3" fmla="*/ 1071932 h 1432581"/>
              <a:gd name="connsiteX4" fmla="*/ 350016 w 495243"/>
              <a:gd name="connsiteY4" fmla="*/ 987956 h 1432581"/>
              <a:gd name="connsiteX5" fmla="*/ 261375 w 495243"/>
              <a:gd name="connsiteY5" fmla="*/ 1174568 h 1432581"/>
              <a:gd name="connsiteX6" fmla="*/ 200726 w 495243"/>
              <a:gd name="connsiteY6" fmla="*/ 1277205 h 1432581"/>
              <a:gd name="connsiteX7" fmla="*/ 200726 w 495243"/>
              <a:gd name="connsiteY7" fmla="*/ 1431160 h 1432581"/>
              <a:gd name="connsiteX8" fmla="*/ 74763 w 495243"/>
              <a:gd name="connsiteY8" fmla="*/ 1347185 h 1432581"/>
              <a:gd name="connsiteX9" fmla="*/ 118 w 495243"/>
              <a:gd name="connsiteY9" fmla="*/ 1235217 h 1432581"/>
              <a:gd name="connsiteX10" fmla="*/ 60767 w 495243"/>
              <a:gd name="connsiteY10" fmla="*/ 1043940 h 1432581"/>
              <a:gd name="connsiteX11" fmla="*/ 182065 w 495243"/>
              <a:gd name="connsiteY11" fmla="*/ 526091 h 1432581"/>
              <a:gd name="connsiteX12" fmla="*/ 107420 w 495243"/>
              <a:gd name="connsiteY12" fmla="*/ 792013 h 1432581"/>
              <a:gd name="connsiteX13" fmla="*/ 280036 w 495243"/>
              <a:gd name="connsiteY13" fmla="*/ 549417 h 1432581"/>
              <a:gd name="connsiteX14" fmla="*/ 350016 w 495243"/>
              <a:gd name="connsiteY14" fmla="*/ 115544 h 1432581"/>
              <a:gd name="connsiteX15" fmla="*/ 354681 w 495243"/>
              <a:gd name="connsiteY15" fmla="*/ 372136 h 1432581"/>
              <a:gd name="connsiteX16" fmla="*/ 489975 w 495243"/>
              <a:gd name="connsiteY16" fmla="*/ 110879 h 1432581"/>
              <a:gd name="connsiteX17" fmla="*/ 466648 w 495243"/>
              <a:gd name="connsiteY17" fmla="*/ 17573 h 1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5243" h="1432581">
                <a:moveTo>
                  <a:pt x="466648" y="17573"/>
                </a:moveTo>
                <a:cubicBezTo>
                  <a:pt x="464315" y="74334"/>
                  <a:pt x="481422" y="302934"/>
                  <a:pt x="475979" y="451446"/>
                </a:cubicBezTo>
                <a:cubicBezTo>
                  <a:pt x="470536" y="599958"/>
                  <a:pt x="460428" y="805232"/>
                  <a:pt x="433991" y="908646"/>
                </a:cubicBezTo>
                <a:cubicBezTo>
                  <a:pt x="407554" y="1012060"/>
                  <a:pt x="331355" y="1058714"/>
                  <a:pt x="317359" y="1071932"/>
                </a:cubicBezTo>
                <a:cubicBezTo>
                  <a:pt x="303363" y="1085150"/>
                  <a:pt x="359347" y="970850"/>
                  <a:pt x="350016" y="987956"/>
                </a:cubicBezTo>
                <a:cubicBezTo>
                  <a:pt x="340685" y="1005062"/>
                  <a:pt x="286257" y="1126360"/>
                  <a:pt x="261375" y="1174568"/>
                </a:cubicBezTo>
                <a:cubicBezTo>
                  <a:pt x="236493" y="1222776"/>
                  <a:pt x="210834" y="1234440"/>
                  <a:pt x="200726" y="1277205"/>
                </a:cubicBezTo>
                <a:cubicBezTo>
                  <a:pt x="190618" y="1319970"/>
                  <a:pt x="221720" y="1419497"/>
                  <a:pt x="200726" y="1431160"/>
                </a:cubicBezTo>
                <a:cubicBezTo>
                  <a:pt x="179732" y="1442823"/>
                  <a:pt x="108198" y="1379842"/>
                  <a:pt x="74763" y="1347185"/>
                </a:cubicBezTo>
                <a:cubicBezTo>
                  <a:pt x="41328" y="1314528"/>
                  <a:pt x="2451" y="1285758"/>
                  <a:pt x="118" y="1235217"/>
                </a:cubicBezTo>
                <a:cubicBezTo>
                  <a:pt x="-2215" y="1184676"/>
                  <a:pt x="30442" y="1162128"/>
                  <a:pt x="60767" y="1043940"/>
                </a:cubicBezTo>
                <a:cubicBezTo>
                  <a:pt x="91091" y="925752"/>
                  <a:pt x="174289" y="568079"/>
                  <a:pt x="182065" y="526091"/>
                </a:cubicBezTo>
                <a:cubicBezTo>
                  <a:pt x="189840" y="484103"/>
                  <a:pt x="91092" y="788125"/>
                  <a:pt x="107420" y="792013"/>
                </a:cubicBezTo>
                <a:cubicBezTo>
                  <a:pt x="123748" y="795901"/>
                  <a:pt x="239603" y="662162"/>
                  <a:pt x="280036" y="549417"/>
                </a:cubicBezTo>
                <a:cubicBezTo>
                  <a:pt x="320469" y="436672"/>
                  <a:pt x="337575" y="145091"/>
                  <a:pt x="350016" y="115544"/>
                </a:cubicBezTo>
                <a:cubicBezTo>
                  <a:pt x="362457" y="85997"/>
                  <a:pt x="331355" y="372913"/>
                  <a:pt x="354681" y="372136"/>
                </a:cubicBezTo>
                <a:cubicBezTo>
                  <a:pt x="378007" y="371359"/>
                  <a:pt x="470536" y="166863"/>
                  <a:pt x="489975" y="110879"/>
                </a:cubicBezTo>
                <a:cubicBezTo>
                  <a:pt x="509414" y="54895"/>
                  <a:pt x="468981" y="-39188"/>
                  <a:pt x="466648" y="175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5698C1E3-3DB9-7B15-BBFE-7370997F8BD7}"/>
              </a:ext>
            </a:extLst>
          </p:cNvPr>
          <p:cNvSpPr/>
          <p:nvPr/>
        </p:nvSpPr>
        <p:spPr>
          <a:xfrm>
            <a:off x="4656652" y="6904626"/>
            <a:ext cx="763073" cy="529597"/>
          </a:xfrm>
          <a:custGeom>
            <a:avLst/>
            <a:gdLst>
              <a:gd name="connsiteX0" fmla="*/ 1708 w 763073"/>
              <a:gd name="connsiteY0" fmla="*/ 527414 h 529597"/>
              <a:gd name="connsiteX1" fmla="*/ 403028 w 763073"/>
              <a:gd name="connsiteY1" fmla="*/ 288654 h 529597"/>
              <a:gd name="connsiteX2" fmla="*/ 758628 w 763073"/>
              <a:gd name="connsiteY2" fmla="*/ 4174 h 529597"/>
              <a:gd name="connsiteX3" fmla="*/ 565588 w 763073"/>
              <a:gd name="connsiteY3" fmla="*/ 146414 h 529597"/>
              <a:gd name="connsiteX4" fmla="*/ 1708 w 763073"/>
              <a:gd name="connsiteY4" fmla="*/ 527414 h 52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073" h="529597">
                <a:moveTo>
                  <a:pt x="1708" y="527414"/>
                </a:moveTo>
                <a:cubicBezTo>
                  <a:pt x="-25385" y="551121"/>
                  <a:pt x="276875" y="375861"/>
                  <a:pt x="403028" y="288654"/>
                </a:cubicBezTo>
                <a:cubicBezTo>
                  <a:pt x="529181" y="201447"/>
                  <a:pt x="731535" y="27881"/>
                  <a:pt x="758628" y="4174"/>
                </a:cubicBezTo>
                <a:cubicBezTo>
                  <a:pt x="785721" y="-19533"/>
                  <a:pt x="684968" y="61747"/>
                  <a:pt x="565588" y="146414"/>
                </a:cubicBezTo>
                <a:cubicBezTo>
                  <a:pt x="446208" y="231081"/>
                  <a:pt x="28801" y="503707"/>
                  <a:pt x="1708" y="527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CC9C50D5-0740-9024-6A23-4BA5643302A8}"/>
              </a:ext>
            </a:extLst>
          </p:cNvPr>
          <p:cNvSpPr/>
          <p:nvPr/>
        </p:nvSpPr>
        <p:spPr>
          <a:xfrm>
            <a:off x="2818572" y="5658829"/>
            <a:ext cx="65321" cy="205571"/>
          </a:xfrm>
          <a:custGeom>
            <a:avLst/>
            <a:gdLst>
              <a:gd name="connsiteX0" fmla="*/ 20544 w 65321"/>
              <a:gd name="connsiteY0" fmla="*/ 220 h 205571"/>
              <a:gd name="connsiteX1" fmla="*/ 7755 w 65321"/>
              <a:gd name="connsiteY1" fmla="*/ 121714 h 205571"/>
              <a:gd name="connsiteX2" fmla="*/ 65305 w 65321"/>
              <a:gd name="connsiteY2" fmla="*/ 204841 h 205571"/>
              <a:gd name="connsiteX3" fmla="*/ 1361 w 65321"/>
              <a:gd name="connsiteY3" fmla="*/ 153686 h 205571"/>
              <a:gd name="connsiteX4" fmla="*/ 20544 w 65321"/>
              <a:gd name="connsiteY4" fmla="*/ 220 h 20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21" h="205571">
                <a:moveTo>
                  <a:pt x="20544" y="220"/>
                </a:moveTo>
                <a:cubicBezTo>
                  <a:pt x="21610" y="-5109"/>
                  <a:pt x="295" y="87611"/>
                  <a:pt x="7755" y="121714"/>
                </a:cubicBezTo>
                <a:cubicBezTo>
                  <a:pt x="15215" y="155818"/>
                  <a:pt x="66371" y="199512"/>
                  <a:pt x="65305" y="204841"/>
                </a:cubicBezTo>
                <a:cubicBezTo>
                  <a:pt x="64239" y="210170"/>
                  <a:pt x="8821" y="185658"/>
                  <a:pt x="1361" y="153686"/>
                </a:cubicBezTo>
                <a:cubicBezTo>
                  <a:pt x="-6099" y="121714"/>
                  <a:pt x="19478" y="5549"/>
                  <a:pt x="20544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8A7BA303-1095-D410-D96A-6D424F04C433}"/>
              </a:ext>
            </a:extLst>
          </p:cNvPr>
          <p:cNvSpPr/>
          <p:nvPr/>
        </p:nvSpPr>
        <p:spPr>
          <a:xfrm>
            <a:off x="5796531" y="5667927"/>
            <a:ext cx="43411" cy="150374"/>
          </a:xfrm>
          <a:custGeom>
            <a:avLst/>
            <a:gdLst>
              <a:gd name="connsiteX0" fmla="*/ 16058 w 43411"/>
              <a:gd name="connsiteY0" fmla="*/ 284 h 150374"/>
              <a:gd name="connsiteX1" fmla="*/ 37448 w 43411"/>
              <a:gd name="connsiteY1" fmla="*/ 69799 h 150374"/>
              <a:gd name="connsiteX2" fmla="*/ 16 w 43411"/>
              <a:gd name="connsiteY2" fmla="*/ 150010 h 150374"/>
              <a:gd name="connsiteX3" fmla="*/ 42795 w 43411"/>
              <a:gd name="connsiteY3" fmla="*/ 96536 h 150374"/>
              <a:gd name="connsiteX4" fmla="*/ 16058 w 43411"/>
              <a:gd name="connsiteY4" fmla="*/ 284 h 1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1" h="150374">
                <a:moveTo>
                  <a:pt x="16058" y="284"/>
                </a:moveTo>
                <a:cubicBezTo>
                  <a:pt x="15167" y="-4172"/>
                  <a:pt x="40122" y="44845"/>
                  <a:pt x="37448" y="69799"/>
                </a:cubicBezTo>
                <a:cubicBezTo>
                  <a:pt x="34774" y="94753"/>
                  <a:pt x="-875" y="145554"/>
                  <a:pt x="16" y="150010"/>
                </a:cubicBezTo>
                <a:cubicBezTo>
                  <a:pt x="907" y="154466"/>
                  <a:pt x="37448" y="117034"/>
                  <a:pt x="42795" y="96536"/>
                </a:cubicBezTo>
                <a:cubicBezTo>
                  <a:pt x="48142" y="76038"/>
                  <a:pt x="16949" y="4740"/>
                  <a:pt x="1605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8C2E8407-9081-4359-F367-52F83D179686}"/>
              </a:ext>
            </a:extLst>
          </p:cNvPr>
          <p:cNvSpPr/>
          <p:nvPr/>
        </p:nvSpPr>
        <p:spPr>
          <a:xfrm>
            <a:off x="4928753" y="6765018"/>
            <a:ext cx="220187" cy="172174"/>
          </a:xfrm>
          <a:custGeom>
            <a:avLst/>
            <a:gdLst>
              <a:gd name="connsiteX0" fmla="*/ 350 w 220187"/>
              <a:gd name="connsiteY0" fmla="*/ 171436 h 172174"/>
              <a:gd name="connsiteX1" fmla="*/ 211365 w 220187"/>
              <a:gd name="connsiteY1" fmla="*/ 3706 h 172174"/>
              <a:gd name="connsiteX2" fmla="*/ 162669 w 220187"/>
              <a:gd name="connsiteY2" fmla="*/ 63223 h 172174"/>
              <a:gd name="connsiteX3" fmla="*/ 350 w 220187"/>
              <a:gd name="connsiteY3" fmla="*/ 171436 h 1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87" h="172174">
                <a:moveTo>
                  <a:pt x="350" y="171436"/>
                </a:moveTo>
                <a:cubicBezTo>
                  <a:pt x="8466" y="161517"/>
                  <a:pt x="184312" y="21741"/>
                  <a:pt x="211365" y="3706"/>
                </a:cubicBezTo>
                <a:cubicBezTo>
                  <a:pt x="238418" y="-14329"/>
                  <a:pt x="197838" y="37973"/>
                  <a:pt x="162669" y="63223"/>
                </a:cubicBezTo>
                <a:cubicBezTo>
                  <a:pt x="127500" y="88473"/>
                  <a:pt x="-7766" y="181355"/>
                  <a:pt x="350" y="171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3DC24411-BCCB-904D-2041-00B86B765513}"/>
              </a:ext>
            </a:extLst>
          </p:cNvPr>
          <p:cNvSpPr/>
          <p:nvPr/>
        </p:nvSpPr>
        <p:spPr>
          <a:xfrm>
            <a:off x="5178046" y="4595174"/>
            <a:ext cx="729305" cy="453126"/>
          </a:xfrm>
          <a:custGeom>
            <a:avLst/>
            <a:gdLst>
              <a:gd name="connsiteX0" fmla="*/ 191721 w 729305"/>
              <a:gd name="connsiteY0" fmla="*/ 153 h 453126"/>
              <a:gd name="connsiteX1" fmla="*/ 448313 w 729305"/>
              <a:gd name="connsiteY1" fmla="*/ 210091 h 453126"/>
              <a:gd name="connsiteX2" fmla="*/ 574276 w 729305"/>
              <a:gd name="connsiteY2" fmla="*/ 345385 h 453126"/>
              <a:gd name="connsiteX3" fmla="*/ 452978 w 729305"/>
              <a:gd name="connsiteY3" fmla="*/ 280071 h 453126"/>
              <a:gd name="connsiteX4" fmla="*/ 728232 w 729305"/>
              <a:gd name="connsiteY4" fmla="*/ 452687 h 453126"/>
              <a:gd name="connsiteX5" fmla="*/ 546285 w 729305"/>
              <a:gd name="connsiteY5" fmla="*/ 331389 h 453126"/>
              <a:gd name="connsiteX6" fmla="*/ 490301 w 729305"/>
              <a:gd name="connsiteY6" fmla="*/ 387373 h 453126"/>
              <a:gd name="connsiteX7" fmla="*/ 420321 w 729305"/>
              <a:gd name="connsiteY7" fmla="*/ 294067 h 453126"/>
              <a:gd name="connsiteX8" fmla="*/ 444 w 729305"/>
              <a:gd name="connsiteY8" fmla="*/ 70132 h 453126"/>
              <a:gd name="connsiteX9" fmla="*/ 341011 w 729305"/>
              <a:gd name="connsiteY9" fmla="*/ 224087 h 453126"/>
              <a:gd name="connsiteX10" fmla="*/ 410991 w 729305"/>
              <a:gd name="connsiteY10" fmla="*/ 261410 h 453126"/>
              <a:gd name="connsiteX11" fmla="*/ 317685 w 729305"/>
              <a:gd name="connsiteY11" fmla="*/ 177434 h 453126"/>
              <a:gd name="connsiteX12" fmla="*/ 191721 w 729305"/>
              <a:gd name="connsiteY12" fmla="*/ 153 h 45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305" h="453126">
                <a:moveTo>
                  <a:pt x="191721" y="153"/>
                </a:moveTo>
                <a:cubicBezTo>
                  <a:pt x="213492" y="5596"/>
                  <a:pt x="384554" y="152552"/>
                  <a:pt x="448313" y="210091"/>
                </a:cubicBezTo>
                <a:cubicBezTo>
                  <a:pt x="512072" y="267630"/>
                  <a:pt x="573499" y="333722"/>
                  <a:pt x="574276" y="345385"/>
                </a:cubicBezTo>
                <a:cubicBezTo>
                  <a:pt x="575053" y="357048"/>
                  <a:pt x="427319" y="262187"/>
                  <a:pt x="452978" y="280071"/>
                </a:cubicBezTo>
                <a:cubicBezTo>
                  <a:pt x="478637" y="297955"/>
                  <a:pt x="712681" y="444134"/>
                  <a:pt x="728232" y="452687"/>
                </a:cubicBezTo>
                <a:cubicBezTo>
                  <a:pt x="743783" y="461240"/>
                  <a:pt x="585940" y="342275"/>
                  <a:pt x="546285" y="331389"/>
                </a:cubicBezTo>
                <a:cubicBezTo>
                  <a:pt x="506630" y="320503"/>
                  <a:pt x="511295" y="393593"/>
                  <a:pt x="490301" y="387373"/>
                </a:cubicBezTo>
                <a:cubicBezTo>
                  <a:pt x="469307" y="381153"/>
                  <a:pt x="501964" y="346940"/>
                  <a:pt x="420321" y="294067"/>
                </a:cubicBezTo>
                <a:cubicBezTo>
                  <a:pt x="338678" y="241194"/>
                  <a:pt x="13662" y="81795"/>
                  <a:pt x="444" y="70132"/>
                </a:cubicBezTo>
                <a:cubicBezTo>
                  <a:pt x="-12774" y="58469"/>
                  <a:pt x="272587" y="192207"/>
                  <a:pt x="341011" y="224087"/>
                </a:cubicBezTo>
                <a:cubicBezTo>
                  <a:pt x="409435" y="255967"/>
                  <a:pt x="414879" y="269185"/>
                  <a:pt x="410991" y="261410"/>
                </a:cubicBezTo>
                <a:cubicBezTo>
                  <a:pt x="407103" y="253635"/>
                  <a:pt x="358895" y="219422"/>
                  <a:pt x="317685" y="177434"/>
                </a:cubicBezTo>
                <a:cubicBezTo>
                  <a:pt x="276475" y="135446"/>
                  <a:pt x="169950" y="-5290"/>
                  <a:pt x="191721" y="1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95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伊藤沙莉＆中島健人が織田裕二との初共演を語る「常に“大捜査線”にいらっしゃった方なので…」『シッコウ!!～犬と私と執行官～』 | TV LIFE web">
            <a:extLst>
              <a:ext uri="{FF2B5EF4-FFF2-40B4-BE49-F238E27FC236}">
                <a16:creationId xmlns:a16="http://schemas.microsoft.com/office/drawing/2014/main" id="{CF41C3F4-FDF9-C30B-9BE1-F789C9665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7143" r="18546"/>
          <a:stretch/>
        </p:blipFill>
        <p:spPr bwMode="auto">
          <a:xfrm>
            <a:off x="7209" y="1919155"/>
            <a:ext cx="9593991" cy="93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9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伊藤沙莉＆中島健人が織田裕二との初共演を語る「常に“大捜査線”にいらっしゃった方なので…」『シッコウ!!～犬と私と執行官～』 | TV LIFE web" hidden="1">
            <a:extLst>
              <a:ext uri="{FF2B5EF4-FFF2-40B4-BE49-F238E27FC236}">
                <a16:creationId xmlns:a16="http://schemas.microsoft.com/office/drawing/2014/main" id="{CF41C3F4-FDF9-C30B-9BE1-F789C9665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7143" r="18546"/>
          <a:stretch/>
        </p:blipFill>
        <p:spPr bwMode="auto">
          <a:xfrm>
            <a:off x="7209" y="1919155"/>
            <a:ext cx="9593991" cy="93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E7EEAE-2047-7071-E218-31B5A18E5BDF}"/>
              </a:ext>
            </a:extLst>
          </p:cNvPr>
          <p:cNvSpPr/>
          <p:nvPr/>
        </p:nvSpPr>
        <p:spPr>
          <a:xfrm>
            <a:off x="4682757" y="4695605"/>
            <a:ext cx="828314" cy="225671"/>
          </a:xfrm>
          <a:custGeom>
            <a:avLst/>
            <a:gdLst>
              <a:gd name="connsiteX0" fmla="*/ 368 w 828314"/>
              <a:gd name="connsiteY0" fmla="*/ 225645 h 225671"/>
              <a:gd name="connsiteX1" fmla="*/ 152768 w 828314"/>
              <a:gd name="connsiteY1" fmla="*/ 101820 h 225671"/>
              <a:gd name="connsiteX2" fmla="*/ 101968 w 828314"/>
              <a:gd name="connsiteY2" fmla="*/ 143095 h 225671"/>
              <a:gd name="connsiteX3" fmla="*/ 314693 w 828314"/>
              <a:gd name="connsiteY3" fmla="*/ 35145 h 225671"/>
              <a:gd name="connsiteX4" fmla="*/ 257543 w 828314"/>
              <a:gd name="connsiteY4" fmla="*/ 54195 h 225671"/>
              <a:gd name="connsiteX5" fmla="*/ 340093 w 828314"/>
              <a:gd name="connsiteY5" fmla="*/ 28795 h 225671"/>
              <a:gd name="connsiteX6" fmla="*/ 365493 w 828314"/>
              <a:gd name="connsiteY6" fmla="*/ 35145 h 225671"/>
              <a:gd name="connsiteX7" fmla="*/ 362318 w 828314"/>
              <a:gd name="connsiteY7" fmla="*/ 16095 h 225671"/>
              <a:gd name="connsiteX8" fmla="*/ 479793 w 828314"/>
              <a:gd name="connsiteY8" fmla="*/ 31970 h 225671"/>
              <a:gd name="connsiteX9" fmla="*/ 482968 w 828314"/>
              <a:gd name="connsiteY9" fmla="*/ 16095 h 225671"/>
              <a:gd name="connsiteX10" fmla="*/ 616318 w 828314"/>
              <a:gd name="connsiteY10" fmla="*/ 76420 h 225671"/>
              <a:gd name="connsiteX11" fmla="*/ 600443 w 828314"/>
              <a:gd name="connsiteY11" fmla="*/ 63720 h 225671"/>
              <a:gd name="connsiteX12" fmla="*/ 676643 w 828314"/>
              <a:gd name="connsiteY12" fmla="*/ 120870 h 225671"/>
              <a:gd name="connsiteX13" fmla="*/ 825868 w 828314"/>
              <a:gd name="connsiteY13" fmla="*/ 197070 h 225671"/>
              <a:gd name="connsiteX14" fmla="*/ 756018 w 828314"/>
              <a:gd name="connsiteY14" fmla="*/ 114520 h 225671"/>
              <a:gd name="connsiteX15" fmla="*/ 584568 w 828314"/>
              <a:gd name="connsiteY15" fmla="*/ 38320 h 225671"/>
              <a:gd name="connsiteX16" fmla="*/ 451218 w 828314"/>
              <a:gd name="connsiteY16" fmla="*/ 220 h 225671"/>
              <a:gd name="connsiteX17" fmla="*/ 244843 w 828314"/>
              <a:gd name="connsiteY17" fmla="*/ 54195 h 225671"/>
              <a:gd name="connsiteX18" fmla="*/ 333743 w 828314"/>
              <a:gd name="connsiteY18" fmla="*/ 22445 h 225671"/>
              <a:gd name="connsiteX19" fmla="*/ 270243 w 828314"/>
              <a:gd name="connsiteY19" fmla="*/ 31970 h 225671"/>
              <a:gd name="connsiteX20" fmla="*/ 114668 w 828314"/>
              <a:gd name="connsiteY20" fmla="*/ 89120 h 225671"/>
              <a:gd name="connsiteX21" fmla="*/ 368 w 828314"/>
              <a:gd name="connsiteY21" fmla="*/ 225645 h 22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8314" h="225671">
                <a:moveTo>
                  <a:pt x="368" y="225645"/>
                </a:moveTo>
                <a:cubicBezTo>
                  <a:pt x="6718" y="227762"/>
                  <a:pt x="152768" y="101820"/>
                  <a:pt x="152768" y="101820"/>
                </a:cubicBezTo>
                <a:cubicBezTo>
                  <a:pt x="169701" y="88062"/>
                  <a:pt x="74981" y="154207"/>
                  <a:pt x="101968" y="143095"/>
                </a:cubicBezTo>
                <a:cubicBezTo>
                  <a:pt x="128955" y="131983"/>
                  <a:pt x="288764" y="49962"/>
                  <a:pt x="314693" y="35145"/>
                </a:cubicBezTo>
                <a:cubicBezTo>
                  <a:pt x="340622" y="20328"/>
                  <a:pt x="253310" y="55253"/>
                  <a:pt x="257543" y="54195"/>
                </a:cubicBezTo>
                <a:cubicBezTo>
                  <a:pt x="261776" y="53137"/>
                  <a:pt x="322101" y="31970"/>
                  <a:pt x="340093" y="28795"/>
                </a:cubicBezTo>
                <a:cubicBezTo>
                  <a:pt x="358085" y="25620"/>
                  <a:pt x="365493" y="35145"/>
                  <a:pt x="365493" y="35145"/>
                </a:cubicBezTo>
                <a:cubicBezTo>
                  <a:pt x="369197" y="33028"/>
                  <a:pt x="343268" y="16624"/>
                  <a:pt x="362318" y="16095"/>
                </a:cubicBezTo>
                <a:cubicBezTo>
                  <a:pt x="381368" y="15566"/>
                  <a:pt x="479793" y="31970"/>
                  <a:pt x="479793" y="31970"/>
                </a:cubicBezTo>
                <a:cubicBezTo>
                  <a:pt x="499901" y="31970"/>
                  <a:pt x="460214" y="8687"/>
                  <a:pt x="482968" y="16095"/>
                </a:cubicBezTo>
                <a:cubicBezTo>
                  <a:pt x="505722" y="23503"/>
                  <a:pt x="616318" y="76420"/>
                  <a:pt x="616318" y="76420"/>
                </a:cubicBezTo>
                <a:cubicBezTo>
                  <a:pt x="635897" y="84358"/>
                  <a:pt x="590389" y="56312"/>
                  <a:pt x="600443" y="63720"/>
                </a:cubicBezTo>
                <a:cubicBezTo>
                  <a:pt x="610497" y="71128"/>
                  <a:pt x="639072" y="98645"/>
                  <a:pt x="676643" y="120870"/>
                </a:cubicBezTo>
                <a:cubicBezTo>
                  <a:pt x="714214" y="143095"/>
                  <a:pt x="812639" y="198128"/>
                  <a:pt x="825868" y="197070"/>
                </a:cubicBezTo>
                <a:cubicBezTo>
                  <a:pt x="839097" y="196012"/>
                  <a:pt x="796235" y="140978"/>
                  <a:pt x="756018" y="114520"/>
                </a:cubicBezTo>
                <a:cubicBezTo>
                  <a:pt x="715801" y="88062"/>
                  <a:pt x="635368" y="57370"/>
                  <a:pt x="584568" y="38320"/>
                </a:cubicBezTo>
                <a:cubicBezTo>
                  <a:pt x="533768" y="19270"/>
                  <a:pt x="507839" y="-2426"/>
                  <a:pt x="451218" y="220"/>
                </a:cubicBezTo>
                <a:cubicBezTo>
                  <a:pt x="394597" y="2866"/>
                  <a:pt x="264422" y="50491"/>
                  <a:pt x="244843" y="54195"/>
                </a:cubicBezTo>
                <a:cubicBezTo>
                  <a:pt x="225264" y="57899"/>
                  <a:pt x="329510" y="26149"/>
                  <a:pt x="333743" y="22445"/>
                </a:cubicBezTo>
                <a:cubicBezTo>
                  <a:pt x="337976" y="18741"/>
                  <a:pt x="306755" y="20858"/>
                  <a:pt x="270243" y="31970"/>
                </a:cubicBezTo>
                <a:cubicBezTo>
                  <a:pt x="233731" y="43082"/>
                  <a:pt x="158060" y="57370"/>
                  <a:pt x="114668" y="89120"/>
                </a:cubicBezTo>
                <a:cubicBezTo>
                  <a:pt x="71276" y="120870"/>
                  <a:pt x="-5982" y="223528"/>
                  <a:pt x="368" y="22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511FCEA-64E1-2D37-203F-59B07018873B}"/>
              </a:ext>
            </a:extLst>
          </p:cNvPr>
          <p:cNvSpPr/>
          <p:nvPr/>
        </p:nvSpPr>
        <p:spPr>
          <a:xfrm>
            <a:off x="4803261" y="4619425"/>
            <a:ext cx="670778" cy="162513"/>
          </a:xfrm>
          <a:custGeom>
            <a:avLst/>
            <a:gdLst>
              <a:gd name="connsiteX0" fmla="*/ 121164 w 670778"/>
              <a:gd name="connsiteY0" fmla="*/ 130375 h 162513"/>
              <a:gd name="connsiteX1" fmla="*/ 514 w 670778"/>
              <a:gd name="connsiteY1" fmla="*/ 143075 h 162513"/>
              <a:gd name="connsiteX2" fmla="*/ 171964 w 670778"/>
              <a:gd name="connsiteY2" fmla="*/ 98625 h 162513"/>
              <a:gd name="connsiteX3" fmla="*/ 111639 w 670778"/>
              <a:gd name="connsiteY3" fmla="*/ 66875 h 162513"/>
              <a:gd name="connsiteX4" fmla="*/ 229114 w 670778"/>
              <a:gd name="connsiteY4" fmla="*/ 85925 h 162513"/>
              <a:gd name="connsiteX5" fmla="*/ 232289 w 670778"/>
              <a:gd name="connsiteY5" fmla="*/ 12900 h 162513"/>
              <a:gd name="connsiteX6" fmla="*/ 248164 w 670778"/>
              <a:gd name="connsiteY6" fmla="*/ 79575 h 162513"/>
              <a:gd name="connsiteX7" fmla="*/ 333889 w 670778"/>
              <a:gd name="connsiteY7" fmla="*/ 31950 h 162513"/>
              <a:gd name="connsiteX8" fmla="*/ 324364 w 670778"/>
              <a:gd name="connsiteY8" fmla="*/ 70050 h 162513"/>
              <a:gd name="connsiteX9" fmla="*/ 356114 w 670778"/>
              <a:gd name="connsiteY9" fmla="*/ 76400 h 162513"/>
              <a:gd name="connsiteX10" fmla="*/ 394214 w 670778"/>
              <a:gd name="connsiteY10" fmla="*/ 200 h 162513"/>
              <a:gd name="connsiteX11" fmla="*/ 384689 w 670778"/>
              <a:gd name="connsiteY11" fmla="*/ 54175 h 162513"/>
              <a:gd name="connsiteX12" fmla="*/ 435489 w 670778"/>
              <a:gd name="connsiteY12" fmla="*/ 54175 h 162513"/>
              <a:gd name="connsiteX13" fmla="*/ 454539 w 670778"/>
              <a:gd name="connsiteY13" fmla="*/ 19250 h 162513"/>
              <a:gd name="connsiteX14" fmla="*/ 435489 w 670778"/>
              <a:gd name="connsiteY14" fmla="*/ 82750 h 162513"/>
              <a:gd name="connsiteX15" fmla="*/ 511689 w 670778"/>
              <a:gd name="connsiteY15" fmla="*/ 57350 h 162513"/>
              <a:gd name="connsiteX16" fmla="*/ 533914 w 670778"/>
              <a:gd name="connsiteY16" fmla="*/ 25600 h 162513"/>
              <a:gd name="connsiteX17" fmla="*/ 498989 w 670778"/>
              <a:gd name="connsiteY17" fmla="*/ 76400 h 162513"/>
              <a:gd name="connsiteX18" fmla="*/ 505339 w 670778"/>
              <a:gd name="connsiteY18" fmla="*/ 114500 h 162513"/>
              <a:gd name="connsiteX19" fmla="*/ 581539 w 670778"/>
              <a:gd name="connsiteY19" fmla="*/ 92275 h 162513"/>
              <a:gd name="connsiteX20" fmla="*/ 603764 w 670778"/>
              <a:gd name="connsiteY20" fmla="*/ 79575 h 162513"/>
              <a:gd name="connsiteX21" fmla="*/ 559314 w 670778"/>
              <a:gd name="connsiteY21" fmla="*/ 120850 h 162513"/>
              <a:gd name="connsiteX22" fmla="*/ 575189 w 670778"/>
              <a:gd name="connsiteY22" fmla="*/ 155775 h 162513"/>
              <a:gd name="connsiteX23" fmla="*/ 670439 w 670778"/>
              <a:gd name="connsiteY23" fmla="*/ 133550 h 162513"/>
              <a:gd name="connsiteX24" fmla="*/ 600589 w 670778"/>
              <a:gd name="connsiteY24" fmla="*/ 162125 h 162513"/>
              <a:gd name="connsiteX25" fmla="*/ 441839 w 670778"/>
              <a:gd name="connsiteY25" fmla="*/ 108150 h 162513"/>
              <a:gd name="connsiteX26" fmla="*/ 318014 w 670778"/>
              <a:gd name="connsiteY26" fmla="*/ 70050 h 162513"/>
              <a:gd name="connsiteX27" fmla="*/ 276739 w 670778"/>
              <a:gd name="connsiteY27" fmla="*/ 9725 h 162513"/>
              <a:gd name="connsiteX28" fmla="*/ 244989 w 670778"/>
              <a:gd name="connsiteY28" fmla="*/ 76400 h 162513"/>
              <a:gd name="connsiteX29" fmla="*/ 156089 w 670778"/>
              <a:gd name="connsiteY29" fmla="*/ 41475 h 162513"/>
              <a:gd name="connsiteX30" fmla="*/ 184664 w 670778"/>
              <a:gd name="connsiteY30" fmla="*/ 89100 h 162513"/>
              <a:gd name="connsiteX31" fmla="*/ 121164 w 670778"/>
              <a:gd name="connsiteY31" fmla="*/ 130375 h 16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0778" h="162513">
                <a:moveTo>
                  <a:pt x="121164" y="130375"/>
                </a:moveTo>
                <a:cubicBezTo>
                  <a:pt x="90472" y="139371"/>
                  <a:pt x="-7953" y="148367"/>
                  <a:pt x="514" y="143075"/>
                </a:cubicBezTo>
                <a:cubicBezTo>
                  <a:pt x="8981" y="137783"/>
                  <a:pt x="153443" y="111325"/>
                  <a:pt x="171964" y="98625"/>
                </a:cubicBezTo>
                <a:cubicBezTo>
                  <a:pt x="190485" y="85925"/>
                  <a:pt x="102114" y="68992"/>
                  <a:pt x="111639" y="66875"/>
                </a:cubicBezTo>
                <a:cubicBezTo>
                  <a:pt x="121164" y="64758"/>
                  <a:pt x="209006" y="94921"/>
                  <a:pt x="229114" y="85925"/>
                </a:cubicBezTo>
                <a:cubicBezTo>
                  <a:pt x="249222" y="76929"/>
                  <a:pt x="229114" y="13958"/>
                  <a:pt x="232289" y="12900"/>
                </a:cubicBezTo>
                <a:cubicBezTo>
                  <a:pt x="235464" y="11842"/>
                  <a:pt x="231231" y="76400"/>
                  <a:pt x="248164" y="79575"/>
                </a:cubicBezTo>
                <a:cubicBezTo>
                  <a:pt x="265097" y="82750"/>
                  <a:pt x="321189" y="33537"/>
                  <a:pt x="333889" y="31950"/>
                </a:cubicBezTo>
                <a:cubicBezTo>
                  <a:pt x="346589" y="30363"/>
                  <a:pt x="320660" y="62642"/>
                  <a:pt x="324364" y="70050"/>
                </a:cubicBezTo>
                <a:cubicBezTo>
                  <a:pt x="328068" y="77458"/>
                  <a:pt x="344472" y="88042"/>
                  <a:pt x="356114" y="76400"/>
                </a:cubicBezTo>
                <a:cubicBezTo>
                  <a:pt x="367756" y="64758"/>
                  <a:pt x="389452" y="3904"/>
                  <a:pt x="394214" y="200"/>
                </a:cubicBezTo>
                <a:cubicBezTo>
                  <a:pt x="398976" y="-3504"/>
                  <a:pt x="377810" y="45179"/>
                  <a:pt x="384689" y="54175"/>
                </a:cubicBezTo>
                <a:cubicBezTo>
                  <a:pt x="391568" y="63171"/>
                  <a:pt x="423847" y="59996"/>
                  <a:pt x="435489" y="54175"/>
                </a:cubicBezTo>
                <a:cubicBezTo>
                  <a:pt x="447131" y="48354"/>
                  <a:pt x="454539" y="14488"/>
                  <a:pt x="454539" y="19250"/>
                </a:cubicBezTo>
                <a:cubicBezTo>
                  <a:pt x="454539" y="24012"/>
                  <a:pt x="425964" y="76400"/>
                  <a:pt x="435489" y="82750"/>
                </a:cubicBezTo>
                <a:cubicBezTo>
                  <a:pt x="445014" y="89100"/>
                  <a:pt x="495285" y="66875"/>
                  <a:pt x="511689" y="57350"/>
                </a:cubicBezTo>
                <a:cubicBezTo>
                  <a:pt x="528093" y="47825"/>
                  <a:pt x="536031" y="22425"/>
                  <a:pt x="533914" y="25600"/>
                </a:cubicBezTo>
                <a:cubicBezTo>
                  <a:pt x="531797" y="28775"/>
                  <a:pt x="503752" y="61583"/>
                  <a:pt x="498989" y="76400"/>
                </a:cubicBezTo>
                <a:cubicBezTo>
                  <a:pt x="494226" y="91217"/>
                  <a:pt x="491581" y="111854"/>
                  <a:pt x="505339" y="114500"/>
                </a:cubicBezTo>
                <a:cubicBezTo>
                  <a:pt x="519097" y="117146"/>
                  <a:pt x="565135" y="98096"/>
                  <a:pt x="581539" y="92275"/>
                </a:cubicBezTo>
                <a:cubicBezTo>
                  <a:pt x="597943" y="86454"/>
                  <a:pt x="607468" y="74813"/>
                  <a:pt x="603764" y="79575"/>
                </a:cubicBezTo>
                <a:cubicBezTo>
                  <a:pt x="600060" y="84337"/>
                  <a:pt x="564077" y="108150"/>
                  <a:pt x="559314" y="120850"/>
                </a:cubicBezTo>
                <a:cubicBezTo>
                  <a:pt x="554551" y="133550"/>
                  <a:pt x="556668" y="153658"/>
                  <a:pt x="575189" y="155775"/>
                </a:cubicBezTo>
                <a:cubicBezTo>
                  <a:pt x="593710" y="157892"/>
                  <a:pt x="666206" y="132492"/>
                  <a:pt x="670439" y="133550"/>
                </a:cubicBezTo>
                <a:cubicBezTo>
                  <a:pt x="674672" y="134608"/>
                  <a:pt x="638689" y="166358"/>
                  <a:pt x="600589" y="162125"/>
                </a:cubicBezTo>
                <a:cubicBezTo>
                  <a:pt x="562489" y="157892"/>
                  <a:pt x="488935" y="123496"/>
                  <a:pt x="441839" y="108150"/>
                </a:cubicBezTo>
                <a:cubicBezTo>
                  <a:pt x="394743" y="92804"/>
                  <a:pt x="345531" y="86454"/>
                  <a:pt x="318014" y="70050"/>
                </a:cubicBezTo>
                <a:cubicBezTo>
                  <a:pt x="290497" y="53646"/>
                  <a:pt x="288910" y="8667"/>
                  <a:pt x="276739" y="9725"/>
                </a:cubicBezTo>
                <a:cubicBezTo>
                  <a:pt x="264568" y="10783"/>
                  <a:pt x="265097" y="71108"/>
                  <a:pt x="244989" y="76400"/>
                </a:cubicBezTo>
                <a:cubicBezTo>
                  <a:pt x="224881" y="81692"/>
                  <a:pt x="166143" y="39358"/>
                  <a:pt x="156089" y="41475"/>
                </a:cubicBezTo>
                <a:cubicBezTo>
                  <a:pt x="146035" y="43592"/>
                  <a:pt x="188368" y="81692"/>
                  <a:pt x="184664" y="89100"/>
                </a:cubicBezTo>
                <a:cubicBezTo>
                  <a:pt x="180960" y="96508"/>
                  <a:pt x="151856" y="121379"/>
                  <a:pt x="121164" y="130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B3ED6E9-7630-C299-F15E-8B452DF4EC6F}"/>
              </a:ext>
            </a:extLst>
          </p:cNvPr>
          <p:cNvSpPr/>
          <p:nvPr/>
        </p:nvSpPr>
        <p:spPr>
          <a:xfrm>
            <a:off x="4802006" y="4629099"/>
            <a:ext cx="404908" cy="125292"/>
          </a:xfrm>
          <a:custGeom>
            <a:avLst/>
            <a:gdLst>
              <a:gd name="connsiteX0" fmla="*/ 398644 w 404908"/>
              <a:gd name="connsiteY0" fmla="*/ 66726 h 125292"/>
              <a:gd name="connsiteX1" fmla="*/ 201794 w 404908"/>
              <a:gd name="connsiteY1" fmla="*/ 101651 h 125292"/>
              <a:gd name="connsiteX2" fmla="*/ 30344 w 404908"/>
              <a:gd name="connsiteY2" fmla="*/ 123876 h 125292"/>
              <a:gd name="connsiteX3" fmla="*/ 4944 w 404908"/>
              <a:gd name="connsiteY3" fmla="*/ 120701 h 125292"/>
              <a:gd name="connsiteX4" fmla="*/ 87494 w 404908"/>
              <a:gd name="connsiteY4" fmla="*/ 101651 h 125292"/>
              <a:gd name="connsiteX5" fmla="*/ 62094 w 404908"/>
              <a:gd name="connsiteY5" fmla="*/ 79426 h 125292"/>
              <a:gd name="connsiteX6" fmla="*/ 214494 w 404908"/>
              <a:gd name="connsiteY6" fmla="*/ 95301 h 125292"/>
              <a:gd name="connsiteX7" fmla="*/ 77969 w 404908"/>
              <a:gd name="connsiteY7" fmla="*/ 63551 h 125292"/>
              <a:gd name="connsiteX8" fmla="*/ 224019 w 404908"/>
              <a:gd name="connsiteY8" fmla="*/ 79426 h 125292"/>
              <a:gd name="connsiteX9" fmla="*/ 192269 w 404908"/>
              <a:gd name="connsiteY9" fmla="*/ 57201 h 125292"/>
              <a:gd name="connsiteX10" fmla="*/ 252594 w 404908"/>
              <a:gd name="connsiteY10" fmla="*/ 54026 h 125292"/>
              <a:gd name="connsiteX11" fmla="*/ 208144 w 404908"/>
              <a:gd name="connsiteY11" fmla="*/ 51 h 125292"/>
              <a:gd name="connsiteX12" fmla="*/ 255769 w 404908"/>
              <a:gd name="connsiteY12" fmla="*/ 44501 h 125292"/>
              <a:gd name="connsiteX13" fmla="*/ 347844 w 404908"/>
              <a:gd name="connsiteY13" fmla="*/ 63551 h 125292"/>
              <a:gd name="connsiteX14" fmla="*/ 398644 w 404908"/>
              <a:gd name="connsiteY14" fmla="*/ 66726 h 12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908" h="125292">
                <a:moveTo>
                  <a:pt x="398644" y="66726"/>
                </a:moveTo>
                <a:cubicBezTo>
                  <a:pt x="374302" y="73076"/>
                  <a:pt x="263177" y="92126"/>
                  <a:pt x="201794" y="101651"/>
                </a:cubicBezTo>
                <a:cubicBezTo>
                  <a:pt x="140411" y="111176"/>
                  <a:pt x="63152" y="120701"/>
                  <a:pt x="30344" y="123876"/>
                </a:cubicBezTo>
                <a:cubicBezTo>
                  <a:pt x="-2464" y="127051"/>
                  <a:pt x="-4581" y="124405"/>
                  <a:pt x="4944" y="120701"/>
                </a:cubicBezTo>
                <a:cubicBezTo>
                  <a:pt x="14469" y="116997"/>
                  <a:pt x="77969" y="108530"/>
                  <a:pt x="87494" y="101651"/>
                </a:cubicBezTo>
                <a:cubicBezTo>
                  <a:pt x="97019" y="94772"/>
                  <a:pt x="40927" y="80484"/>
                  <a:pt x="62094" y="79426"/>
                </a:cubicBezTo>
                <a:cubicBezTo>
                  <a:pt x="83261" y="78368"/>
                  <a:pt x="211848" y="97947"/>
                  <a:pt x="214494" y="95301"/>
                </a:cubicBezTo>
                <a:cubicBezTo>
                  <a:pt x="217140" y="92655"/>
                  <a:pt x="76381" y="66197"/>
                  <a:pt x="77969" y="63551"/>
                </a:cubicBezTo>
                <a:cubicBezTo>
                  <a:pt x="79556" y="60905"/>
                  <a:pt x="204969" y="80484"/>
                  <a:pt x="224019" y="79426"/>
                </a:cubicBezTo>
                <a:cubicBezTo>
                  <a:pt x="243069" y="78368"/>
                  <a:pt x="187507" y="61434"/>
                  <a:pt x="192269" y="57201"/>
                </a:cubicBezTo>
                <a:cubicBezTo>
                  <a:pt x="197031" y="52968"/>
                  <a:pt x="249948" y="63551"/>
                  <a:pt x="252594" y="54026"/>
                </a:cubicBezTo>
                <a:cubicBezTo>
                  <a:pt x="255240" y="44501"/>
                  <a:pt x="207615" y="1638"/>
                  <a:pt x="208144" y="51"/>
                </a:cubicBezTo>
                <a:cubicBezTo>
                  <a:pt x="208673" y="-1536"/>
                  <a:pt x="232486" y="33918"/>
                  <a:pt x="255769" y="44501"/>
                </a:cubicBezTo>
                <a:cubicBezTo>
                  <a:pt x="279052" y="55084"/>
                  <a:pt x="325619" y="59318"/>
                  <a:pt x="347844" y="63551"/>
                </a:cubicBezTo>
                <a:cubicBezTo>
                  <a:pt x="370069" y="67784"/>
                  <a:pt x="422986" y="60376"/>
                  <a:pt x="398644" y="66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CA37823-EDBF-0979-A7D0-B3B51CC92476}"/>
              </a:ext>
            </a:extLst>
          </p:cNvPr>
          <p:cNvSpPr/>
          <p:nvPr/>
        </p:nvSpPr>
        <p:spPr>
          <a:xfrm>
            <a:off x="5024518" y="4641627"/>
            <a:ext cx="448128" cy="173690"/>
          </a:xfrm>
          <a:custGeom>
            <a:avLst/>
            <a:gdLst>
              <a:gd name="connsiteX0" fmla="*/ 1507 w 448128"/>
              <a:gd name="connsiteY0" fmla="*/ 22448 h 173690"/>
              <a:gd name="connsiteX1" fmla="*/ 211057 w 448128"/>
              <a:gd name="connsiteY1" fmla="*/ 223 h 173690"/>
              <a:gd name="connsiteX2" fmla="*/ 277732 w 448128"/>
              <a:gd name="connsiteY2" fmla="*/ 38323 h 173690"/>
              <a:gd name="connsiteX3" fmla="*/ 217407 w 448128"/>
              <a:gd name="connsiteY3" fmla="*/ 35148 h 173690"/>
              <a:gd name="connsiteX4" fmla="*/ 299957 w 448128"/>
              <a:gd name="connsiteY4" fmla="*/ 44673 h 173690"/>
              <a:gd name="connsiteX5" fmla="*/ 442832 w 448128"/>
              <a:gd name="connsiteY5" fmla="*/ 171673 h 173690"/>
              <a:gd name="connsiteX6" fmla="*/ 404732 w 448128"/>
              <a:gd name="connsiteY6" fmla="*/ 117698 h 173690"/>
              <a:gd name="connsiteX7" fmla="*/ 284082 w 448128"/>
              <a:gd name="connsiteY7" fmla="*/ 51023 h 173690"/>
              <a:gd name="connsiteX8" fmla="*/ 252332 w 448128"/>
              <a:gd name="connsiteY8" fmla="*/ 31973 h 173690"/>
              <a:gd name="connsiteX9" fmla="*/ 122157 w 448128"/>
              <a:gd name="connsiteY9" fmla="*/ 19273 h 173690"/>
              <a:gd name="connsiteX10" fmla="*/ 1507 w 448128"/>
              <a:gd name="connsiteY10" fmla="*/ 22448 h 17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128" h="173690">
                <a:moveTo>
                  <a:pt x="1507" y="22448"/>
                </a:moveTo>
                <a:cubicBezTo>
                  <a:pt x="16324" y="19273"/>
                  <a:pt x="165020" y="-2423"/>
                  <a:pt x="211057" y="223"/>
                </a:cubicBezTo>
                <a:cubicBezTo>
                  <a:pt x="257094" y="2869"/>
                  <a:pt x="276674" y="32502"/>
                  <a:pt x="277732" y="38323"/>
                </a:cubicBezTo>
                <a:cubicBezTo>
                  <a:pt x="278790" y="44144"/>
                  <a:pt x="213703" y="34090"/>
                  <a:pt x="217407" y="35148"/>
                </a:cubicBezTo>
                <a:cubicBezTo>
                  <a:pt x="221111" y="36206"/>
                  <a:pt x="262386" y="21919"/>
                  <a:pt x="299957" y="44673"/>
                </a:cubicBezTo>
                <a:cubicBezTo>
                  <a:pt x="337528" y="67427"/>
                  <a:pt x="425370" y="159502"/>
                  <a:pt x="442832" y="171673"/>
                </a:cubicBezTo>
                <a:cubicBezTo>
                  <a:pt x="460294" y="183844"/>
                  <a:pt x="431190" y="137806"/>
                  <a:pt x="404732" y="117698"/>
                </a:cubicBezTo>
                <a:cubicBezTo>
                  <a:pt x="378274" y="97590"/>
                  <a:pt x="309482" y="65310"/>
                  <a:pt x="284082" y="51023"/>
                </a:cubicBezTo>
                <a:cubicBezTo>
                  <a:pt x="258682" y="36736"/>
                  <a:pt x="279320" y="37265"/>
                  <a:pt x="252332" y="31973"/>
                </a:cubicBezTo>
                <a:cubicBezTo>
                  <a:pt x="225345" y="26681"/>
                  <a:pt x="159199" y="20331"/>
                  <a:pt x="122157" y="19273"/>
                </a:cubicBezTo>
                <a:cubicBezTo>
                  <a:pt x="85115" y="18215"/>
                  <a:pt x="-13310" y="25623"/>
                  <a:pt x="1507" y="22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61A9292-42E5-C7A1-31B7-89D575479619}"/>
              </a:ext>
            </a:extLst>
          </p:cNvPr>
          <p:cNvSpPr/>
          <p:nvPr/>
        </p:nvSpPr>
        <p:spPr>
          <a:xfrm>
            <a:off x="4714811" y="4883012"/>
            <a:ext cx="461210" cy="39187"/>
          </a:xfrm>
          <a:custGeom>
            <a:avLst/>
            <a:gdLst>
              <a:gd name="connsiteX0" fmla="*/ 64 w 461210"/>
              <a:gd name="connsiteY0" fmla="*/ 138 h 39187"/>
              <a:gd name="connsiteX1" fmla="*/ 79439 w 461210"/>
              <a:gd name="connsiteY1" fmla="*/ 22363 h 39187"/>
              <a:gd name="connsiteX2" fmla="*/ 187389 w 461210"/>
              <a:gd name="connsiteY2" fmla="*/ 9663 h 39187"/>
              <a:gd name="connsiteX3" fmla="*/ 152464 w 461210"/>
              <a:gd name="connsiteY3" fmla="*/ 12838 h 39187"/>
              <a:gd name="connsiteX4" fmla="*/ 279464 w 461210"/>
              <a:gd name="connsiteY4" fmla="*/ 6488 h 39187"/>
              <a:gd name="connsiteX5" fmla="*/ 457264 w 461210"/>
              <a:gd name="connsiteY5" fmla="*/ 16013 h 39187"/>
              <a:gd name="connsiteX6" fmla="*/ 384239 w 461210"/>
              <a:gd name="connsiteY6" fmla="*/ 12838 h 39187"/>
              <a:gd name="connsiteX7" fmla="*/ 174689 w 461210"/>
              <a:gd name="connsiteY7" fmla="*/ 38238 h 39187"/>
              <a:gd name="connsiteX8" fmla="*/ 247714 w 461210"/>
              <a:gd name="connsiteY8" fmla="*/ 25538 h 39187"/>
              <a:gd name="connsiteX9" fmla="*/ 133414 w 461210"/>
              <a:gd name="connsiteY9" fmla="*/ 38238 h 39187"/>
              <a:gd name="connsiteX10" fmla="*/ 92139 w 461210"/>
              <a:gd name="connsiteY10" fmla="*/ 35063 h 39187"/>
              <a:gd name="connsiteX11" fmla="*/ 64 w 461210"/>
              <a:gd name="connsiteY11" fmla="*/ 138 h 3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210" h="39187">
                <a:moveTo>
                  <a:pt x="64" y="138"/>
                </a:moveTo>
                <a:cubicBezTo>
                  <a:pt x="-2053" y="-1979"/>
                  <a:pt x="48218" y="20776"/>
                  <a:pt x="79439" y="22363"/>
                </a:cubicBezTo>
                <a:cubicBezTo>
                  <a:pt x="110660" y="23950"/>
                  <a:pt x="175218" y="11250"/>
                  <a:pt x="187389" y="9663"/>
                </a:cubicBezTo>
                <a:cubicBezTo>
                  <a:pt x="199560" y="8076"/>
                  <a:pt x="137118" y="13367"/>
                  <a:pt x="152464" y="12838"/>
                </a:cubicBezTo>
                <a:cubicBezTo>
                  <a:pt x="167810" y="12309"/>
                  <a:pt x="228664" y="5959"/>
                  <a:pt x="279464" y="6488"/>
                </a:cubicBezTo>
                <a:cubicBezTo>
                  <a:pt x="330264" y="7017"/>
                  <a:pt x="439802" y="14955"/>
                  <a:pt x="457264" y="16013"/>
                </a:cubicBezTo>
                <a:cubicBezTo>
                  <a:pt x="474726" y="17071"/>
                  <a:pt x="431335" y="9134"/>
                  <a:pt x="384239" y="12838"/>
                </a:cubicBezTo>
                <a:cubicBezTo>
                  <a:pt x="337143" y="16542"/>
                  <a:pt x="197443" y="36121"/>
                  <a:pt x="174689" y="38238"/>
                </a:cubicBezTo>
                <a:cubicBezTo>
                  <a:pt x="151935" y="40355"/>
                  <a:pt x="254593" y="25538"/>
                  <a:pt x="247714" y="25538"/>
                </a:cubicBezTo>
                <a:cubicBezTo>
                  <a:pt x="240835" y="25538"/>
                  <a:pt x="159343" y="36651"/>
                  <a:pt x="133414" y="38238"/>
                </a:cubicBezTo>
                <a:cubicBezTo>
                  <a:pt x="107485" y="39826"/>
                  <a:pt x="112776" y="39825"/>
                  <a:pt x="92139" y="35063"/>
                </a:cubicBezTo>
                <a:cubicBezTo>
                  <a:pt x="71502" y="30301"/>
                  <a:pt x="2181" y="2255"/>
                  <a:pt x="64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2DF9D92-91C4-1BB5-BC66-91C7E49443DD}"/>
              </a:ext>
            </a:extLst>
          </p:cNvPr>
          <p:cNvSpPr/>
          <p:nvPr/>
        </p:nvSpPr>
        <p:spPr>
          <a:xfrm>
            <a:off x="4679864" y="4756091"/>
            <a:ext cx="225740" cy="209868"/>
          </a:xfrm>
          <a:custGeom>
            <a:avLst/>
            <a:gdLst>
              <a:gd name="connsiteX0" fmla="*/ 225511 w 225740"/>
              <a:gd name="connsiteY0" fmla="*/ 59 h 209868"/>
              <a:gd name="connsiteX1" fmla="*/ 114386 w 225740"/>
              <a:gd name="connsiteY1" fmla="*/ 76259 h 209868"/>
              <a:gd name="connsiteX2" fmla="*/ 54061 w 225740"/>
              <a:gd name="connsiteY2" fmla="*/ 142934 h 209868"/>
              <a:gd name="connsiteX3" fmla="*/ 86 w 225740"/>
              <a:gd name="connsiteY3" fmla="*/ 209609 h 209868"/>
              <a:gd name="connsiteX4" fmla="*/ 66761 w 225740"/>
              <a:gd name="connsiteY4" fmla="*/ 117534 h 209868"/>
              <a:gd name="connsiteX5" fmla="*/ 82636 w 225740"/>
              <a:gd name="connsiteY5" fmla="*/ 88959 h 209868"/>
              <a:gd name="connsiteX6" fmla="*/ 225511 w 225740"/>
              <a:gd name="connsiteY6" fmla="*/ 59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40" h="209868">
                <a:moveTo>
                  <a:pt x="225511" y="59"/>
                </a:moveTo>
                <a:cubicBezTo>
                  <a:pt x="230803" y="-2058"/>
                  <a:pt x="142961" y="52447"/>
                  <a:pt x="114386" y="76259"/>
                </a:cubicBezTo>
                <a:cubicBezTo>
                  <a:pt x="85811" y="100071"/>
                  <a:pt x="73111" y="120709"/>
                  <a:pt x="54061" y="142934"/>
                </a:cubicBezTo>
                <a:cubicBezTo>
                  <a:pt x="35011" y="165159"/>
                  <a:pt x="-2031" y="213842"/>
                  <a:pt x="86" y="209609"/>
                </a:cubicBezTo>
                <a:cubicBezTo>
                  <a:pt x="2203" y="205376"/>
                  <a:pt x="53003" y="137642"/>
                  <a:pt x="66761" y="117534"/>
                </a:cubicBezTo>
                <a:cubicBezTo>
                  <a:pt x="80519" y="97426"/>
                  <a:pt x="57765" y="107480"/>
                  <a:pt x="82636" y="88959"/>
                </a:cubicBezTo>
                <a:cubicBezTo>
                  <a:pt x="107507" y="70438"/>
                  <a:pt x="220219" y="2176"/>
                  <a:pt x="22551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903BA45-C5C3-D749-209E-AFFB49DC368D}"/>
              </a:ext>
            </a:extLst>
          </p:cNvPr>
          <p:cNvSpPr/>
          <p:nvPr/>
        </p:nvSpPr>
        <p:spPr>
          <a:xfrm>
            <a:off x="5167826" y="4730737"/>
            <a:ext cx="325650" cy="200184"/>
          </a:xfrm>
          <a:custGeom>
            <a:avLst/>
            <a:gdLst>
              <a:gd name="connsiteX0" fmla="*/ 1074 w 325650"/>
              <a:gd name="connsiteY0" fmla="*/ 13 h 200184"/>
              <a:gd name="connsiteX1" fmla="*/ 89974 w 325650"/>
              <a:gd name="connsiteY1" fmla="*/ 31763 h 200184"/>
              <a:gd name="connsiteX2" fmla="*/ 175699 w 325650"/>
              <a:gd name="connsiteY2" fmla="*/ 101613 h 200184"/>
              <a:gd name="connsiteX3" fmla="*/ 153474 w 325650"/>
              <a:gd name="connsiteY3" fmla="*/ 79388 h 200184"/>
              <a:gd name="connsiteX4" fmla="*/ 223324 w 325650"/>
              <a:gd name="connsiteY4" fmla="*/ 127013 h 200184"/>
              <a:gd name="connsiteX5" fmla="*/ 204274 w 325650"/>
              <a:gd name="connsiteY5" fmla="*/ 111138 h 200184"/>
              <a:gd name="connsiteX6" fmla="*/ 264599 w 325650"/>
              <a:gd name="connsiteY6" fmla="*/ 136538 h 200184"/>
              <a:gd name="connsiteX7" fmla="*/ 324924 w 325650"/>
              <a:gd name="connsiteY7" fmla="*/ 200038 h 200184"/>
              <a:gd name="connsiteX8" fmla="*/ 293174 w 325650"/>
              <a:gd name="connsiteY8" fmla="*/ 152413 h 200184"/>
              <a:gd name="connsiteX9" fmla="*/ 223324 w 325650"/>
              <a:gd name="connsiteY9" fmla="*/ 101613 h 200184"/>
              <a:gd name="connsiteX10" fmla="*/ 153474 w 325650"/>
              <a:gd name="connsiteY10" fmla="*/ 34938 h 200184"/>
              <a:gd name="connsiteX11" fmla="*/ 1074 w 325650"/>
              <a:gd name="connsiteY11" fmla="*/ 13 h 2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650" h="200184">
                <a:moveTo>
                  <a:pt x="1074" y="13"/>
                </a:moveTo>
                <a:cubicBezTo>
                  <a:pt x="-9509" y="-516"/>
                  <a:pt x="60870" y="14830"/>
                  <a:pt x="89974" y="31763"/>
                </a:cubicBezTo>
                <a:cubicBezTo>
                  <a:pt x="119078" y="48696"/>
                  <a:pt x="165116" y="93676"/>
                  <a:pt x="175699" y="101613"/>
                </a:cubicBezTo>
                <a:cubicBezTo>
                  <a:pt x="186282" y="109550"/>
                  <a:pt x="145537" y="75155"/>
                  <a:pt x="153474" y="79388"/>
                </a:cubicBezTo>
                <a:cubicBezTo>
                  <a:pt x="161411" y="83621"/>
                  <a:pt x="223324" y="127013"/>
                  <a:pt x="223324" y="127013"/>
                </a:cubicBezTo>
                <a:cubicBezTo>
                  <a:pt x="231791" y="132305"/>
                  <a:pt x="197395" y="109551"/>
                  <a:pt x="204274" y="111138"/>
                </a:cubicBezTo>
                <a:cubicBezTo>
                  <a:pt x="211153" y="112725"/>
                  <a:pt x="244491" y="121721"/>
                  <a:pt x="264599" y="136538"/>
                </a:cubicBezTo>
                <a:cubicBezTo>
                  <a:pt x="284707" y="151355"/>
                  <a:pt x="320162" y="197392"/>
                  <a:pt x="324924" y="200038"/>
                </a:cubicBezTo>
                <a:cubicBezTo>
                  <a:pt x="329686" y="202684"/>
                  <a:pt x="310107" y="168817"/>
                  <a:pt x="293174" y="152413"/>
                </a:cubicBezTo>
                <a:cubicBezTo>
                  <a:pt x="276241" y="136009"/>
                  <a:pt x="246607" y="121192"/>
                  <a:pt x="223324" y="101613"/>
                </a:cubicBezTo>
                <a:cubicBezTo>
                  <a:pt x="200041" y="82034"/>
                  <a:pt x="187870" y="51871"/>
                  <a:pt x="153474" y="34938"/>
                </a:cubicBezTo>
                <a:cubicBezTo>
                  <a:pt x="119078" y="18005"/>
                  <a:pt x="11657" y="542"/>
                  <a:pt x="107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1E3887C-B59C-2ABE-0468-17C5451E3308}"/>
              </a:ext>
            </a:extLst>
          </p:cNvPr>
          <p:cNvSpPr/>
          <p:nvPr/>
        </p:nvSpPr>
        <p:spPr>
          <a:xfrm>
            <a:off x="5073650" y="4829164"/>
            <a:ext cx="325089" cy="69861"/>
          </a:xfrm>
          <a:custGeom>
            <a:avLst/>
            <a:gdLst>
              <a:gd name="connsiteX0" fmla="*/ 0 w 325089"/>
              <a:gd name="connsiteY0" fmla="*/ 69861 h 69861"/>
              <a:gd name="connsiteX1" fmla="*/ 187325 w 325089"/>
              <a:gd name="connsiteY1" fmla="*/ 28586 h 69861"/>
              <a:gd name="connsiteX2" fmla="*/ 323850 w 325089"/>
              <a:gd name="connsiteY2" fmla="*/ 11 h 69861"/>
              <a:gd name="connsiteX3" fmla="*/ 247650 w 325089"/>
              <a:gd name="connsiteY3" fmla="*/ 31761 h 69861"/>
              <a:gd name="connsiteX4" fmla="*/ 127000 w 325089"/>
              <a:gd name="connsiteY4" fmla="*/ 53986 h 69861"/>
              <a:gd name="connsiteX5" fmla="*/ 0 w 325089"/>
              <a:gd name="connsiteY5" fmla="*/ 69861 h 6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89" h="69861">
                <a:moveTo>
                  <a:pt x="0" y="69861"/>
                </a:moveTo>
                <a:lnTo>
                  <a:pt x="187325" y="28586"/>
                </a:lnTo>
                <a:cubicBezTo>
                  <a:pt x="241300" y="16944"/>
                  <a:pt x="313796" y="-518"/>
                  <a:pt x="323850" y="11"/>
                </a:cubicBezTo>
                <a:cubicBezTo>
                  <a:pt x="333904" y="540"/>
                  <a:pt x="280458" y="22765"/>
                  <a:pt x="247650" y="31761"/>
                </a:cubicBezTo>
                <a:cubicBezTo>
                  <a:pt x="214842" y="40757"/>
                  <a:pt x="127000" y="53986"/>
                  <a:pt x="127000" y="53986"/>
                </a:cubicBezTo>
                <a:lnTo>
                  <a:pt x="0" y="698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DEB9848-26C2-F0A6-5C43-A26443DCBCCA}"/>
              </a:ext>
            </a:extLst>
          </p:cNvPr>
          <p:cNvSpPr/>
          <p:nvPr/>
        </p:nvSpPr>
        <p:spPr>
          <a:xfrm>
            <a:off x="4670413" y="4898677"/>
            <a:ext cx="397498" cy="50192"/>
          </a:xfrm>
          <a:custGeom>
            <a:avLst/>
            <a:gdLst>
              <a:gd name="connsiteX0" fmla="*/ 12 w 397498"/>
              <a:gd name="connsiteY0" fmla="*/ 41623 h 50192"/>
              <a:gd name="connsiteX1" fmla="*/ 187337 w 397498"/>
              <a:gd name="connsiteY1" fmla="*/ 35273 h 50192"/>
              <a:gd name="connsiteX2" fmla="*/ 263537 w 397498"/>
              <a:gd name="connsiteY2" fmla="*/ 41623 h 50192"/>
              <a:gd name="connsiteX3" fmla="*/ 200037 w 397498"/>
              <a:gd name="connsiteY3" fmla="*/ 47973 h 50192"/>
              <a:gd name="connsiteX4" fmla="*/ 396887 w 397498"/>
              <a:gd name="connsiteY4" fmla="*/ 348 h 50192"/>
              <a:gd name="connsiteX5" fmla="*/ 257187 w 397498"/>
              <a:gd name="connsiteY5" fmla="*/ 25748 h 50192"/>
              <a:gd name="connsiteX6" fmla="*/ 127012 w 397498"/>
              <a:gd name="connsiteY6" fmla="*/ 13048 h 50192"/>
              <a:gd name="connsiteX7" fmla="*/ 177812 w 397498"/>
              <a:gd name="connsiteY7" fmla="*/ 16223 h 50192"/>
              <a:gd name="connsiteX8" fmla="*/ 12 w 397498"/>
              <a:gd name="connsiteY8" fmla="*/ 41623 h 5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98" h="50192">
                <a:moveTo>
                  <a:pt x="12" y="41623"/>
                </a:moveTo>
                <a:cubicBezTo>
                  <a:pt x="1599" y="44798"/>
                  <a:pt x="143416" y="35273"/>
                  <a:pt x="187337" y="35273"/>
                </a:cubicBezTo>
                <a:cubicBezTo>
                  <a:pt x="231258" y="35273"/>
                  <a:pt x="261420" y="39506"/>
                  <a:pt x="263537" y="41623"/>
                </a:cubicBezTo>
                <a:cubicBezTo>
                  <a:pt x="265654" y="43740"/>
                  <a:pt x="177812" y="54852"/>
                  <a:pt x="200037" y="47973"/>
                </a:cubicBezTo>
                <a:cubicBezTo>
                  <a:pt x="222262" y="41094"/>
                  <a:pt x="387362" y="4052"/>
                  <a:pt x="396887" y="348"/>
                </a:cubicBezTo>
                <a:cubicBezTo>
                  <a:pt x="406412" y="-3356"/>
                  <a:pt x="302166" y="23631"/>
                  <a:pt x="257187" y="25748"/>
                </a:cubicBezTo>
                <a:cubicBezTo>
                  <a:pt x="212208" y="27865"/>
                  <a:pt x="140241" y="14635"/>
                  <a:pt x="127012" y="13048"/>
                </a:cubicBezTo>
                <a:cubicBezTo>
                  <a:pt x="113783" y="11461"/>
                  <a:pt x="203212" y="9873"/>
                  <a:pt x="177812" y="16223"/>
                </a:cubicBezTo>
                <a:cubicBezTo>
                  <a:pt x="152412" y="22573"/>
                  <a:pt x="-1575" y="38448"/>
                  <a:pt x="12" y="4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2C21733-820A-BA33-553B-FFEB75EB05DF}"/>
              </a:ext>
            </a:extLst>
          </p:cNvPr>
          <p:cNvSpPr/>
          <p:nvPr/>
        </p:nvSpPr>
        <p:spPr>
          <a:xfrm>
            <a:off x="5057541" y="4838733"/>
            <a:ext cx="534347" cy="151987"/>
          </a:xfrm>
          <a:custGeom>
            <a:avLst/>
            <a:gdLst>
              <a:gd name="connsiteX0" fmla="*/ 234 w 534347"/>
              <a:gd name="connsiteY0" fmla="*/ 76167 h 151987"/>
              <a:gd name="connsiteX1" fmla="*/ 279634 w 534347"/>
              <a:gd name="connsiteY1" fmla="*/ 63467 h 151987"/>
              <a:gd name="connsiteX2" fmla="*/ 260584 w 534347"/>
              <a:gd name="connsiteY2" fmla="*/ 38067 h 151987"/>
              <a:gd name="connsiteX3" fmla="*/ 390759 w 534347"/>
              <a:gd name="connsiteY3" fmla="*/ 76167 h 151987"/>
              <a:gd name="connsiteX4" fmla="*/ 352659 w 534347"/>
              <a:gd name="connsiteY4" fmla="*/ 50767 h 151987"/>
              <a:gd name="connsiteX5" fmla="*/ 530459 w 534347"/>
              <a:gd name="connsiteY5" fmla="*/ 149192 h 151987"/>
              <a:gd name="connsiteX6" fmla="*/ 463784 w 534347"/>
              <a:gd name="connsiteY6" fmla="*/ 114267 h 151987"/>
              <a:gd name="connsiteX7" fmla="*/ 330434 w 534347"/>
              <a:gd name="connsiteY7" fmla="*/ 3142 h 151987"/>
              <a:gd name="connsiteX8" fmla="*/ 365359 w 534347"/>
              <a:gd name="connsiteY8" fmla="*/ 31717 h 151987"/>
              <a:gd name="connsiteX9" fmla="*/ 285984 w 534347"/>
              <a:gd name="connsiteY9" fmla="*/ 44417 h 151987"/>
              <a:gd name="connsiteX10" fmla="*/ 232009 w 534347"/>
              <a:gd name="connsiteY10" fmla="*/ 47592 h 151987"/>
              <a:gd name="connsiteX11" fmla="*/ 234 w 534347"/>
              <a:gd name="connsiteY11" fmla="*/ 76167 h 1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347" h="151987">
                <a:moveTo>
                  <a:pt x="234" y="76167"/>
                </a:moveTo>
                <a:cubicBezTo>
                  <a:pt x="8171" y="78813"/>
                  <a:pt x="236242" y="69817"/>
                  <a:pt x="279634" y="63467"/>
                </a:cubicBezTo>
                <a:cubicBezTo>
                  <a:pt x="323026" y="57117"/>
                  <a:pt x="242063" y="35950"/>
                  <a:pt x="260584" y="38067"/>
                </a:cubicBezTo>
                <a:cubicBezTo>
                  <a:pt x="279105" y="40184"/>
                  <a:pt x="375413" y="74050"/>
                  <a:pt x="390759" y="76167"/>
                </a:cubicBezTo>
                <a:cubicBezTo>
                  <a:pt x="406105" y="78284"/>
                  <a:pt x="329376" y="38596"/>
                  <a:pt x="352659" y="50767"/>
                </a:cubicBezTo>
                <a:cubicBezTo>
                  <a:pt x="375942" y="62938"/>
                  <a:pt x="511938" y="138609"/>
                  <a:pt x="530459" y="149192"/>
                </a:cubicBezTo>
                <a:cubicBezTo>
                  <a:pt x="548980" y="159775"/>
                  <a:pt x="497122" y="138609"/>
                  <a:pt x="463784" y="114267"/>
                </a:cubicBezTo>
                <a:cubicBezTo>
                  <a:pt x="430446" y="89925"/>
                  <a:pt x="346838" y="16900"/>
                  <a:pt x="330434" y="3142"/>
                </a:cubicBezTo>
                <a:cubicBezTo>
                  <a:pt x="314030" y="-10616"/>
                  <a:pt x="372767" y="24838"/>
                  <a:pt x="365359" y="31717"/>
                </a:cubicBezTo>
                <a:cubicBezTo>
                  <a:pt x="357951" y="38596"/>
                  <a:pt x="308209" y="41771"/>
                  <a:pt x="285984" y="44417"/>
                </a:cubicBezTo>
                <a:cubicBezTo>
                  <a:pt x="263759" y="47063"/>
                  <a:pt x="275401" y="43359"/>
                  <a:pt x="232009" y="47592"/>
                </a:cubicBezTo>
                <a:cubicBezTo>
                  <a:pt x="188617" y="51825"/>
                  <a:pt x="-7703" y="73521"/>
                  <a:pt x="234" y="7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A9063FC-5872-21DE-D3CF-91356B07CB64}"/>
              </a:ext>
            </a:extLst>
          </p:cNvPr>
          <p:cNvSpPr/>
          <p:nvPr/>
        </p:nvSpPr>
        <p:spPr>
          <a:xfrm>
            <a:off x="4892396" y="4696443"/>
            <a:ext cx="354832" cy="212202"/>
          </a:xfrm>
          <a:custGeom>
            <a:avLst/>
            <a:gdLst>
              <a:gd name="connsiteX0" fmla="*/ 349529 w 354832"/>
              <a:gd name="connsiteY0" fmla="*/ 15257 h 212202"/>
              <a:gd name="connsiteX1" fmla="*/ 298729 w 354832"/>
              <a:gd name="connsiteY1" fmla="*/ 62882 h 212202"/>
              <a:gd name="connsiteX2" fmla="*/ 317779 w 354832"/>
              <a:gd name="connsiteY2" fmla="*/ 126382 h 212202"/>
              <a:gd name="connsiteX3" fmla="*/ 301904 w 354832"/>
              <a:gd name="connsiteY3" fmla="*/ 177182 h 212202"/>
              <a:gd name="connsiteX4" fmla="*/ 225704 w 354832"/>
              <a:gd name="connsiteY4" fmla="*/ 199407 h 212202"/>
              <a:gd name="connsiteX5" fmla="*/ 95529 w 354832"/>
              <a:gd name="connsiteY5" fmla="*/ 212107 h 212202"/>
              <a:gd name="connsiteX6" fmla="*/ 25679 w 354832"/>
              <a:gd name="connsiteY6" fmla="*/ 193057 h 212202"/>
              <a:gd name="connsiteX7" fmla="*/ 279 w 354832"/>
              <a:gd name="connsiteY7" fmla="*/ 142257 h 212202"/>
              <a:gd name="connsiteX8" fmla="*/ 22504 w 354832"/>
              <a:gd name="connsiteY8" fmla="*/ 59707 h 212202"/>
              <a:gd name="connsiteX9" fmla="*/ 149504 w 354832"/>
              <a:gd name="connsiteY9" fmla="*/ 2557 h 212202"/>
              <a:gd name="connsiteX10" fmla="*/ 349529 w 354832"/>
              <a:gd name="connsiteY10" fmla="*/ 15257 h 2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832" h="212202">
                <a:moveTo>
                  <a:pt x="349529" y="15257"/>
                </a:moveTo>
                <a:cubicBezTo>
                  <a:pt x="374400" y="25311"/>
                  <a:pt x="304021" y="44361"/>
                  <a:pt x="298729" y="62882"/>
                </a:cubicBezTo>
                <a:cubicBezTo>
                  <a:pt x="293437" y="81403"/>
                  <a:pt x="317250" y="107332"/>
                  <a:pt x="317779" y="126382"/>
                </a:cubicBezTo>
                <a:cubicBezTo>
                  <a:pt x="318308" y="145432"/>
                  <a:pt x="317250" y="165011"/>
                  <a:pt x="301904" y="177182"/>
                </a:cubicBezTo>
                <a:cubicBezTo>
                  <a:pt x="286558" y="189353"/>
                  <a:pt x="260100" y="193586"/>
                  <a:pt x="225704" y="199407"/>
                </a:cubicBezTo>
                <a:cubicBezTo>
                  <a:pt x="191308" y="205228"/>
                  <a:pt x="128866" y="213165"/>
                  <a:pt x="95529" y="212107"/>
                </a:cubicBezTo>
                <a:cubicBezTo>
                  <a:pt x="62192" y="211049"/>
                  <a:pt x="41554" y="204699"/>
                  <a:pt x="25679" y="193057"/>
                </a:cubicBezTo>
                <a:cubicBezTo>
                  <a:pt x="9804" y="181415"/>
                  <a:pt x="808" y="164482"/>
                  <a:pt x="279" y="142257"/>
                </a:cubicBezTo>
                <a:cubicBezTo>
                  <a:pt x="-250" y="120032"/>
                  <a:pt x="-2367" y="82990"/>
                  <a:pt x="22504" y="59707"/>
                </a:cubicBezTo>
                <a:cubicBezTo>
                  <a:pt x="47375" y="36424"/>
                  <a:pt x="101350" y="9965"/>
                  <a:pt x="149504" y="2557"/>
                </a:cubicBezTo>
                <a:cubicBezTo>
                  <a:pt x="197658" y="-4851"/>
                  <a:pt x="324658" y="5203"/>
                  <a:pt x="349529" y="15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6B44BA4C-3868-B591-7850-A557007E0E64}"/>
              </a:ext>
            </a:extLst>
          </p:cNvPr>
          <p:cNvSpPr/>
          <p:nvPr/>
        </p:nvSpPr>
        <p:spPr>
          <a:xfrm>
            <a:off x="4997424" y="479684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月 16">
            <a:extLst>
              <a:ext uri="{FF2B5EF4-FFF2-40B4-BE49-F238E27FC236}">
                <a16:creationId xmlns:a16="http://schemas.microsoft.com/office/drawing/2014/main" id="{A34D266B-589E-7BAB-3711-6F34E2CF7C40}"/>
              </a:ext>
            </a:extLst>
          </p:cNvPr>
          <p:cNvSpPr/>
          <p:nvPr/>
        </p:nvSpPr>
        <p:spPr>
          <a:xfrm rot="2077976">
            <a:off x="5066386" y="4765301"/>
            <a:ext cx="71730" cy="9871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050C562-3357-A989-B8FE-825B6103A87F}"/>
              </a:ext>
            </a:extLst>
          </p:cNvPr>
          <p:cNvSpPr/>
          <p:nvPr/>
        </p:nvSpPr>
        <p:spPr>
          <a:xfrm>
            <a:off x="5026018" y="4905375"/>
            <a:ext cx="480552" cy="73231"/>
          </a:xfrm>
          <a:custGeom>
            <a:avLst/>
            <a:gdLst>
              <a:gd name="connsiteX0" fmla="*/ 7 w 480552"/>
              <a:gd name="connsiteY0" fmla="*/ 6350 h 73231"/>
              <a:gd name="connsiteX1" fmla="*/ 292107 w 480552"/>
              <a:gd name="connsiteY1" fmla="*/ 9525 h 73231"/>
              <a:gd name="connsiteX2" fmla="*/ 212732 w 480552"/>
              <a:gd name="connsiteY2" fmla="*/ 31750 h 73231"/>
              <a:gd name="connsiteX3" fmla="*/ 314332 w 480552"/>
              <a:gd name="connsiteY3" fmla="*/ 34925 h 73231"/>
              <a:gd name="connsiteX4" fmla="*/ 263532 w 480552"/>
              <a:gd name="connsiteY4" fmla="*/ 73025 h 73231"/>
              <a:gd name="connsiteX5" fmla="*/ 479432 w 480552"/>
              <a:gd name="connsiteY5" fmla="*/ 15875 h 73231"/>
              <a:gd name="connsiteX6" fmla="*/ 346082 w 480552"/>
              <a:gd name="connsiteY6" fmla="*/ 53975 h 73231"/>
              <a:gd name="connsiteX7" fmla="*/ 298457 w 480552"/>
              <a:gd name="connsiteY7" fmla="*/ 34925 h 73231"/>
              <a:gd name="connsiteX8" fmla="*/ 301632 w 480552"/>
              <a:gd name="connsiteY8" fmla="*/ 0 h 73231"/>
              <a:gd name="connsiteX9" fmla="*/ 7 w 480552"/>
              <a:gd name="connsiteY9" fmla="*/ 6350 h 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552" h="73231">
                <a:moveTo>
                  <a:pt x="7" y="6350"/>
                </a:moveTo>
                <a:cubicBezTo>
                  <a:pt x="-1580" y="7937"/>
                  <a:pt x="256653" y="5292"/>
                  <a:pt x="292107" y="9525"/>
                </a:cubicBezTo>
                <a:cubicBezTo>
                  <a:pt x="327561" y="13758"/>
                  <a:pt x="209028" y="27517"/>
                  <a:pt x="212732" y="31750"/>
                </a:cubicBezTo>
                <a:cubicBezTo>
                  <a:pt x="216436" y="35983"/>
                  <a:pt x="305865" y="28046"/>
                  <a:pt x="314332" y="34925"/>
                </a:cubicBezTo>
                <a:cubicBezTo>
                  <a:pt x="322799" y="41804"/>
                  <a:pt x="236015" y="76200"/>
                  <a:pt x="263532" y="73025"/>
                </a:cubicBezTo>
                <a:cubicBezTo>
                  <a:pt x="291049" y="69850"/>
                  <a:pt x="465674" y="19050"/>
                  <a:pt x="479432" y="15875"/>
                </a:cubicBezTo>
                <a:cubicBezTo>
                  <a:pt x="493190" y="12700"/>
                  <a:pt x="376245" y="50800"/>
                  <a:pt x="346082" y="53975"/>
                </a:cubicBezTo>
                <a:cubicBezTo>
                  <a:pt x="315919" y="57150"/>
                  <a:pt x="305865" y="43921"/>
                  <a:pt x="298457" y="34925"/>
                </a:cubicBezTo>
                <a:cubicBezTo>
                  <a:pt x="291049" y="25929"/>
                  <a:pt x="349786" y="1058"/>
                  <a:pt x="301632" y="0"/>
                </a:cubicBezTo>
                <a:lnTo>
                  <a:pt x="7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57E07AE-46B4-BD71-8088-09A1E0B7242F}"/>
              </a:ext>
            </a:extLst>
          </p:cNvPr>
          <p:cNvSpPr/>
          <p:nvPr/>
        </p:nvSpPr>
        <p:spPr>
          <a:xfrm>
            <a:off x="4736082" y="4939860"/>
            <a:ext cx="506036" cy="41978"/>
          </a:xfrm>
          <a:custGeom>
            <a:avLst/>
            <a:gdLst>
              <a:gd name="connsiteX0" fmla="*/ 1018 w 506036"/>
              <a:gd name="connsiteY0" fmla="*/ 41715 h 41978"/>
              <a:gd name="connsiteX1" fmla="*/ 302643 w 506036"/>
              <a:gd name="connsiteY1" fmla="*/ 13140 h 41978"/>
              <a:gd name="connsiteX2" fmla="*/ 505843 w 506036"/>
              <a:gd name="connsiteY2" fmla="*/ 9965 h 41978"/>
              <a:gd name="connsiteX3" fmla="*/ 334393 w 506036"/>
              <a:gd name="connsiteY3" fmla="*/ 440 h 41978"/>
              <a:gd name="connsiteX4" fmla="*/ 70868 w 506036"/>
              <a:gd name="connsiteY4" fmla="*/ 25840 h 41978"/>
              <a:gd name="connsiteX5" fmla="*/ 201043 w 506036"/>
              <a:gd name="connsiteY5" fmla="*/ 25840 h 41978"/>
              <a:gd name="connsiteX6" fmla="*/ 1018 w 506036"/>
              <a:gd name="connsiteY6" fmla="*/ 41715 h 4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036" h="41978">
                <a:moveTo>
                  <a:pt x="1018" y="41715"/>
                </a:moveTo>
                <a:cubicBezTo>
                  <a:pt x="17951" y="39598"/>
                  <a:pt x="218506" y="18432"/>
                  <a:pt x="302643" y="13140"/>
                </a:cubicBezTo>
                <a:cubicBezTo>
                  <a:pt x="386781" y="7848"/>
                  <a:pt x="500551" y="12082"/>
                  <a:pt x="505843" y="9965"/>
                </a:cubicBezTo>
                <a:cubicBezTo>
                  <a:pt x="511135" y="7848"/>
                  <a:pt x="406889" y="-2206"/>
                  <a:pt x="334393" y="440"/>
                </a:cubicBezTo>
                <a:cubicBezTo>
                  <a:pt x="261897" y="3086"/>
                  <a:pt x="93093" y="21607"/>
                  <a:pt x="70868" y="25840"/>
                </a:cubicBezTo>
                <a:cubicBezTo>
                  <a:pt x="48643" y="30073"/>
                  <a:pt x="218505" y="18961"/>
                  <a:pt x="201043" y="25840"/>
                </a:cubicBezTo>
                <a:cubicBezTo>
                  <a:pt x="183581" y="32719"/>
                  <a:pt x="-15915" y="43832"/>
                  <a:pt x="1018" y="41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8458AAB-D612-92BC-096C-25007F0602D9}"/>
              </a:ext>
            </a:extLst>
          </p:cNvPr>
          <p:cNvSpPr/>
          <p:nvPr/>
        </p:nvSpPr>
        <p:spPr>
          <a:xfrm>
            <a:off x="5381253" y="4933945"/>
            <a:ext cx="224990" cy="69917"/>
          </a:xfrm>
          <a:custGeom>
            <a:avLst/>
            <a:gdLst>
              <a:gd name="connsiteX0" fmla="*/ 372 w 224990"/>
              <a:gd name="connsiteY0" fmla="*/ 5 h 69917"/>
              <a:gd name="connsiteX1" fmla="*/ 114672 w 224990"/>
              <a:gd name="connsiteY1" fmla="*/ 44455 h 69917"/>
              <a:gd name="connsiteX2" fmla="*/ 51172 w 224990"/>
              <a:gd name="connsiteY2" fmla="*/ 53980 h 69917"/>
              <a:gd name="connsiteX3" fmla="*/ 222622 w 224990"/>
              <a:gd name="connsiteY3" fmla="*/ 69855 h 69917"/>
              <a:gd name="connsiteX4" fmla="*/ 146422 w 224990"/>
              <a:gd name="connsiteY4" fmla="*/ 47630 h 69917"/>
              <a:gd name="connsiteX5" fmla="*/ 79747 w 224990"/>
              <a:gd name="connsiteY5" fmla="*/ 47630 h 69917"/>
              <a:gd name="connsiteX6" fmla="*/ 372 w 224990"/>
              <a:gd name="connsiteY6" fmla="*/ 5 h 6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90" h="69917">
                <a:moveTo>
                  <a:pt x="372" y="5"/>
                </a:moveTo>
                <a:cubicBezTo>
                  <a:pt x="6193" y="-524"/>
                  <a:pt x="106205" y="35459"/>
                  <a:pt x="114672" y="44455"/>
                </a:cubicBezTo>
                <a:cubicBezTo>
                  <a:pt x="123139" y="53451"/>
                  <a:pt x="33180" y="49747"/>
                  <a:pt x="51172" y="53980"/>
                </a:cubicBezTo>
                <a:cubicBezTo>
                  <a:pt x="69164" y="58213"/>
                  <a:pt x="206747" y="70913"/>
                  <a:pt x="222622" y="69855"/>
                </a:cubicBezTo>
                <a:cubicBezTo>
                  <a:pt x="238497" y="68797"/>
                  <a:pt x="170235" y="51334"/>
                  <a:pt x="146422" y="47630"/>
                </a:cubicBezTo>
                <a:cubicBezTo>
                  <a:pt x="122610" y="43926"/>
                  <a:pt x="100914" y="55568"/>
                  <a:pt x="79747" y="47630"/>
                </a:cubicBezTo>
                <a:cubicBezTo>
                  <a:pt x="58580" y="39693"/>
                  <a:pt x="-5449" y="534"/>
                  <a:pt x="37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55E44BF-7783-D19C-78C2-11A346D61F56}"/>
              </a:ext>
            </a:extLst>
          </p:cNvPr>
          <p:cNvSpPr/>
          <p:nvPr/>
        </p:nvSpPr>
        <p:spPr>
          <a:xfrm>
            <a:off x="4692650" y="4359273"/>
            <a:ext cx="241399" cy="130411"/>
          </a:xfrm>
          <a:custGeom>
            <a:avLst/>
            <a:gdLst>
              <a:gd name="connsiteX0" fmla="*/ 0 w 241399"/>
              <a:gd name="connsiteY0" fmla="*/ 12702 h 130411"/>
              <a:gd name="connsiteX1" fmla="*/ 114300 w 241399"/>
              <a:gd name="connsiteY1" fmla="*/ 98427 h 130411"/>
              <a:gd name="connsiteX2" fmla="*/ 104775 w 241399"/>
              <a:gd name="connsiteY2" fmla="*/ 60327 h 130411"/>
              <a:gd name="connsiteX3" fmla="*/ 187325 w 241399"/>
              <a:gd name="connsiteY3" fmla="*/ 130177 h 130411"/>
              <a:gd name="connsiteX4" fmla="*/ 161925 w 241399"/>
              <a:gd name="connsiteY4" fmla="*/ 31752 h 130411"/>
              <a:gd name="connsiteX5" fmla="*/ 241300 w 241399"/>
              <a:gd name="connsiteY5" fmla="*/ 114302 h 130411"/>
              <a:gd name="connsiteX6" fmla="*/ 142875 w 241399"/>
              <a:gd name="connsiteY6" fmla="*/ 2 h 130411"/>
              <a:gd name="connsiteX7" fmla="*/ 165100 w 241399"/>
              <a:gd name="connsiteY7" fmla="*/ 111127 h 130411"/>
              <a:gd name="connsiteX8" fmla="*/ 114300 w 241399"/>
              <a:gd name="connsiteY8" fmla="*/ 79377 h 130411"/>
              <a:gd name="connsiteX9" fmla="*/ 0 w 241399"/>
              <a:gd name="connsiteY9" fmla="*/ 12702 h 13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399" h="130411">
                <a:moveTo>
                  <a:pt x="0" y="12702"/>
                </a:moveTo>
                <a:cubicBezTo>
                  <a:pt x="0" y="15877"/>
                  <a:pt x="96838" y="90490"/>
                  <a:pt x="114300" y="98427"/>
                </a:cubicBezTo>
                <a:cubicBezTo>
                  <a:pt x="131762" y="106364"/>
                  <a:pt x="92604" y="55035"/>
                  <a:pt x="104775" y="60327"/>
                </a:cubicBezTo>
                <a:cubicBezTo>
                  <a:pt x="116946" y="65619"/>
                  <a:pt x="177800" y="134940"/>
                  <a:pt x="187325" y="130177"/>
                </a:cubicBezTo>
                <a:cubicBezTo>
                  <a:pt x="196850" y="125414"/>
                  <a:pt x="152929" y="34398"/>
                  <a:pt x="161925" y="31752"/>
                </a:cubicBezTo>
                <a:cubicBezTo>
                  <a:pt x="170921" y="29106"/>
                  <a:pt x="244475" y="119594"/>
                  <a:pt x="241300" y="114302"/>
                </a:cubicBezTo>
                <a:cubicBezTo>
                  <a:pt x="238125" y="109010"/>
                  <a:pt x="155575" y="531"/>
                  <a:pt x="142875" y="2"/>
                </a:cubicBezTo>
                <a:cubicBezTo>
                  <a:pt x="130175" y="-527"/>
                  <a:pt x="169862" y="97898"/>
                  <a:pt x="165100" y="111127"/>
                </a:cubicBezTo>
                <a:cubicBezTo>
                  <a:pt x="160338" y="124356"/>
                  <a:pt x="138112" y="92606"/>
                  <a:pt x="114300" y="79377"/>
                </a:cubicBezTo>
                <a:cubicBezTo>
                  <a:pt x="90488" y="66148"/>
                  <a:pt x="0" y="9527"/>
                  <a:pt x="0" y="1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7AC6AC3-6373-DD1E-84EB-C7A118B96569}"/>
              </a:ext>
            </a:extLst>
          </p:cNvPr>
          <p:cNvSpPr/>
          <p:nvPr/>
        </p:nvSpPr>
        <p:spPr>
          <a:xfrm>
            <a:off x="4803655" y="4247932"/>
            <a:ext cx="260619" cy="108194"/>
          </a:xfrm>
          <a:custGeom>
            <a:avLst/>
            <a:gdLst>
              <a:gd name="connsiteX0" fmla="*/ 120 w 260619"/>
              <a:gd name="connsiteY0" fmla="*/ 108168 h 108194"/>
              <a:gd name="connsiteX1" fmla="*/ 92195 w 260619"/>
              <a:gd name="connsiteY1" fmla="*/ 31968 h 108194"/>
              <a:gd name="connsiteX2" fmla="*/ 76320 w 260619"/>
              <a:gd name="connsiteY2" fmla="*/ 66893 h 108194"/>
              <a:gd name="connsiteX3" fmla="*/ 171570 w 260619"/>
              <a:gd name="connsiteY3" fmla="*/ 57368 h 108194"/>
              <a:gd name="connsiteX4" fmla="*/ 260470 w 260619"/>
              <a:gd name="connsiteY4" fmla="*/ 218 h 108194"/>
              <a:gd name="connsiteX5" fmla="*/ 190620 w 260619"/>
              <a:gd name="connsiteY5" fmla="*/ 38318 h 108194"/>
              <a:gd name="connsiteX6" fmla="*/ 111245 w 260619"/>
              <a:gd name="connsiteY6" fmla="*/ 54193 h 108194"/>
              <a:gd name="connsiteX7" fmla="*/ 127120 w 260619"/>
              <a:gd name="connsiteY7" fmla="*/ 6568 h 108194"/>
              <a:gd name="connsiteX8" fmla="*/ 19170 w 260619"/>
              <a:gd name="connsiteY8" fmla="*/ 12918 h 108194"/>
              <a:gd name="connsiteX9" fmla="*/ 114420 w 260619"/>
              <a:gd name="connsiteY9" fmla="*/ 22443 h 108194"/>
              <a:gd name="connsiteX10" fmla="*/ 120 w 260619"/>
              <a:gd name="connsiteY10" fmla="*/ 108168 h 1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19" h="108194">
                <a:moveTo>
                  <a:pt x="120" y="108168"/>
                </a:moveTo>
                <a:cubicBezTo>
                  <a:pt x="-3584" y="109755"/>
                  <a:pt x="79495" y="38847"/>
                  <a:pt x="92195" y="31968"/>
                </a:cubicBezTo>
                <a:cubicBezTo>
                  <a:pt x="104895" y="25089"/>
                  <a:pt x="63091" y="62660"/>
                  <a:pt x="76320" y="66893"/>
                </a:cubicBezTo>
                <a:cubicBezTo>
                  <a:pt x="89549" y="71126"/>
                  <a:pt x="140878" y="68480"/>
                  <a:pt x="171570" y="57368"/>
                </a:cubicBezTo>
                <a:cubicBezTo>
                  <a:pt x="202262" y="46255"/>
                  <a:pt x="257295" y="3393"/>
                  <a:pt x="260470" y="218"/>
                </a:cubicBezTo>
                <a:cubicBezTo>
                  <a:pt x="263645" y="-2957"/>
                  <a:pt x="215491" y="29322"/>
                  <a:pt x="190620" y="38318"/>
                </a:cubicBezTo>
                <a:cubicBezTo>
                  <a:pt x="165749" y="47314"/>
                  <a:pt x="121828" y="59485"/>
                  <a:pt x="111245" y="54193"/>
                </a:cubicBezTo>
                <a:cubicBezTo>
                  <a:pt x="100662" y="48901"/>
                  <a:pt x="142466" y="13447"/>
                  <a:pt x="127120" y="6568"/>
                </a:cubicBezTo>
                <a:cubicBezTo>
                  <a:pt x="111774" y="-311"/>
                  <a:pt x="21287" y="10272"/>
                  <a:pt x="19170" y="12918"/>
                </a:cubicBezTo>
                <a:cubicBezTo>
                  <a:pt x="17053" y="15564"/>
                  <a:pt x="116007" y="8685"/>
                  <a:pt x="114420" y="22443"/>
                </a:cubicBezTo>
                <a:cubicBezTo>
                  <a:pt x="112833" y="36201"/>
                  <a:pt x="3824" y="106581"/>
                  <a:pt x="120" y="108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588A76C-37A3-10CF-9E26-E8DA005B6637}"/>
              </a:ext>
            </a:extLst>
          </p:cNvPr>
          <p:cNvSpPr/>
          <p:nvPr/>
        </p:nvSpPr>
        <p:spPr>
          <a:xfrm>
            <a:off x="4907498" y="4295772"/>
            <a:ext cx="442556" cy="168547"/>
          </a:xfrm>
          <a:custGeom>
            <a:avLst/>
            <a:gdLst>
              <a:gd name="connsiteX0" fmla="*/ 1052 w 442556"/>
              <a:gd name="connsiteY0" fmla="*/ 168278 h 168547"/>
              <a:gd name="connsiteX1" fmla="*/ 128052 w 442556"/>
              <a:gd name="connsiteY1" fmla="*/ 98428 h 168547"/>
              <a:gd name="connsiteX2" fmla="*/ 115352 w 442556"/>
              <a:gd name="connsiteY2" fmla="*/ 22228 h 168547"/>
              <a:gd name="connsiteX3" fmla="*/ 182027 w 442556"/>
              <a:gd name="connsiteY3" fmla="*/ 88903 h 168547"/>
              <a:gd name="connsiteX4" fmla="*/ 204252 w 442556"/>
              <a:gd name="connsiteY4" fmla="*/ 63503 h 168547"/>
              <a:gd name="connsiteX5" fmla="*/ 293152 w 442556"/>
              <a:gd name="connsiteY5" fmla="*/ 53978 h 168547"/>
              <a:gd name="connsiteX6" fmla="*/ 185202 w 442556"/>
              <a:gd name="connsiteY6" fmla="*/ 111128 h 168547"/>
              <a:gd name="connsiteX7" fmla="*/ 267752 w 442556"/>
              <a:gd name="connsiteY7" fmla="*/ 38103 h 168547"/>
              <a:gd name="connsiteX8" fmla="*/ 442377 w 442556"/>
              <a:gd name="connsiteY8" fmla="*/ 38103 h 168547"/>
              <a:gd name="connsiteX9" fmla="*/ 232827 w 442556"/>
              <a:gd name="connsiteY9" fmla="*/ 50803 h 168547"/>
              <a:gd name="connsiteX10" fmla="*/ 188377 w 442556"/>
              <a:gd name="connsiteY10" fmla="*/ 66678 h 168547"/>
              <a:gd name="connsiteX11" fmla="*/ 131227 w 442556"/>
              <a:gd name="connsiteY11" fmla="*/ 3 h 168547"/>
              <a:gd name="connsiteX12" fmla="*/ 128052 w 442556"/>
              <a:gd name="connsiteY12" fmla="*/ 69853 h 168547"/>
              <a:gd name="connsiteX13" fmla="*/ 70902 w 442556"/>
              <a:gd name="connsiteY13" fmla="*/ 120653 h 168547"/>
              <a:gd name="connsiteX14" fmla="*/ 1052 w 442556"/>
              <a:gd name="connsiteY14" fmla="*/ 168278 h 16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556" h="168547">
                <a:moveTo>
                  <a:pt x="1052" y="168278"/>
                </a:moveTo>
                <a:cubicBezTo>
                  <a:pt x="10577" y="164574"/>
                  <a:pt x="109002" y="122770"/>
                  <a:pt x="128052" y="98428"/>
                </a:cubicBezTo>
                <a:cubicBezTo>
                  <a:pt x="147102" y="74086"/>
                  <a:pt x="106356" y="23815"/>
                  <a:pt x="115352" y="22228"/>
                </a:cubicBezTo>
                <a:cubicBezTo>
                  <a:pt x="124348" y="20641"/>
                  <a:pt x="167210" y="82024"/>
                  <a:pt x="182027" y="88903"/>
                </a:cubicBezTo>
                <a:cubicBezTo>
                  <a:pt x="196844" y="95782"/>
                  <a:pt x="185731" y="69324"/>
                  <a:pt x="204252" y="63503"/>
                </a:cubicBezTo>
                <a:cubicBezTo>
                  <a:pt x="222773" y="57682"/>
                  <a:pt x="296327" y="46040"/>
                  <a:pt x="293152" y="53978"/>
                </a:cubicBezTo>
                <a:cubicBezTo>
                  <a:pt x="289977" y="61916"/>
                  <a:pt x="189435" y="113774"/>
                  <a:pt x="185202" y="111128"/>
                </a:cubicBezTo>
                <a:cubicBezTo>
                  <a:pt x="180969" y="108482"/>
                  <a:pt x="224890" y="50274"/>
                  <a:pt x="267752" y="38103"/>
                </a:cubicBezTo>
                <a:cubicBezTo>
                  <a:pt x="310614" y="25932"/>
                  <a:pt x="448198" y="35986"/>
                  <a:pt x="442377" y="38103"/>
                </a:cubicBezTo>
                <a:cubicBezTo>
                  <a:pt x="436556" y="40220"/>
                  <a:pt x="275160" y="46041"/>
                  <a:pt x="232827" y="50803"/>
                </a:cubicBezTo>
                <a:cubicBezTo>
                  <a:pt x="190494" y="55565"/>
                  <a:pt x="205310" y="75145"/>
                  <a:pt x="188377" y="66678"/>
                </a:cubicBezTo>
                <a:cubicBezTo>
                  <a:pt x="171444" y="58211"/>
                  <a:pt x="141281" y="-526"/>
                  <a:pt x="131227" y="3"/>
                </a:cubicBezTo>
                <a:cubicBezTo>
                  <a:pt x="121173" y="532"/>
                  <a:pt x="138106" y="49745"/>
                  <a:pt x="128052" y="69853"/>
                </a:cubicBezTo>
                <a:cubicBezTo>
                  <a:pt x="117998" y="89961"/>
                  <a:pt x="92598" y="104778"/>
                  <a:pt x="70902" y="120653"/>
                </a:cubicBezTo>
                <a:cubicBezTo>
                  <a:pt x="49206" y="136528"/>
                  <a:pt x="-8473" y="171982"/>
                  <a:pt x="1052" y="168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620D453-F866-4069-A26C-5AD7C6EBA586}"/>
              </a:ext>
            </a:extLst>
          </p:cNvPr>
          <p:cNvSpPr/>
          <p:nvPr/>
        </p:nvSpPr>
        <p:spPr>
          <a:xfrm>
            <a:off x="5035255" y="4244721"/>
            <a:ext cx="362039" cy="77888"/>
          </a:xfrm>
          <a:custGeom>
            <a:avLst/>
            <a:gdLst>
              <a:gd name="connsiteX0" fmla="*/ 295 w 362039"/>
              <a:gd name="connsiteY0" fmla="*/ 254 h 77888"/>
              <a:gd name="connsiteX1" fmla="*/ 152695 w 362039"/>
              <a:gd name="connsiteY1" fmla="*/ 44704 h 77888"/>
              <a:gd name="connsiteX2" fmla="*/ 133645 w 362039"/>
              <a:gd name="connsiteY2" fmla="*/ 12954 h 77888"/>
              <a:gd name="connsiteX3" fmla="*/ 355895 w 362039"/>
              <a:gd name="connsiteY3" fmla="*/ 76454 h 77888"/>
              <a:gd name="connsiteX4" fmla="*/ 286045 w 362039"/>
              <a:gd name="connsiteY4" fmla="*/ 54229 h 77888"/>
              <a:gd name="connsiteX5" fmla="*/ 139995 w 362039"/>
              <a:gd name="connsiteY5" fmla="*/ 19304 h 77888"/>
              <a:gd name="connsiteX6" fmla="*/ 114595 w 362039"/>
              <a:gd name="connsiteY6" fmla="*/ 25654 h 77888"/>
              <a:gd name="connsiteX7" fmla="*/ 295 w 362039"/>
              <a:gd name="connsiteY7" fmla="*/ 254 h 7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039" h="77888">
                <a:moveTo>
                  <a:pt x="295" y="254"/>
                </a:moveTo>
                <a:cubicBezTo>
                  <a:pt x="6645" y="3429"/>
                  <a:pt x="130470" y="42587"/>
                  <a:pt x="152695" y="44704"/>
                </a:cubicBezTo>
                <a:cubicBezTo>
                  <a:pt x="174920" y="46821"/>
                  <a:pt x="99778" y="7662"/>
                  <a:pt x="133645" y="12954"/>
                </a:cubicBezTo>
                <a:cubicBezTo>
                  <a:pt x="167512" y="18246"/>
                  <a:pt x="330495" y="69575"/>
                  <a:pt x="355895" y="76454"/>
                </a:cubicBezTo>
                <a:cubicBezTo>
                  <a:pt x="381295" y="83333"/>
                  <a:pt x="322028" y="63754"/>
                  <a:pt x="286045" y="54229"/>
                </a:cubicBezTo>
                <a:cubicBezTo>
                  <a:pt x="250062" y="44704"/>
                  <a:pt x="168570" y="24066"/>
                  <a:pt x="139995" y="19304"/>
                </a:cubicBezTo>
                <a:cubicBezTo>
                  <a:pt x="111420" y="14542"/>
                  <a:pt x="137349" y="26712"/>
                  <a:pt x="114595" y="25654"/>
                </a:cubicBezTo>
                <a:cubicBezTo>
                  <a:pt x="91841" y="24596"/>
                  <a:pt x="-6055" y="-2921"/>
                  <a:pt x="29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FED560A-F64A-B406-7DD9-6601E89E508A}"/>
              </a:ext>
            </a:extLst>
          </p:cNvPr>
          <p:cNvSpPr/>
          <p:nvPr/>
        </p:nvSpPr>
        <p:spPr>
          <a:xfrm>
            <a:off x="3501938" y="4796589"/>
            <a:ext cx="273341" cy="216882"/>
          </a:xfrm>
          <a:custGeom>
            <a:avLst/>
            <a:gdLst>
              <a:gd name="connsiteX0" fmla="*/ 87 w 273341"/>
              <a:gd name="connsiteY0" fmla="*/ 836 h 216882"/>
              <a:gd name="connsiteX1" fmla="*/ 111212 w 273341"/>
              <a:gd name="connsiteY1" fmla="*/ 7186 h 216882"/>
              <a:gd name="connsiteX2" fmla="*/ 181062 w 273341"/>
              <a:gd name="connsiteY2" fmla="*/ 64336 h 216882"/>
              <a:gd name="connsiteX3" fmla="*/ 174712 w 273341"/>
              <a:gd name="connsiteY3" fmla="*/ 51636 h 216882"/>
              <a:gd name="connsiteX4" fmla="*/ 244562 w 273341"/>
              <a:gd name="connsiteY4" fmla="*/ 140536 h 216882"/>
              <a:gd name="connsiteX5" fmla="*/ 231862 w 273341"/>
              <a:gd name="connsiteY5" fmla="*/ 96086 h 216882"/>
              <a:gd name="connsiteX6" fmla="*/ 263612 w 273341"/>
              <a:gd name="connsiteY6" fmla="*/ 150061 h 216882"/>
              <a:gd name="connsiteX7" fmla="*/ 273137 w 273341"/>
              <a:gd name="connsiteY7" fmla="*/ 216736 h 216882"/>
              <a:gd name="connsiteX8" fmla="*/ 266787 w 273341"/>
              <a:gd name="connsiteY8" fmla="*/ 165936 h 216882"/>
              <a:gd name="connsiteX9" fmla="*/ 231862 w 273341"/>
              <a:gd name="connsiteY9" fmla="*/ 99261 h 216882"/>
              <a:gd name="connsiteX10" fmla="*/ 149312 w 273341"/>
              <a:gd name="connsiteY10" fmla="*/ 19886 h 216882"/>
              <a:gd name="connsiteX11" fmla="*/ 181062 w 273341"/>
              <a:gd name="connsiteY11" fmla="*/ 48461 h 216882"/>
              <a:gd name="connsiteX12" fmla="*/ 130262 w 273341"/>
              <a:gd name="connsiteY12" fmla="*/ 7186 h 216882"/>
              <a:gd name="connsiteX13" fmla="*/ 87 w 273341"/>
              <a:gd name="connsiteY13" fmla="*/ 836 h 21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341" h="216882">
                <a:moveTo>
                  <a:pt x="87" y="836"/>
                </a:moveTo>
                <a:cubicBezTo>
                  <a:pt x="-3088" y="836"/>
                  <a:pt x="81050" y="-3397"/>
                  <a:pt x="111212" y="7186"/>
                </a:cubicBezTo>
                <a:cubicBezTo>
                  <a:pt x="141375" y="17769"/>
                  <a:pt x="181062" y="64336"/>
                  <a:pt x="181062" y="64336"/>
                </a:cubicBezTo>
                <a:cubicBezTo>
                  <a:pt x="191645" y="71744"/>
                  <a:pt x="164129" y="38936"/>
                  <a:pt x="174712" y="51636"/>
                </a:cubicBezTo>
                <a:cubicBezTo>
                  <a:pt x="185295" y="64336"/>
                  <a:pt x="235037" y="133128"/>
                  <a:pt x="244562" y="140536"/>
                </a:cubicBezTo>
                <a:cubicBezTo>
                  <a:pt x="254087" y="147944"/>
                  <a:pt x="228687" y="94499"/>
                  <a:pt x="231862" y="96086"/>
                </a:cubicBezTo>
                <a:cubicBezTo>
                  <a:pt x="235037" y="97673"/>
                  <a:pt x="256733" y="129953"/>
                  <a:pt x="263612" y="150061"/>
                </a:cubicBezTo>
                <a:cubicBezTo>
                  <a:pt x="270491" y="170169"/>
                  <a:pt x="272608" y="214090"/>
                  <a:pt x="273137" y="216736"/>
                </a:cubicBezTo>
                <a:cubicBezTo>
                  <a:pt x="273666" y="219382"/>
                  <a:pt x="273666" y="185515"/>
                  <a:pt x="266787" y="165936"/>
                </a:cubicBezTo>
                <a:cubicBezTo>
                  <a:pt x="259908" y="146357"/>
                  <a:pt x="251441" y="123603"/>
                  <a:pt x="231862" y="99261"/>
                </a:cubicBezTo>
                <a:cubicBezTo>
                  <a:pt x="212283" y="74919"/>
                  <a:pt x="157779" y="28353"/>
                  <a:pt x="149312" y="19886"/>
                </a:cubicBezTo>
                <a:cubicBezTo>
                  <a:pt x="140845" y="11419"/>
                  <a:pt x="184237" y="50578"/>
                  <a:pt x="181062" y="48461"/>
                </a:cubicBezTo>
                <a:cubicBezTo>
                  <a:pt x="177887" y="46344"/>
                  <a:pt x="157250" y="15653"/>
                  <a:pt x="130262" y="7186"/>
                </a:cubicBezTo>
                <a:cubicBezTo>
                  <a:pt x="103274" y="-1281"/>
                  <a:pt x="3262" y="836"/>
                  <a:pt x="87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BDCF649-5681-DD65-9C64-294219411A2D}"/>
              </a:ext>
            </a:extLst>
          </p:cNvPr>
          <p:cNvSpPr/>
          <p:nvPr/>
        </p:nvSpPr>
        <p:spPr>
          <a:xfrm>
            <a:off x="3466740" y="4755947"/>
            <a:ext cx="254711" cy="163115"/>
          </a:xfrm>
          <a:custGeom>
            <a:avLst/>
            <a:gdLst>
              <a:gd name="connsiteX0" fmla="*/ 360 w 254711"/>
              <a:gd name="connsiteY0" fmla="*/ 44653 h 163115"/>
              <a:gd name="connsiteX1" fmla="*/ 133710 w 254711"/>
              <a:gd name="connsiteY1" fmla="*/ 79578 h 163115"/>
              <a:gd name="connsiteX2" fmla="*/ 251185 w 254711"/>
              <a:gd name="connsiteY2" fmla="*/ 162128 h 163115"/>
              <a:gd name="connsiteX3" fmla="*/ 216260 w 254711"/>
              <a:gd name="connsiteY3" fmla="*/ 120853 h 163115"/>
              <a:gd name="connsiteX4" fmla="*/ 136885 w 254711"/>
              <a:gd name="connsiteY4" fmla="*/ 57353 h 163115"/>
              <a:gd name="connsiteX5" fmla="*/ 54335 w 254711"/>
              <a:gd name="connsiteY5" fmla="*/ 203 h 163115"/>
              <a:gd name="connsiteX6" fmla="*/ 92435 w 254711"/>
              <a:gd name="connsiteY6" fmla="*/ 38303 h 163115"/>
              <a:gd name="connsiteX7" fmla="*/ 360 w 254711"/>
              <a:gd name="connsiteY7" fmla="*/ 44653 h 16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11" h="163115">
                <a:moveTo>
                  <a:pt x="360" y="44653"/>
                </a:moveTo>
                <a:cubicBezTo>
                  <a:pt x="7239" y="51532"/>
                  <a:pt x="91906" y="59999"/>
                  <a:pt x="133710" y="79578"/>
                </a:cubicBezTo>
                <a:cubicBezTo>
                  <a:pt x="175514" y="99157"/>
                  <a:pt x="237427" y="155249"/>
                  <a:pt x="251185" y="162128"/>
                </a:cubicBezTo>
                <a:cubicBezTo>
                  <a:pt x="264943" y="169007"/>
                  <a:pt x="235310" y="138315"/>
                  <a:pt x="216260" y="120853"/>
                </a:cubicBezTo>
                <a:cubicBezTo>
                  <a:pt x="197210" y="103391"/>
                  <a:pt x="163873" y="77461"/>
                  <a:pt x="136885" y="57353"/>
                </a:cubicBezTo>
                <a:cubicBezTo>
                  <a:pt x="109898" y="37245"/>
                  <a:pt x="61743" y="3378"/>
                  <a:pt x="54335" y="203"/>
                </a:cubicBezTo>
                <a:cubicBezTo>
                  <a:pt x="46927" y="-2972"/>
                  <a:pt x="97727" y="31953"/>
                  <a:pt x="92435" y="38303"/>
                </a:cubicBezTo>
                <a:cubicBezTo>
                  <a:pt x="87143" y="44653"/>
                  <a:pt x="-6519" y="37774"/>
                  <a:pt x="360" y="44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42E7FA9-4CEA-12D2-FF1E-6D9B8780B5C0}"/>
              </a:ext>
            </a:extLst>
          </p:cNvPr>
          <p:cNvSpPr/>
          <p:nvPr/>
        </p:nvSpPr>
        <p:spPr>
          <a:xfrm>
            <a:off x="3076548" y="4746600"/>
            <a:ext cx="461529" cy="187352"/>
          </a:xfrm>
          <a:custGeom>
            <a:avLst/>
            <a:gdLst>
              <a:gd name="connsiteX0" fmla="*/ 27 w 461529"/>
              <a:gd name="connsiteY0" fmla="*/ 187350 h 187352"/>
              <a:gd name="connsiteX1" fmla="*/ 158777 w 461529"/>
              <a:gd name="connsiteY1" fmla="*/ 79400 h 187352"/>
              <a:gd name="connsiteX2" fmla="*/ 381027 w 461529"/>
              <a:gd name="connsiteY2" fmla="*/ 50825 h 187352"/>
              <a:gd name="connsiteX3" fmla="*/ 323877 w 461529"/>
              <a:gd name="connsiteY3" fmla="*/ 41300 h 187352"/>
              <a:gd name="connsiteX4" fmla="*/ 425477 w 461529"/>
              <a:gd name="connsiteY4" fmla="*/ 38125 h 187352"/>
              <a:gd name="connsiteX5" fmla="*/ 415952 w 461529"/>
              <a:gd name="connsiteY5" fmla="*/ 25 h 187352"/>
              <a:gd name="connsiteX6" fmla="*/ 460402 w 461529"/>
              <a:gd name="connsiteY6" fmla="*/ 44475 h 187352"/>
              <a:gd name="connsiteX7" fmla="*/ 361977 w 461529"/>
              <a:gd name="connsiteY7" fmla="*/ 47650 h 187352"/>
              <a:gd name="connsiteX8" fmla="*/ 184177 w 461529"/>
              <a:gd name="connsiteY8" fmla="*/ 47650 h 187352"/>
              <a:gd name="connsiteX9" fmla="*/ 136552 w 461529"/>
              <a:gd name="connsiteY9" fmla="*/ 114325 h 187352"/>
              <a:gd name="connsiteX10" fmla="*/ 127027 w 461529"/>
              <a:gd name="connsiteY10" fmla="*/ 104800 h 187352"/>
              <a:gd name="connsiteX11" fmla="*/ 146077 w 461529"/>
              <a:gd name="connsiteY11" fmla="*/ 76225 h 187352"/>
              <a:gd name="connsiteX12" fmla="*/ 27 w 461529"/>
              <a:gd name="connsiteY12" fmla="*/ 187350 h 18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1529" h="187352">
                <a:moveTo>
                  <a:pt x="27" y="187350"/>
                </a:moveTo>
                <a:cubicBezTo>
                  <a:pt x="2144" y="187879"/>
                  <a:pt x="95277" y="102154"/>
                  <a:pt x="158777" y="79400"/>
                </a:cubicBezTo>
                <a:cubicBezTo>
                  <a:pt x="222277" y="56646"/>
                  <a:pt x="353510" y="57175"/>
                  <a:pt x="381027" y="50825"/>
                </a:cubicBezTo>
                <a:cubicBezTo>
                  <a:pt x="408544" y="44475"/>
                  <a:pt x="316469" y="43417"/>
                  <a:pt x="323877" y="41300"/>
                </a:cubicBezTo>
                <a:cubicBezTo>
                  <a:pt x="331285" y="39183"/>
                  <a:pt x="410131" y="45004"/>
                  <a:pt x="425477" y="38125"/>
                </a:cubicBezTo>
                <a:cubicBezTo>
                  <a:pt x="440823" y="31246"/>
                  <a:pt x="410131" y="-1033"/>
                  <a:pt x="415952" y="25"/>
                </a:cubicBezTo>
                <a:cubicBezTo>
                  <a:pt x="421773" y="1083"/>
                  <a:pt x="469398" y="36537"/>
                  <a:pt x="460402" y="44475"/>
                </a:cubicBezTo>
                <a:cubicBezTo>
                  <a:pt x="451406" y="52412"/>
                  <a:pt x="408014" y="47121"/>
                  <a:pt x="361977" y="47650"/>
                </a:cubicBezTo>
                <a:cubicBezTo>
                  <a:pt x="315940" y="48179"/>
                  <a:pt x="221748" y="36537"/>
                  <a:pt x="184177" y="47650"/>
                </a:cubicBezTo>
                <a:cubicBezTo>
                  <a:pt x="146606" y="58762"/>
                  <a:pt x="146077" y="104800"/>
                  <a:pt x="136552" y="114325"/>
                </a:cubicBezTo>
                <a:cubicBezTo>
                  <a:pt x="127027" y="123850"/>
                  <a:pt x="125440" y="111150"/>
                  <a:pt x="127027" y="104800"/>
                </a:cubicBezTo>
                <a:cubicBezTo>
                  <a:pt x="128615" y="98450"/>
                  <a:pt x="172006" y="61938"/>
                  <a:pt x="146077" y="76225"/>
                </a:cubicBezTo>
                <a:cubicBezTo>
                  <a:pt x="120148" y="90512"/>
                  <a:pt x="-2090" y="186821"/>
                  <a:pt x="27" y="187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84A0612-5602-108E-1B95-7BD4CDB4B273}"/>
              </a:ext>
            </a:extLst>
          </p:cNvPr>
          <p:cNvSpPr/>
          <p:nvPr/>
        </p:nvSpPr>
        <p:spPr>
          <a:xfrm>
            <a:off x="2981612" y="4768844"/>
            <a:ext cx="307968" cy="256366"/>
          </a:xfrm>
          <a:custGeom>
            <a:avLst/>
            <a:gdLst>
              <a:gd name="connsiteX0" fmla="*/ 304513 w 307968"/>
              <a:gd name="connsiteY0" fmla="*/ 38106 h 256366"/>
              <a:gd name="connsiteX1" fmla="*/ 126713 w 307968"/>
              <a:gd name="connsiteY1" fmla="*/ 120656 h 256366"/>
              <a:gd name="connsiteX2" fmla="*/ 2888 w 307968"/>
              <a:gd name="connsiteY2" fmla="*/ 254006 h 256366"/>
              <a:gd name="connsiteX3" fmla="*/ 40988 w 307968"/>
              <a:gd name="connsiteY3" fmla="*/ 203206 h 256366"/>
              <a:gd name="connsiteX4" fmla="*/ 60038 w 307968"/>
              <a:gd name="connsiteY4" fmla="*/ 168281 h 256366"/>
              <a:gd name="connsiteX5" fmla="*/ 6063 w 307968"/>
              <a:gd name="connsiteY5" fmla="*/ 136531 h 256366"/>
              <a:gd name="connsiteX6" fmla="*/ 69563 w 307968"/>
              <a:gd name="connsiteY6" fmla="*/ 136531 h 256366"/>
              <a:gd name="connsiteX7" fmla="*/ 88613 w 307968"/>
              <a:gd name="connsiteY7" fmla="*/ 133356 h 256366"/>
              <a:gd name="connsiteX8" fmla="*/ 15588 w 307968"/>
              <a:gd name="connsiteY8" fmla="*/ 69856 h 256366"/>
              <a:gd name="connsiteX9" fmla="*/ 79088 w 307968"/>
              <a:gd name="connsiteY9" fmla="*/ 104781 h 256366"/>
              <a:gd name="connsiteX10" fmla="*/ 167988 w 307968"/>
              <a:gd name="connsiteY10" fmla="*/ 98431 h 256366"/>
              <a:gd name="connsiteX11" fmla="*/ 123538 w 307968"/>
              <a:gd name="connsiteY11" fmla="*/ 69856 h 256366"/>
              <a:gd name="connsiteX12" fmla="*/ 69563 w 307968"/>
              <a:gd name="connsiteY12" fmla="*/ 6 h 256366"/>
              <a:gd name="connsiteX13" fmla="*/ 139413 w 307968"/>
              <a:gd name="connsiteY13" fmla="*/ 66681 h 256366"/>
              <a:gd name="connsiteX14" fmla="*/ 225138 w 307968"/>
              <a:gd name="connsiteY14" fmla="*/ 69856 h 256366"/>
              <a:gd name="connsiteX15" fmla="*/ 212438 w 307968"/>
              <a:gd name="connsiteY15" fmla="*/ 41281 h 256366"/>
              <a:gd name="connsiteX16" fmla="*/ 142588 w 307968"/>
              <a:gd name="connsiteY16" fmla="*/ 6 h 256366"/>
              <a:gd name="connsiteX17" fmla="*/ 202913 w 307968"/>
              <a:gd name="connsiteY17" fmla="*/ 38106 h 256366"/>
              <a:gd name="connsiteX18" fmla="*/ 250538 w 307968"/>
              <a:gd name="connsiteY18" fmla="*/ 38106 h 256366"/>
              <a:gd name="connsiteX19" fmla="*/ 247363 w 307968"/>
              <a:gd name="connsiteY19" fmla="*/ 15881 h 256366"/>
              <a:gd name="connsiteX20" fmla="*/ 304513 w 307968"/>
              <a:gd name="connsiteY20" fmla="*/ 38106 h 25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968" h="256366">
                <a:moveTo>
                  <a:pt x="304513" y="38106"/>
                </a:moveTo>
                <a:cubicBezTo>
                  <a:pt x="284405" y="55568"/>
                  <a:pt x="176984" y="84673"/>
                  <a:pt x="126713" y="120656"/>
                </a:cubicBezTo>
                <a:cubicBezTo>
                  <a:pt x="76442" y="156639"/>
                  <a:pt x="17176" y="240248"/>
                  <a:pt x="2888" y="254006"/>
                </a:cubicBezTo>
                <a:cubicBezTo>
                  <a:pt x="-11400" y="267764"/>
                  <a:pt x="31463" y="217493"/>
                  <a:pt x="40988" y="203206"/>
                </a:cubicBezTo>
                <a:cubicBezTo>
                  <a:pt x="50513" y="188919"/>
                  <a:pt x="65859" y="179393"/>
                  <a:pt x="60038" y="168281"/>
                </a:cubicBezTo>
                <a:cubicBezTo>
                  <a:pt x="54217" y="157169"/>
                  <a:pt x="4476" y="141823"/>
                  <a:pt x="6063" y="136531"/>
                </a:cubicBezTo>
                <a:cubicBezTo>
                  <a:pt x="7650" y="131239"/>
                  <a:pt x="55805" y="137060"/>
                  <a:pt x="69563" y="136531"/>
                </a:cubicBezTo>
                <a:cubicBezTo>
                  <a:pt x="83321" y="136002"/>
                  <a:pt x="97609" y="144468"/>
                  <a:pt x="88613" y="133356"/>
                </a:cubicBezTo>
                <a:cubicBezTo>
                  <a:pt x="79617" y="122244"/>
                  <a:pt x="17175" y="74618"/>
                  <a:pt x="15588" y="69856"/>
                </a:cubicBezTo>
                <a:cubicBezTo>
                  <a:pt x="14001" y="65094"/>
                  <a:pt x="53688" y="100019"/>
                  <a:pt x="79088" y="104781"/>
                </a:cubicBezTo>
                <a:cubicBezTo>
                  <a:pt x="104488" y="109543"/>
                  <a:pt x="160580" y="104252"/>
                  <a:pt x="167988" y="98431"/>
                </a:cubicBezTo>
                <a:cubicBezTo>
                  <a:pt x="175396" y="92610"/>
                  <a:pt x="139942" y="86260"/>
                  <a:pt x="123538" y="69856"/>
                </a:cubicBezTo>
                <a:cubicBezTo>
                  <a:pt x="107134" y="53452"/>
                  <a:pt x="66917" y="535"/>
                  <a:pt x="69563" y="6"/>
                </a:cubicBezTo>
                <a:cubicBezTo>
                  <a:pt x="72209" y="-523"/>
                  <a:pt x="113484" y="55039"/>
                  <a:pt x="139413" y="66681"/>
                </a:cubicBezTo>
                <a:cubicBezTo>
                  <a:pt x="165342" y="78323"/>
                  <a:pt x="212967" y="74089"/>
                  <a:pt x="225138" y="69856"/>
                </a:cubicBezTo>
                <a:cubicBezTo>
                  <a:pt x="237309" y="65623"/>
                  <a:pt x="226196" y="52923"/>
                  <a:pt x="212438" y="41281"/>
                </a:cubicBezTo>
                <a:cubicBezTo>
                  <a:pt x="198680" y="29639"/>
                  <a:pt x="144175" y="535"/>
                  <a:pt x="142588" y="6"/>
                </a:cubicBezTo>
                <a:cubicBezTo>
                  <a:pt x="141001" y="-523"/>
                  <a:pt x="184921" y="31756"/>
                  <a:pt x="202913" y="38106"/>
                </a:cubicBezTo>
                <a:cubicBezTo>
                  <a:pt x="220905" y="44456"/>
                  <a:pt x="243130" y="41810"/>
                  <a:pt x="250538" y="38106"/>
                </a:cubicBezTo>
                <a:cubicBezTo>
                  <a:pt x="257946" y="34402"/>
                  <a:pt x="244188" y="17468"/>
                  <a:pt x="247363" y="15881"/>
                </a:cubicBezTo>
                <a:cubicBezTo>
                  <a:pt x="250538" y="14294"/>
                  <a:pt x="324621" y="20644"/>
                  <a:pt x="304513" y="38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3EA064B-9D47-0101-631D-37591416BD6D}"/>
              </a:ext>
            </a:extLst>
          </p:cNvPr>
          <p:cNvSpPr/>
          <p:nvPr/>
        </p:nvSpPr>
        <p:spPr>
          <a:xfrm>
            <a:off x="3212973" y="4670422"/>
            <a:ext cx="309988" cy="111844"/>
          </a:xfrm>
          <a:custGeom>
            <a:avLst/>
            <a:gdLst>
              <a:gd name="connsiteX0" fmla="*/ 308102 w 309988"/>
              <a:gd name="connsiteY0" fmla="*/ 111128 h 111844"/>
              <a:gd name="connsiteX1" fmla="*/ 174752 w 309988"/>
              <a:gd name="connsiteY1" fmla="*/ 79378 h 111844"/>
              <a:gd name="connsiteX2" fmla="*/ 35052 w 309988"/>
              <a:gd name="connsiteY2" fmla="*/ 111128 h 111844"/>
              <a:gd name="connsiteX3" fmla="*/ 28702 w 309988"/>
              <a:gd name="connsiteY3" fmla="*/ 69853 h 111844"/>
              <a:gd name="connsiteX4" fmla="*/ 127 w 309988"/>
              <a:gd name="connsiteY4" fmla="*/ 3 h 111844"/>
              <a:gd name="connsiteX5" fmla="*/ 41402 w 309988"/>
              <a:gd name="connsiteY5" fmla="*/ 66678 h 111844"/>
              <a:gd name="connsiteX6" fmla="*/ 111252 w 309988"/>
              <a:gd name="connsiteY6" fmla="*/ 76203 h 111844"/>
              <a:gd name="connsiteX7" fmla="*/ 95377 w 309988"/>
              <a:gd name="connsiteY7" fmla="*/ 22228 h 111844"/>
              <a:gd name="connsiteX8" fmla="*/ 152527 w 309988"/>
              <a:gd name="connsiteY8" fmla="*/ 104778 h 111844"/>
              <a:gd name="connsiteX9" fmla="*/ 165227 w 309988"/>
              <a:gd name="connsiteY9" fmla="*/ 22228 h 111844"/>
              <a:gd name="connsiteX10" fmla="*/ 196977 w 309988"/>
              <a:gd name="connsiteY10" fmla="*/ 111128 h 111844"/>
              <a:gd name="connsiteX11" fmla="*/ 212852 w 309988"/>
              <a:gd name="connsiteY11" fmla="*/ 15878 h 111844"/>
              <a:gd name="connsiteX12" fmla="*/ 212852 w 309988"/>
              <a:gd name="connsiteY12" fmla="*/ 73028 h 111844"/>
              <a:gd name="connsiteX13" fmla="*/ 250952 w 309988"/>
              <a:gd name="connsiteY13" fmla="*/ 98428 h 111844"/>
              <a:gd name="connsiteX14" fmla="*/ 308102 w 309988"/>
              <a:gd name="connsiteY14" fmla="*/ 111128 h 11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988" h="111844">
                <a:moveTo>
                  <a:pt x="308102" y="111128"/>
                </a:moveTo>
                <a:cubicBezTo>
                  <a:pt x="295402" y="107953"/>
                  <a:pt x="220260" y="79378"/>
                  <a:pt x="174752" y="79378"/>
                </a:cubicBezTo>
                <a:cubicBezTo>
                  <a:pt x="129244" y="79378"/>
                  <a:pt x="59394" y="112716"/>
                  <a:pt x="35052" y="111128"/>
                </a:cubicBezTo>
                <a:cubicBezTo>
                  <a:pt x="10710" y="109540"/>
                  <a:pt x="34523" y="88374"/>
                  <a:pt x="28702" y="69853"/>
                </a:cubicBezTo>
                <a:cubicBezTo>
                  <a:pt x="22881" y="51332"/>
                  <a:pt x="-1990" y="532"/>
                  <a:pt x="127" y="3"/>
                </a:cubicBezTo>
                <a:cubicBezTo>
                  <a:pt x="2244" y="-526"/>
                  <a:pt x="22881" y="53978"/>
                  <a:pt x="41402" y="66678"/>
                </a:cubicBezTo>
                <a:cubicBezTo>
                  <a:pt x="59923" y="79378"/>
                  <a:pt x="102256" y="83611"/>
                  <a:pt x="111252" y="76203"/>
                </a:cubicBezTo>
                <a:cubicBezTo>
                  <a:pt x="120248" y="68795"/>
                  <a:pt x="88498" y="17466"/>
                  <a:pt x="95377" y="22228"/>
                </a:cubicBezTo>
                <a:cubicBezTo>
                  <a:pt x="102256" y="26990"/>
                  <a:pt x="140885" y="104778"/>
                  <a:pt x="152527" y="104778"/>
                </a:cubicBezTo>
                <a:cubicBezTo>
                  <a:pt x="164169" y="104778"/>
                  <a:pt x="157819" y="21170"/>
                  <a:pt x="165227" y="22228"/>
                </a:cubicBezTo>
                <a:cubicBezTo>
                  <a:pt x="172635" y="23286"/>
                  <a:pt x="189040" y="112186"/>
                  <a:pt x="196977" y="111128"/>
                </a:cubicBezTo>
                <a:cubicBezTo>
                  <a:pt x="204914" y="110070"/>
                  <a:pt x="210206" y="22228"/>
                  <a:pt x="212852" y="15878"/>
                </a:cubicBezTo>
                <a:cubicBezTo>
                  <a:pt x="215498" y="9528"/>
                  <a:pt x="206502" y="59270"/>
                  <a:pt x="212852" y="73028"/>
                </a:cubicBezTo>
                <a:cubicBezTo>
                  <a:pt x="219202" y="86786"/>
                  <a:pt x="236135" y="90490"/>
                  <a:pt x="250952" y="98428"/>
                </a:cubicBezTo>
                <a:cubicBezTo>
                  <a:pt x="265769" y="106365"/>
                  <a:pt x="320802" y="114303"/>
                  <a:pt x="308102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BAFB9BB-D7AC-7A55-A3F9-87EE2B05835F}"/>
              </a:ext>
            </a:extLst>
          </p:cNvPr>
          <p:cNvSpPr/>
          <p:nvPr/>
        </p:nvSpPr>
        <p:spPr>
          <a:xfrm>
            <a:off x="3001017" y="4790402"/>
            <a:ext cx="346570" cy="185850"/>
          </a:xfrm>
          <a:custGeom>
            <a:avLst/>
            <a:gdLst>
              <a:gd name="connsiteX0" fmla="*/ 345433 w 346570"/>
              <a:gd name="connsiteY0" fmla="*/ 673 h 185850"/>
              <a:gd name="connsiteX1" fmla="*/ 199383 w 346570"/>
              <a:gd name="connsiteY1" fmla="*/ 95923 h 185850"/>
              <a:gd name="connsiteX2" fmla="*/ 129533 w 346570"/>
              <a:gd name="connsiteY2" fmla="*/ 127673 h 185850"/>
              <a:gd name="connsiteX3" fmla="*/ 212083 w 346570"/>
              <a:gd name="connsiteY3" fmla="*/ 70523 h 185850"/>
              <a:gd name="connsiteX4" fmla="*/ 120008 w 346570"/>
              <a:gd name="connsiteY4" fmla="*/ 127673 h 185850"/>
              <a:gd name="connsiteX5" fmla="*/ 2533 w 346570"/>
              <a:gd name="connsiteY5" fmla="*/ 184823 h 185850"/>
              <a:gd name="connsiteX6" fmla="*/ 53333 w 346570"/>
              <a:gd name="connsiteY6" fmla="*/ 156248 h 185850"/>
              <a:gd name="connsiteX7" fmla="*/ 212083 w 346570"/>
              <a:gd name="connsiteY7" fmla="*/ 57823 h 185850"/>
              <a:gd name="connsiteX8" fmla="*/ 110483 w 346570"/>
              <a:gd name="connsiteY8" fmla="*/ 92748 h 185850"/>
              <a:gd name="connsiteX9" fmla="*/ 224783 w 346570"/>
              <a:gd name="connsiteY9" fmla="*/ 32423 h 185850"/>
              <a:gd name="connsiteX10" fmla="*/ 113658 w 346570"/>
              <a:gd name="connsiteY10" fmla="*/ 51473 h 185850"/>
              <a:gd name="connsiteX11" fmla="*/ 345433 w 346570"/>
              <a:gd name="connsiteY11" fmla="*/ 673 h 1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570" h="185850">
                <a:moveTo>
                  <a:pt x="345433" y="673"/>
                </a:moveTo>
                <a:cubicBezTo>
                  <a:pt x="359720" y="8081"/>
                  <a:pt x="235366" y="74756"/>
                  <a:pt x="199383" y="95923"/>
                </a:cubicBezTo>
                <a:cubicBezTo>
                  <a:pt x="163400" y="117090"/>
                  <a:pt x="127416" y="131906"/>
                  <a:pt x="129533" y="127673"/>
                </a:cubicBezTo>
                <a:cubicBezTo>
                  <a:pt x="131650" y="123440"/>
                  <a:pt x="213670" y="70523"/>
                  <a:pt x="212083" y="70523"/>
                </a:cubicBezTo>
                <a:cubicBezTo>
                  <a:pt x="210496" y="70523"/>
                  <a:pt x="154933" y="108623"/>
                  <a:pt x="120008" y="127673"/>
                </a:cubicBezTo>
                <a:cubicBezTo>
                  <a:pt x="85083" y="146723"/>
                  <a:pt x="13645" y="180061"/>
                  <a:pt x="2533" y="184823"/>
                </a:cubicBezTo>
                <a:cubicBezTo>
                  <a:pt x="-8579" y="189585"/>
                  <a:pt x="18408" y="177415"/>
                  <a:pt x="53333" y="156248"/>
                </a:cubicBezTo>
                <a:cubicBezTo>
                  <a:pt x="88258" y="135081"/>
                  <a:pt x="202558" y="68406"/>
                  <a:pt x="212083" y="57823"/>
                </a:cubicBezTo>
                <a:cubicBezTo>
                  <a:pt x="221608" y="47240"/>
                  <a:pt x="108366" y="96981"/>
                  <a:pt x="110483" y="92748"/>
                </a:cubicBezTo>
                <a:cubicBezTo>
                  <a:pt x="112600" y="88515"/>
                  <a:pt x="224254" y="39302"/>
                  <a:pt x="224783" y="32423"/>
                </a:cubicBezTo>
                <a:cubicBezTo>
                  <a:pt x="225312" y="25544"/>
                  <a:pt x="98312" y="53590"/>
                  <a:pt x="113658" y="51473"/>
                </a:cubicBezTo>
                <a:cubicBezTo>
                  <a:pt x="129004" y="49356"/>
                  <a:pt x="331146" y="-6735"/>
                  <a:pt x="34543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C249791-C1CE-A3BC-6AD1-E064CCD18D13}"/>
              </a:ext>
            </a:extLst>
          </p:cNvPr>
          <p:cNvSpPr/>
          <p:nvPr/>
        </p:nvSpPr>
        <p:spPr>
          <a:xfrm>
            <a:off x="3268714" y="4746620"/>
            <a:ext cx="234424" cy="50849"/>
          </a:xfrm>
          <a:custGeom>
            <a:avLst/>
            <a:gdLst>
              <a:gd name="connsiteX0" fmla="*/ 128536 w 234424"/>
              <a:gd name="connsiteY0" fmla="*/ 47630 h 50849"/>
              <a:gd name="connsiteX1" fmla="*/ 1536 w 234424"/>
              <a:gd name="connsiteY1" fmla="*/ 5 h 50849"/>
              <a:gd name="connsiteX2" fmla="*/ 220611 w 234424"/>
              <a:gd name="connsiteY2" fmla="*/ 50805 h 50849"/>
              <a:gd name="connsiteX3" fmla="*/ 166636 w 234424"/>
              <a:gd name="connsiteY3" fmla="*/ 9530 h 50849"/>
              <a:gd name="connsiteX4" fmla="*/ 233311 w 234424"/>
              <a:gd name="connsiteY4" fmla="*/ 41280 h 50849"/>
              <a:gd name="connsiteX5" fmla="*/ 128536 w 234424"/>
              <a:gd name="connsiteY5" fmla="*/ 47630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24" h="50849">
                <a:moveTo>
                  <a:pt x="128536" y="47630"/>
                </a:moveTo>
                <a:cubicBezTo>
                  <a:pt x="89907" y="40751"/>
                  <a:pt x="-13810" y="-524"/>
                  <a:pt x="1536" y="5"/>
                </a:cubicBezTo>
                <a:cubicBezTo>
                  <a:pt x="16882" y="534"/>
                  <a:pt x="193094" y="49218"/>
                  <a:pt x="220611" y="50805"/>
                </a:cubicBezTo>
                <a:cubicBezTo>
                  <a:pt x="248128" y="52392"/>
                  <a:pt x="164519" y="11118"/>
                  <a:pt x="166636" y="9530"/>
                </a:cubicBezTo>
                <a:cubicBezTo>
                  <a:pt x="168753" y="7942"/>
                  <a:pt x="244424" y="35988"/>
                  <a:pt x="233311" y="41280"/>
                </a:cubicBezTo>
                <a:cubicBezTo>
                  <a:pt x="222199" y="46572"/>
                  <a:pt x="167165" y="54509"/>
                  <a:pt x="128536" y="47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D38DEE6-66A9-E996-1D14-2EAE84FA1B95}"/>
              </a:ext>
            </a:extLst>
          </p:cNvPr>
          <p:cNvSpPr/>
          <p:nvPr/>
        </p:nvSpPr>
        <p:spPr>
          <a:xfrm>
            <a:off x="3502025" y="4800600"/>
            <a:ext cx="212865" cy="127537"/>
          </a:xfrm>
          <a:custGeom>
            <a:avLst/>
            <a:gdLst>
              <a:gd name="connsiteX0" fmla="*/ 0 w 212865"/>
              <a:gd name="connsiteY0" fmla="*/ 0 h 127537"/>
              <a:gd name="connsiteX1" fmla="*/ 120650 w 212865"/>
              <a:gd name="connsiteY1" fmla="*/ 69850 h 127537"/>
              <a:gd name="connsiteX2" fmla="*/ 120650 w 212865"/>
              <a:gd name="connsiteY2" fmla="*/ 60325 h 127537"/>
              <a:gd name="connsiteX3" fmla="*/ 193675 w 212865"/>
              <a:gd name="connsiteY3" fmla="*/ 111125 h 127537"/>
              <a:gd name="connsiteX4" fmla="*/ 212725 w 212865"/>
              <a:gd name="connsiteY4" fmla="*/ 127000 h 127537"/>
              <a:gd name="connsiteX5" fmla="*/ 187325 w 212865"/>
              <a:gd name="connsiteY5" fmla="*/ 95250 h 127537"/>
              <a:gd name="connsiteX6" fmla="*/ 117475 w 212865"/>
              <a:gd name="connsiteY6" fmla="*/ 60325 h 127537"/>
              <a:gd name="connsiteX7" fmla="*/ 0 w 212865"/>
              <a:gd name="connsiteY7" fmla="*/ 0 h 1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865" h="127537">
                <a:moveTo>
                  <a:pt x="0" y="0"/>
                </a:moveTo>
                <a:lnTo>
                  <a:pt x="120650" y="69850"/>
                </a:lnTo>
                <a:cubicBezTo>
                  <a:pt x="140758" y="79904"/>
                  <a:pt x="108479" y="53446"/>
                  <a:pt x="120650" y="60325"/>
                </a:cubicBezTo>
                <a:cubicBezTo>
                  <a:pt x="132821" y="67204"/>
                  <a:pt x="193675" y="111125"/>
                  <a:pt x="193675" y="111125"/>
                </a:cubicBezTo>
                <a:cubicBezTo>
                  <a:pt x="209021" y="122237"/>
                  <a:pt x="213783" y="129646"/>
                  <a:pt x="212725" y="127000"/>
                </a:cubicBezTo>
                <a:cubicBezTo>
                  <a:pt x="211667" y="124354"/>
                  <a:pt x="203200" y="106363"/>
                  <a:pt x="187325" y="95250"/>
                </a:cubicBezTo>
                <a:cubicBezTo>
                  <a:pt x="171450" y="84138"/>
                  <a:pt x="117475" y="60325"/>
                  <a:pt x="117475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7D410B6-4D6C-10B7-A496-928EEA46424F}"/>
              </a:ext>
            </a:extLst>
          </p:cNvPr>
          <p:cNvSpPr/>
          <p:nvPr/>
        </p:nvSpPr>
        <p:spPr>
          <a:xfrm>
            <a:off x="3386581" y="4934699"/>
            <a:ext cx="388593" cy="56451"/>
          </a:xfrm>
          <a:custGeom>
            <a:avLst/>
            <a:gdLst>
              <a:gd name="connsiteX0" fmla="*/ 1144 w 388593"/>
              <a:gd name="connsiteY0" fmla="*/ 43701 h 56451"/>
              <a:gd name="connsiteX1" fmla="*/ 128144 w 388593"/>
              <a:gd name="connsiteY1" fmla="*/ 50051 h 56451"/>
              <a:gd name="connsiteX2" fmla="*/ 105919 w 388593"/>
              <a:gd name="connsiteY2" fmla="*/ 24651 h 56451"/>
              <a:gd name="connsiteX3" fmla="*/ 223394 w 388593"/>
              <a:gd name="connsiteY3" fmla="*/ 27826 h 56451"/>
              <a:gd name="connsiteX4" fmla="*/ 182119 w 388593"/>
              <a:gd name="connsiteY4" fmla="*/ 21476 h 56451"/>
              <a:gd name="connsiteX5" fmla="*/ 277369 w 388593"/>
              <a:gd name="connsiteY5" fmla="*/ 37351 h 56451"/>
              <a:gd name="connsiteX6" fmla="*/ 305944 w 388593"/>
              <a:gd name="connsiteY6" fmla="*/ 43701 h 56451"/>
              <a:gd name="connsiteX7" fmla="*/ 315469 w 388593"/>
              <a:gd name="connsiteY7" fmla="*/ 15126 h 56451"/>
              <a:gd name="connsiteX8" fmla="*/ 315469 w 388593"/>
              <a:gd name="connsiteY8" fmla="*/ 43701 h 56451"/>
              <a:gd name="connsiteX9" fmla="*/ 328169 w 388593"/>
              <a:gd name="connsiteY9" fmla="*/ 2426 h 56451"/>
              <a:gd name="connsiteX10" fmla="*/ 388494 w 388593"/>
              <a:gd name="connsiteY10" fmla="*/ 5601 h 56451"/>
              <a:gd name="connsiteX11" fmla="*/ 312294 w 388593"/>
              <a:gd name="connsiteY11" fmla="*/ 11951 h 56451"/>
              <a:gd name="connsiteX12" fmla="*/ 277369 w 388593"/>
              <a:gd name="connsiteY12" fmla="*/ 31001 h 56451"/>
              <a:gd name="connsiteX13" fmla="*/ 175769 w 388593"/>
              <a:gd name="connsiteY13" fmla="*/ 37351 h 56451"/>
              <a:gd name="connsiteX14" fmla="*/ 328169 w 388593"/>
              <a:gd name="connsiteY14" fmla="*/ 37351 h 56451"/>
              <a:gd name="connsiteX15" fmla="*/ 318644 w 388593"/>
              <a:gd name="connsiteY15" fmla="*/ 50051 h 56451"/>
              <a:gd name="connsiteX16" fmla="*/ 242444 w 388593"/>
              <a:gd name="connsiteY16" fmla="*/ 56401 h 56451"/>
              <a:gd name="connsiteX17" fmla="*/ 213869 w 388593"/>
              <a:gd name="connsiteY17" fmla="*/ 46876 h 56451"/>
              <a:gd name="connsiteX18" fmla="*/ 1144 w 388593"/>
              <a:gd name="connsiteY18" fmla="*/ 43701 h 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8593" h="56451">
                <a:moveTo>
                  <a:pt x="1144" y="43701"/>
                </a:moveTo>
                <a:cubicBezTo>
                  <a:pt x="-13144" y="44230"/>
                  <a:pt x="110682" y="53226"/>
                  <a:pt x="128144" y="50051"/>
                </a:cubicBezTo>
                <a:cubicBezTo>
                  <a:pt x="145607" y="46876"/>
                  <a:pt x="90044" y="28355"/>
                  <a:pt x="105919" y="24651"/>
                </a:cubicBezTo>
                <a:cubicBezTo>
                  <a:pt x="121794" y="20947"/>
                  <a:pt x="210694" y="28355"/>
                  <a:pt x="223394" y="27826"/>
                </a:cubicBezTo>
                <a:cubicBezTo>
                  <a:pt x="236094" y="27297"/>
                  <a:pt x="182119" y="21476"/>
                  <a:pt x="182119" y="21476"/>
                </a:cubicBezTo>
                <a:lnTo>
                  <a:pt x="277369" y="37351"/>
                </a:lnTo>
                <a:cubicBezTo>
                  <a:pt x="298007" y="41055"/>
                  <a:pt x="299594" y="47405"/>
                  <a:pt x="305944" y="43701"/>
                </a:cubicBezTo>
                <a:cubicBezTo>
                  <a:pt x="312294" y="39997"/>
                  <a:pt x="313882" y="15126"/>
                  <a:pt x="315469" y="15126"/>
                </a:cubicBezTo>
                <a:cubicBezTo>
                  <a:pt x="317056" y="15126"/>
                  <a:pt x="313352" y="45818"/>
                  <a:pt x="315469" y="43701"/>
                </a:cubicBezTo>
                <a:cubicBezTo>
                  <a:pt x="317586" y="41584"/>
                  <a:pt x="315998" y="8776"/>
                  <a:pt x="328169" y="2426"/>
                </a:cubicBezTo>
                <a:cubicBezTo>
                  <a:pt x="340340" y="-3924"/>
                  <a:pt x="391140" y="4013"/>
                  <a:pt x="388494" y="5601"/>
                </a:cubicBezTo>
                <a:cubicBezTo>
                  <a:pt x="385848" y="7188"/>
                  <a:pt x="330815" y="7718"/>
                  <a:pt x="312294" y="11951"/>
                </a:cubicBezTo>
                <a:cubicBezTo>
                  <a:pt x="293773" y="16184"/>
                  <a:pt x="300123" y="26768"/>
                  <a:pt x="277369" y="31001"/>
                </a:cubicBezTo>
                <a:cubicBezTo>
                  <a:pt x="254615" y="35234"/>
                  <a:pt x="167302" y="36293"/>
                  <a:pt x="175769" y="37351"/>
                </a:cubicBezTo>
                <a:cubicBezTo>
                  <a:pt x="184236" y="38409"/>
                  <a:pt x="328169" y="37351"/>
                  <a:pt x="328169" y="37351"/>
                </a:cubicBezTo>
                <a:cubicBezTo>
                  <a:pt x="351982" y="39468"/>
                  <a:pt x="332931" y="46876"/>
                  <a:pt x="318644" y="50051"/>
                </a:cubicBezTo>
                <a:cubicBezTo>
                  <a:pt x="304357" y="53226"/>
                  <a:pt x="259906" y="56930"/>
                  <a:pt x="242444" y="56401"/>
                </a:cubicBezTo>
                <a:cubicBezTo>
                  <a:pt x="224982" y="55872"/>
                  <a:pt x="255144" y="47934"/>
                  <a:pt x="213869" y="46876"/>
                </a:cubicBezTo>
                <a:cubicBezTo>
                  <a:pt x="172594" y="45818"/>
                  <a:pt x="15432" y="43172"/>
                  <a:pt x="1144" y="43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9CF84AD-9C86-87F9-CBF5-6C5A67A7B80A}"/>
              </a:ext>
            </a:extLst>
          </p:cNvPr>
          <p:cNvSpPr/>
          <p:nvPr/>
        </p:nvSpPr>
        <p:spPr>
          <a:xfrm>
            <a:off x="3085519" y="4838683"/>
            <a:ext cx="170216" cy="118616"/>
          </a:xfrm>
          <a:custGeom>
            <a:avLst/>
            <a:gdLst>
              <a:gd name="connsiteX0" fmla="*/ 162506 w 170216"/>
              <a:gd name="connsiteY0" fmla="*/ 17 h 118616"/>
              <a:gd name="connsiteX1" fmla="*/ 92656 w 170216"/>
              <a:gd name="connsiteY1" fmla="*/ 66692 h 118616"/>
              <a:gd name="connsiteX2" fmla="*/ 168856 w 170216"/>
              <a:gd name="connsiteY2" fmla="*/ 117492 h 118616"/>
              <a:gd name="connsiteX3" fmla="*/ 130756 w 170216"/>
              <a:gd name="connsiteY3" fmla="*/ 101617 h 118616"/>
              <a:gd name="connsiteX4" fmla="*/ 581 w 170216"/>
              <a:gd name="connsiteY4" fmla="*/ 98442 h 118616"/>
              <a:gd name="connsiteX5" fmla="*/ 83131 w 170216"/>
              <a:gd name="connsiteY5" fmla="*/ 98442 h 118616"/>
              <a:gd name="connsiteX6" fmla="*/ 89481 w 170216"/>
              <a:gd name="connsiteY6" fmla="*/ 73042 h 118616"/>
              <a:gd name="connsiteX7" fmla="*/ 162506 w 170216"/>
              <a:gd name="connsiteY7" fmla="*/ 17 h 11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216" h="118616">
                <a:moveTo>
                  <a:pt x="162506" y="17"/>
                </a:moveTo>
                <a:cubicBezTo>
                  <a:pt x="163035" y="-1041"/>
                  <a:pt x="91598" y="47113"/>
                  <a:pt x="92656" y="66692"/>
                </a:cubicBezTo>
                <a:cubicBezTo>
                  <a:pt x="93714" y="86271"/>
                  <a:pt x="162506" y="111671"/>
                  <a:pt x="168856" y="117492"/>
                </a:cubicBezTo>
                <a:cubicBezTo>
                  <a:pt x="175206" y="123313"/>
                  <a:pt x="158802" y="104792"/>
                  <a:pt x="130756" y="101617"/>
                </a:cubicBezTo>
                <a:cubicBezTo>
                  <a:pt x="102710" y="98442"/>
                  <a:pt x="8518" y="98971"/>
                  <a:pt x="581" y="98442"/>
                </a:cubicBezTo>
                <a:cubicBezTo>
                  <a:pt x="-7357" y="97913"/>
                  <a:pt x="68314" y="102675"/>
                  <a:pt x="83131" y="98442"/>
                </a:cubicBezTo>
                <a:cubicBezTo>
                  <a:pt x="97948" y="94209"/>
                  <a:pt x="80485" y="86271"/>
                  <a:pt x="89481" y="73042"/>
                </a:cubicBezTo>
                <a:cubicBezTo>
                  <a:pt x="98477" y="59813"/>
                  <a:pt x="161977" y="1075"/>
                  <a:pt x="16250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6F06C61-E112-83C0-E048-20D98075368E}"/>
              </a:ext>
            </a:extLst>
          </p:cNvPr>
          <p:cNvSpPr/>
          <p:nvPr/>
        </p:nvSpPr>
        <p:spPr>
          <a:xfrm>
            <a:off x="3178112" y="4943468"/>
            <a:ext cx="456382" cy="44688"/>
          </a:xfrm>
          <a:custGeom>
            <a:avLst/>
            <a:gdLst>
              <a:gd name="connsiteX0" fmla="*/ 63 w 456382"/>
              <a:gd name="connsiteY0" fmla="*/ 7 h 44688"/>
              <a:gd name="connsiteX1" fmla="*/ 187388 w 456382"/>
              <a:gd name="connsiteY1" fmla="*/ 31757 h 44688"/>
              <a:gd name="connsiteX2" fmla="*/ 447738 w 456382"/>
              <a:gd name="connsiteY2" fmla="*/ 44457 h 44688"/>
              <a:gd name="connsiteX3" fmla="*/ 381063 w 456382"/>
              <a:gd name="connsiteY3" fmla="*/ 38107 h 44688"/>
              <a:gd name="connsiteX4" fmla="*/ 250888 w 456382"/>
              <a:gd name="connsiteY4" fmla="*/ 15882 h 44688"/>
              <a:gd name="connsiteX5" fmla="*/ 320738 w 456382"/>
              <a:gd name="connsiteY5" fmla="*/ 22232 h 44688"/>
              <a:gd name="connsiteX6" fmla="*/ 206438 w 456382"/>
              <a:gd name="connsiteY6" fmla="*/ 28582 h 44688"/>
              <a:gd name="connsiteX7" fmla="*/ 63 w 456382"/>
              <a:gd name="connsiteY7" fmla="*/ 7 h 4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382" h="44688">
                <a:moveTo>
                  <a:pt x="63" y="7"/>
                </a:moveTo>
                <a:cubicBezTo>
                  <a:pt x="-3112" y="536"/>
                  <a:pt x="112776" y="24349"/>
                  <a:pt x="187388" y="31757"/>
                </a:cubicBezTo>
                <a:cubicBezTo>
                  <a:pt x="262001" y="39165"/>
                  <a:pt x="415459" y="43399"/>
                  <a:pt x="447738" y="44457"/>
                </a:cubicBezTo>
                <a:cubicBezTo>
                  <a:pt x="480017" y="45515"/>
                  <a:pt x="413871" y="42870"/>
                  <a:pt x="381063" y="38107"/>
                </a:cubicBezTo>
                <a:cubicBezTo>
                  <a:pt x="348255" y="33344"/>
                  <a:pt x="260942" y="18528"/>
                  <a:pt x="250888" y="15882"/>
                </a:cubicBezTo>
                <a:cubicBezTo>
                  <a:pt x="240834" y="13236"/>
                  <a:pt x="328146" y="20115"/>
                  <a:pt x="320738" y="22232"/>
                </a:cubicBezTo>
                <a:cubicBezTo>
                  <a:pt x="313330" y="24349"/>
                  <a:pt x="259884" y="31757"/>
                  <a:pt x="206438" y="28582"/>
                </a:cubicBezTo>
                <a:cubicBezTo>
                  <a:pt x="152992" y="25407"/>
                  <a:pt x="3238" y="-522"/>
                  <a:pt x="6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E691465-6D76-B7D6-64FA-8A623F299F96}"/>
              </a:ext>
            </a:extLst>
          </p:cNvPr>
          <p:cNvSpPr/>
          <p:nvPr/>
        </p:nvSpPr>
        <p:spPr>
          <a:xfrm>
            <a:off x="3253929" y="4762169"/>
            <a:ext cx="381461" cy="215661"/>
          </a:xfrm>
          <a:custGeom>
            <a:avLst/>
            <a:gdLst>
              <a:gd name="connsiteX0" fmla="*/ 48071 w 381461"/>
              <a:gd name="connsiteY0" fmla="*/ 35256 h 215661"/>
              <a:gd name="connsiteX1" fmla="*/ 22671 w 381461"/>
              <a:gd name="connsiteY1" fmla="*/ 114631 h 215661"/>
              <a:gd name="connsiteX2" fmla="*/ 32196 w 381461"/>
              <a:gd name="connsiteY2" fmla="*/ 165431 h 215661"/>
              <a:gd name="connsiteX3" fmla="*/ 3621 w 381461"/>
              <a:gd name="connsiteY3" fmla="*/ 181306 h 215661"/>
              <a:gd name="connsiteX4" fmla="*/ 127446 w 381461"/>
              <a:gd name="connsiteY4" fmla="*/ 213056 h 215661"/>
              <a:gd name="connsiteX5" fmla="*/ 73471 w 381461"/>
              <a:gd name="connsiteY5" fmla="*/ 213056 h 215661"/>
              <a:gd name="connsiteX6" fmla="*/ 283021 w 381461"/>
              <a:gd name="connsiteY6" fmla="*/ 206706 h 215661"/>
              <a:gd name="connsiteX7" fmla="*/ 321121 w 381461"/>
              <a:gd name="connsiteY7" fmla="*/ 174956 h 215661"/>
              <a:gd name="connsiteX8" fmla="*/ 324296 w 381461"/>
              <a:gd name="connsiteY8" fmla="*/ 92406 h 215661"/>
              <a:gd name="connsiteX9" fmla="*/ 321121 w 381461"/>
              <a:gd name="connsiteY9" fmla="*/ 79706 h 215661"/>
              <a:gd name="connsiteX10" fmla="*/ 381446 w 381461"/>
              <a:gd name="connsiteY10" fmla="*/ 101931 h 215661"/>
              <a:gd name="connsiteX11" fmla="*/ 314771 w 381461"/>
              <a:gd name="connsiteY11" fmla="*/ 51131 h 215661"/>
              <a:gd name="connsiteX12" fmla="*/ 216346 w 381461"/>
              <a:gd name="connsiteY12" fmla="*/ 25731 h 215661"/>
              <a:gd name="connsiteX13" fmla="*/ 124271 w 381461"/>
              <a:gd name="connsiteY13" fmla="*/ 331 h 215661"/>
              <a:gd name="connsiteX14" fmla="*/ 149671 w 381461"/>
              <a:gd name="connsiteY14" fmla="*/ 13031 h 215661"/>
              <a:gd name="connsiteX15" fmla="*/ 48071 w 381461"/>
              <a:gd name="connsiteY15" fmla="*/ 35256 h 21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461" h="215661">
                <a:moveTo>
                  <a:pt x="48071" y="35256"/>
                </a:moveTo>
                <a:cubicBezTo>
                  <a:pt x="26904" y="52189"/>
                  <a:pt x="25317" y="92935"/>
                  <a:pt x="22671" y="114631"/>
                </a:cubicBezTo>
                <a:cubicBezTo>
                  <a:pt x="20025" y="136327"/>
                  <a:pt x="35371" y="154318"/>
                  <a:pt x="32196" y="165431"/>
                </a:cubicBezTo>
                <a:cubicBezTo>
                  <a:pt x="29021" y="176544"/>
                  <a:pt x="-12254" y="173369"/>
                  <a:pt x="3621" y="181306"/>
                </a:cubicBezTo>
                <a:cubicBezTo>
                  <a:pt x="19496" y="189243"/>
                  <a:pt x="115804" y="207764"/>
                  <a:pt x="127446" y="213056"/>
                </a:cubicBezTo>
                <a:cubicBezTo>
                  <a:pt x="139088" y="218348"/>
                  <a:pt x="47542" y="214114"/>
                  <a:pt x="73471" y="213056"/>
                </a:cubicBezTo>
                <a:cubicBezTo>
                  <a:pt x="99400" y="211998"/>
                  <a:pt x="241746" y="213056"/>
                  <a:pt x="283021" y="206706"/>
                </a:cubicBezTo>
                <a:cubicBezTo>
                  <a:pt x="324296" y="200356"/>
                  <a:pt x="314242" y="194006"/>
                  <a:pt x="321121" y="174956"/>
                </a:cubicBezTo>
                <a:cubicBezTo>
                  <a:pt x="328000" y="155906"/>
                  <a:pt x="324296" y="108281"/>
                  <a:pt x="324296" y="92406"/>
                </a:cubicBezTo>
                <a:cubicBezTo>
                  <a:pt x="324296" y="76531"/>
                  <a:pt x="311596" y="78119"/>
                  <a:pt x="321121" y="79706"/>
                </a:cubicBezTo>
                <a:cubicBezTo>
                  <a:pt x="330646" y="81294"/>
                  <a:pt x="382504" y="106693"/>
                  <a:pt x="381446" y="101931"/>
                </a:cubicBezTo>
                <a:cubicBezTo>
                  <a:pt x="380388" y="97169"/>
                  <a:pt x="342288" y="63831"/>
                  <a:pt x="314771" y="51131"/>
                </a:cubicBezTo>
                <a:cubicBezTo>
                  <a:pt x="287254" y="38431"/>
                  <a:pt x="216346" y="25731"/>
                  <a:pt x="216346" y="25731"/>
                </a:cubicBezTo>
                <a:cubicBezTo>
                  <a:pt x="184596" y="17264"/>
                  <a:pt x="135383" y="2448"/>
                  <a:pt x="124271" y="331"/>
                </a:cubicBezTo>
                <a:cubicBezTo>
                  <a:pt x="113159" y="-1786"/>
                  <a:pt x="164488" y="6681"/>
                  <a:pt x="149671" y="13031"/>
                </a:cubicBezTo>
                <a:cubicBezTo>
                  <a:pt x="134854" y="19381"/>
                  <a:pt x="69238" y="18323"/>
                  <a:pt x="48071" y="352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210E28D0-E524-E117-24DD-07142E32A831}"/>
              </a:ext>
            </a:extLst>
          </p:cNvPr>
          <p:cNvSpPr/>
          <p:nvPr/>
        </p:nvSpPr>
        <p:spPr>
          <a:xfrm>
            <a:off x="3382534" y="4858520"/>
            <a:ext cx="48984" cy="48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C627B48A-A349-E252-E41C-B2DA0B4E3484}"/>
              </a:ext>
            </a:extLst>
          </p:cNvPr>
          <p:cNvSpPr/>
          <p:nvPr/>
        </p:nvSpPr>
        <p:spPr>
          <a:xfrm rot="2077976">
            <a:off x="3452189" y="4833562"/>
            <a:ext cx="71730" cy="9871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A98819D-8996-F8DF-8572-FD122870AD15}"/>
              </a:ext>
            </a:extLst>
          </p:cNvPr>
          <p:cNvSpPr/>
          <p:nvPr/>
        </p:nvSpPr>
        <p:spPr>
          <a:xfrm>
            <a:off x="2917319" y="4758394"/>
            <a:ext cx="375858" cy="188423"/>
          </a:xfrm>
          <a:custGeom>
            <a:avLst/>
            <a:gdLst>
              <a:gd name="connsiteX0" fmla="*/ 375156 w 375858"/>
              <a:gd name="connsiteY0" fmla="*/ 13631 h 188423"/>
              <a:gd name="connsiteX1" fmla="*/ 279906 w 375858"/>
              <a:gd name="connsiteY1" fmla="*/ 19981 h 188423"/>
              <a:gd name="connsiteX2" fmla="*/ 197356 w 375858"/>
              <a:gd name="connsiteY2" fmla="*/ 4106 h 188423"/>
              <a:gd name="connsiteX3" fmla="*/ 238631 w 375858"/>
              <a:gd name="connsiteY3" fmla="*/ 45381 h 188423"/>
              <a:gd name="connsiteX4" fmla="*/ 241806 w 375858"/>
              <a:gd name="connsiteY4" fmla="*/ 64431 h 188423"/>
              <a:gd name="connsiteX5" fmla="*/ 162431 w 375858"/>
              <a:gd name="connsiteY5" fmla="*/ 32681 h 188423"/>
              <a:gd name="connsiteX6" fmla="*/ 197356 w 375858"/>
              <a:gd name="connsiteY6" fmla="*/ 73956 h 188423"/>
              <a:gd name="connsiteX7" fmla="*/ 162431 w 375858"/>
              <a:gd name="connsiteY7" fmla="*/ 102531 h 188423"/>
              <a:gd name="connsiteX8" fmla="*/ 175131 w 375858"/>
              <a:gd name="connsiteY8" fmla="*/ 112056 h 188423"/>
              <a:gd name="connsiteX9" fmla="*/ 506 w 375858"/>
              <a:gd name="connsiteY9" fmla="*/ 188256 h 188423"/>
              <a:gd name="connsiteX10" fmla="*/ 124331 w 375858"/>
              <a:gd name="connsiteY10" fmla="*/ 131106 h 188423"/>
              <a:gd name="connsiteX11" fmla="*/ 194181 w 375858"/>
              <a:gd name="connsiteY11" fmla="*/ 83481 h 188423"/>
              <a:gd name="connsiteX12" fmla="*/ 149731 w 375858"/>
              <a:gd name="connsiteY12" fmla="*/ 32681 h 188423"/>
              <a:gd name="connsiteX13" fmla="*/ 251331 w 375858"/>
              <a:gd name="connsiteY13" fmla="*/ 64431 h 188423"/>
              <a:gd name="connsiteX14" fmla="*/ 213231 w 375858"/>
              <a:gd name="connsiteY14" fmla="*/ 931 h 188423"/>
              <a:gd name="connsiteX15" fmla="*/ 318006 w 375858"/>
              <a:gd name="connsiteY15" fmla="*/ 26331 h 188423"/>
              <a:gd name="connsiteX16" fmla="*/ 375156 w 375858"/>
              <a:gd name="connsiteY16" fmla="*/ 13631 h 1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858" h="188423">
                <a:moveTo>
                  <a:pt x="375156" y="13631"/>
                </a:moveTo>
                <a:cubicBezTo>
                  <a:pt x="368806" y="12573"/>
                  <a:pt x="309539" y="21568"/>
                  <a:pt x="279906" y="19981"/>
                </a:cubicBezTo>
                <a:cubicBezTo>
                  <a:pt x="250273" y="18394"/>
                  <a:pt x="204235" y="-127"/>
                  <a:pt x="197356" y="4106"/>
                </a:cubicBezTo>
                <a:cubicBezTo>
                  <a:pt x="190477" y="8339"/>
                  <a:pt x="231223" y="35327"/>
                  <a:pt x="238631" y="45381"/>
                </a:cubicBezTo>
                <a:cubicBezTo>
                  <a:pt x="246039" y="55435"/>
                  <a:pt x="254506" y="66548"/>
                  <a:pt x="241806" y="64431"/>
                </a:cubicBezTo>
                <a:cubicBezTo>
                  <a:pt x="229106" y="62314"/>
                  <a:pt x="169839" y="31094"/>
                  <a:pt x="162431" y="32681"/>
                </a:cubicBezTo>
                <a:cubicBezTo>
                  <a:pt x="155023" y="34268"/>
                  <a:pt x="197356" y="62314"/>
                  <a:pt x="197356" y="73956"/>
                </a:cubicBezTo>
                <a:cubicBezTo>
                  <a:pt x="197356" y="85598"/>
                  <a:pt x="162431" y="102531"/>
                  <a:pt x="162431" y="102531"/>
                </a:cubicBezTo>
                <a:cubicBezTo>
                  <a:pt x="158727" y="108881"/>
                  <a:pt x="202118" y="97769"/>
                  <a:pt x="175131" y="112056"/>
                </a:cubicBezTo>
                <a:cubicBezTo>
                  <a:pt x="148143" y="126344"/>
                  <a:pt x="8973" y="185081"/>
                  <a:pt x="506" y="188256"/>
                </a:cubicBezTo>
                <a:cubicBezTo>
                  <a:pt x="-7961" y="191431"/>
                  <a:pt x="92052" y="148568"/>
                  <a:pt x="124331" y="131106"/>
                </a:cubicBezTo>
                <a:cubicBezTo>
                  <a:pt x="156610" y="113644"/>
                  <a:pt x="189948" y="99885"/>
                  <a:pt x="194181" y="83481"/>
                </a:cubicBezTo>
                <a:cubicBezTo>
                  <a:pt x="198414" y="67077"/>
                  <a:pt x="140206" y="35856"/>
                  <a:pt x="149731" y="32681"/>
                </a:cubicBezTo>
                <a:cubicBezTo>
                  <a:pt x="159256" y="29506"/>
                  <a:pt x="240748" y="69723"/>
                  <a:pt x="251331" y="64431"/>
                </a:cubicBezTo>
                <a:cubicBezTo>
                  <a:pt x="261914" y="59139"/>
                  <a:pt x="202119" y="7281"/>
                  <a:pt x="213231" y="931"/>
                </a:cubicBezTo>
                <a:cubicBezTo>
                  <a:pt x="224343" y="-5419"/>
                  <a:pt x="292606" y="22627"/>
                  <a:pt x="318006" y="26331"/>
                </a:cubicBezTo>
                <a:cubicBezTo>
                  <a:pt x="343406" y="30035"/>
                  <a:pt x="381506" y="14689"/>
                  <a:pt x="375156" y="1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F6F0A05-BBD3-8AE9-AE89-F6A6A5220782}"/>
              </a:ext>
            </a:extLst>
          </p:cNvPr>
          <p:cNvSpPr/>
          <p:nvPr/>
        </p:nvSpPr>
        <p:spPr>
          <a:xfrm>
            <a:off x="3705166" y="4825991"/>
            <a:ext cx="89011" cy="197158"/>
          </a:xfrm>
          <a:custGeom>
            <a:avLst/>
            <a:gdLst>
              <a:gd name="connsiteX0" fmla="*/ 59 w 89011"/>
              <a:gd name="connsiteY0" fmla="*/ 9 h 197158"/>
              <a:gd name="connsiteX1" fmla="*/ 63559 w 89011"/>
              <a:gd name="connsiteY1" fmla="*/ 117484 h 197158"/>
              <a:gd name="connsiteX2" fmla="*/ 63559 w 89011"/>
              <a:gd name="connsiteY2" fmla="*/ 196859 h 197158"/>
              <a:gd name="connsiteX3" fmla="*/ 76259 w 89011"/>
              <a:gd name="connsiteY3" fmla="*/ 142884 h 197158"/>
              <a:gd name="connsiteX4" fmla="*/ 88959 w 89011"/>
              <a:gd name="connsiteY4" fmla="*/ 98434 h 197158"/>
              <a:gd name="connsiteX5" fmla="*/ 76259 w 89011"/>
              <a:gd name="connsiteY5" fmla="*/ 123834 h 197158"/>
              <a:gd name="connsiteX6" fmla="*/ 59 w 89011"/>
              <a:gd name="connsiteY6" fmla="*/ 9 h 19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11" h="197158">
                <a:moveTo>
                  <a:pt x="59" y="9"/>
                </a:moveTo>
                <a:cubicBezTo>
                  <a:pt x="-2058" y="-1049"/>
                  <a:pt x="52976" y="84676"/>
                  <a:pt x="63559" y="117484"/>
                </a:cubicBezTo>
                <a:cubicBezTo>
                  <a:pt x="74142" y="150292"/>
                  <a:pt x="61442" y="192626"/>
                  <a:pt x="63559" y="196859"/>
                </a:cubicBezTo>
                <a:cubicBezTo>
                  <a:pt x="65676" y="201092"/>
                  <a:pt x="72026" y="159288"/>
                  <a:pt x="76259" y="142884"/>
                </a:cubicBezTo>
                <a:cubicBezTo>
                  <a:pt x="80492" y="126480"/>
                  <a:pt x="88959" y="101609"/>
                  <a:pt x="88959" y="98434"/>
                </a:cubicBezTo>
                <a:cubicBezTo>
                  <a:pt x="88959" y="95259"/>
                  <a:pt x="90547" y="139180"/>
                  <a:pt x="76259" y="123834"/>
                </a:cubicBezTo>
                <a:cubicBezTo>
                  <a:pt x="61972" y="108488"/>
                  <a:pt x="2176" y="1067"/>
                  <a:pt x="5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126934A-B078-859F-7EF1-05AD53D1B737}"/>
              </a:ext>
            </a:extLst>
          </p:cNvPr>
          <p:cNvSpPr/>
          <p:nvPr/>
        </p:nvSpPr>
        <p:spPr>
          <a:xfrm>
            <a:off x="3237589" y="4933919"/>
            <a:ext cx="535152" cy="85953"/>
          </a:xfrm>
          <a:custGeom>
            <a:avLst/>
            <a:gdLst>
              <a:gd name="connsiteX0" fmla="*/ 911 w 535152"/>
              <a:gd name="connsiteY0" fmla="*/ 47656 h 85953"/>
              <a:gd name="connsiteX1" fmla="*/ 216811 w 535152"/>
              <a:gd name="connsiteY1" fmla="*/ 85756 h 85953"/>
              <a:gd name="connsiteX2" fmla="*/ 134261 w 535152"/>
              <a:gd name="connsiteY2" fmla="*/ 63531 h 85953"/>
              <a:gd name="connsiteX3" fmla="*/ 334286 w 535152"/>
              <a:gd name="connsiteY3" fmla="*/ 85756 h 85953"/>
              <a:gd name="connsiteX4" fmla="*/ 293011 w 535152"/>
              <a:gd name="connsiteY4" fmla="*/ 69881 h 85953"/>
              <a:gd name="connsiteX5" fmla="*/ 464461 w 535152"/>
              <a:gd name="connsiteY5" fmla="*/ 73056 h 85953"/>
              <a:gd name="connsiteX6" fmla="*/ 524786 w 535152"/>
              <a:gd name="connsiteY6" fmla="*/ 79406 h 85953"/>
              <a:gd name="connsiteX7" fmla="*/ 496211 w 535152"/>
              <a:gd name="connsiteY7" fmla="*/ 31 h 85953"/>
              <a:gd name="connsiteX8" fmla="*/ 534311 w 535152"/>
              <a:gd name="connsiteY8" fmla="*/ 69881 h 85953"/>
              <a:gd name="connsiteX9" fmla="*/ 451761 w 535152"/>
              <a:gd name="connsiteY9" fmla="*/ 73056 h 85953"/>
              <a:gd name="connsiteX10" fmla="*/ 286661 w 535152"/>
              <a:gd name="connsiteY10" fmla="*/ 57181 h 85953"/>
              <a:gd name="connsiteX11" fmla="*/ 315236 w 535152"/>
              <a:gd name="connsiteY11" fmla="*/ 69881 h 85953"/>
              <a:gd name="connsiteX12" fmla="*/ 911 w 535152"/>
              <a:gd name="connsiteY12" fmla="*/ 47656 h 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152" h="85953">
                <a:moveTo>
                  <a:pt x="911" y="47656"/>
                </a:moveTo>
                <a:cubicBezTo>
                  <a:pt x="-15493" y="50302"/>
                  <a:pt x="194586" y="83110"/>
                  <a:pt x="216811" y="85756"/>
                </a:cubicBezTo>
                <a:cubicBezTo>
                  <a:pt x="239036" y="88402"/>
                  <a:pt x="114682" y="63531"/>
                  <a:pt x="134261" y="63531"/>
                </a:cubicBezTo>
                <a:cubicBezTo>
                  <a:pt x="153840" y="63531"/>
                  <a:pt x="307828" y="84698"/>
                  <a:pt x="334286" y="85756"/>
                </a:cubicBezTo>
                <a:cubicBezTo>
                  <a:pt x="360744" y="86814"/>
                  <a:pt x="271315" y="71998"/>
                  <a:pt x="293011" y="69881"/>
                </a:cubicBezTo>
                <a:cubicBezTo>
                  <a:pt x="314707" y="67764"/>
                  <a:pt x="425832" y="71469"/>
                  <a:pt x="464461" y="73056"/>
                </a:cubicBezTo>
                <a:cubicBezTo>
                  <a:pt x="503090" y="74643"/>
                  <a:pt x="519494" y="91577"/>
                  <a:pt x="524786" y="79406"/>
                </a:cubicBezTo>
                <a:cubicBezTo>
                  <a:pt x="530078" y="67235"/>
                  <a:pt x="494624" y="1618"/>
                  <a:pt x="496211" y="31"/>
                </a:cubicBezTo>
                <a:cubicBezTo>
                  <a:pt x="497798" y="-1556"/>
                  <a:pt x="541719" y="57710"/>
                  <a:pt x="534311" y="69881"/>
                </a:cubicBezTo>
                <a:cubicBezTo>
                  <a:pt x="526903" y="82052"/>
                  <a:pt x="493036" y="75173"/>
                  <a:pt x="451761" y="73056"/>
                </a:cubicBezTo>
                <a:cubicBezTo>
                  <a:pt x="410486" y="70939"/>
                  <a:pt x="309415" y="57710"/>
                  <a:pt x="286661" y="57181"/>
                </a:cubicBezTo>
                <a:cubicBezTo>
                  <a:pt x="263907" y="56652"/>
                  <a:pt x="357040" y="70410"/>
                  <a:pt x="315236" y="69881"/>
                </a:cubicBezTo>
                <a:cubicBezTo>
                  <a:pt x="273432" y="69352"/>
                  <a:pt x="17315" y="45010"/>
                  <a:pt x="911" y="47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0936B7B-639C-5B74-F3CB-8BD1449CACED}"/>
              </a:ext>
            </a:extLst>
          </p:cNvPr>
          <p:cNvSpPr/>
          <p:nvPr/>
        </p:nvSpPr>
        <p:spPr>
          <a:xfrm>
            <a:off x="2987568" y="4892375"/>
            <a:ext cx="246018" cy="89328"/>
          </a:xfrm>
          <a:custGeom>
            <a:avLst/>
            <a:gdLst>
              <a:gd name="connsiteX0" fmla="*/ 107 w 246018"/>
              <a:gd name="connsiteY0" fmla="*/ 89200 h 89328"/>
              <a:gd name="connsiteX1" fmla="*/ 158857 w 246018"/>
              <a:gd name="connsiteY1" fmla="*/ 47925 h 89328"/>
              <a:gd name="connsiteX2" fmla="*/ 244582 w 246018"/>
              <a:gd name="connsiteY2" fmla="*/ 60625 h 89328"/>
              <a:gd name="connsiteX3" fmla="*/ 209657 w 246018"/>
              <a:gd name="connsiteY3" fmla="*/ 51100 h 89328"/>
              <a:gd name="connsiteX4" fmla="*/ 171557 w 246018"/>
              <a:gd name="connsiteY4" fmla="*/ 300 h 89328"/>
              <a:gd name="connsiteX5" fmla="*/ 184257 w 246018"/>
              <a:gd name="connsiteY5" fmla="*/ 32050 h 89328"/>
              <a:gd name="connsiteX6" fmla="*/ 107 w 246018"/>
              <a:gd name="connsiteY6" fmla="*/ 89200 h 8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18" h="89328">
                <a:moveTo>
                  <a:pt x="107" y="89200"/>
                </a:moveTo>
                <a:cubicBezTo>
                  <a:pt x="-4126" y="91846"/>
                  <a:pt x="118111" y="52687"/>
                  <a:pt x="158857" y="47925"/>
                </a:cubicBezTo>
                <a:cubicBezTo>
                  <a:pt x="199603" y="43163"/>
                  <a:pt x="236115" y="60096"/>
                  <a:pt x="244582" y="60625"/>
                </a:cubicBezTo>
                <a:cubicBezTo>
                  <a:pt x="253049" y="61154"/>
                  <a:pt x="221828" y="61154"/>
                  <a:pt x="209657" y="51100"/>
                </a:cubicBezTo>
                <a:cubicBezTo>
                  <a:pt x="197486" y="41046"/>
                  <a:pt x="175790" y="3475"/>
                  <a:pt x="171557" y="300"/>
                </a:cubicBezTo>
                <a:cubicBezTo>
                  <a:pt x="167324" y="-2875"/>
                  <a:pt x="208070" y="19879"/>
                  <a:pt x="184257" y="32050"/>
                </a:cubicBezTo>
                <a:cubicBezTo>
                  <a:pt x="160445" y="44221"/>
                  <a:pt x="4340" y="86554"/>
                  <a:pt x="107" y="89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970CFDE-B1D9-1558-B4EF-14ACE1270C33}"/>
              </a:ext>
            </a:extLst>
          </p:cNvPr>
          <p:cNvSpPr/>
          <p:nvPr/>
        </p:nvSpPr>
        <p:spPr>
          <a:xfrm>
            <a:off x="3053818" y="5003787"/>
            <a:ext cx="315034" cy="28879"/>
          </a:xfrm>
          <a:custGeom>
            <a:avLst/>
            <a:gdLst>
              <a:gd name="connsiteX0" fmla="*/ 532 w 315034"/>
              <a:gd name="connsiteY0" fmla="*/ 28588 h 28879"/>
              <a:gd name="connsiteX1" fmla="*/ 283107 w 315034"/>
              <a:gd name="connsiteY1" fmla="*/ 19063 h 28879"/>
              <a:gd name="connsiteX2" fmla="*/ 257707 w 315034"/>
              <a:gd name="connsiteY2" fmla="*/ 19063 h 28879"/>
              <a:gd name="connsiteX3" fmla="*/ 314857 w 315034"/>
              <a:gd name="connsiteY3" fmla="*/ 13 h 28879"/>
              <a:gd name="connsiteX4" fmla="*/ 235482 w 315034"/>
              <a:gd name="connsiteY4" fmla="*/ 15888 h 28879"/>
              <a:gd name="connsiteX5" fmla="*/ 213257 w 315034"/>
              <a:gd name="connsiteY5" fmla="*/ 6363 h 28879"/>
              <a:gd name="connsiteX6" fmla="*/ 532 w 315034"/>
              <a:gd name="connsiteY6" fmla="*/ 28588 h 2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034" h="28879">
                <a:moveTo>
                  <a:pt x="532" y="28588"/>
                </a:moveTo>
                <a:cubicBezTo>
                  <a:pt x="12174" y="30705"/>
                  <a:pt x="240245" y="20650"/>
                  <a:pt x="283107" y="19063"/>
                </a:cubicBezTo>
                <a:cubicBezTo>
                  <a:pt x="325969" y="17476"/>
                  <a:pt x="252415" y="22238"/>
                  <a:pt x="257707" y="19063"/>
                </a:cubicBezTo>
                <a:cubicBezTo>
                  <a:pt x="262999" y="15888"/>
                  <a:pt x="318561" y="542"/>
                  <a:pt x="314857" y="13"/>
                </a:cubicBezTo>
                <a:cubicBezTo>
                  <a:pt x="311153" y="-516"/>
                  <a:pt x="252415" y="14830"/>
                  <a:pt x="235482" y="15888"/>
                </a:cubicBezTo>
                <a:cubicBezTo>
                  <a:pt x="218549" y="16946"/>
                  <a:pt x="255061" y="4776"/>
                  <a:pt x="213257" y="6363"/>
                </a:cubicBezTo>
                <a:cubicBezTo>
                  <a:pt x="171453" y="7950"/>
                  <a:pt x="-11110" y="26471"/>
                  <a:pt x="532" y="28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5784842-0C3B-F12D-1C0D-4FC0105D3046}"/>
              </a:ext>
            </a:extLst>
          </p:cNvPr>
          <p:cNvSpPr/>
          <p:nvPr/>
        </p:nvSpPr>
        <p:spPr>
          <a:xfrm>
            <a:off x="3419425" y="5031176"/>
            <a:ext cx="349719" cy="58400"/>
          </a:xfrm>
          <a:custGeom>
            <a:avLst/>
            <a:gdLst>
              <a:gd name="connsiteX0" fmla="*/ 50 w 349719"/>
              <a:gd name="connsiteY0" fmla="*/ 1199 h 58400"/>
              <a:gd name="connsiteX1" fmla="*/ 257225 w 349719"/>
              <a:gd name="connsiteY1" fmla="*/ 7549 h 58400"/>
              <a:gd name="connsiteX2" fmla="*/ 349300 w 349719"/>
              <a:gd name="connsiteY2" fmla="*/ 58349 h 58400"/>
              <a:gd name="connsiteX3" fmla="*/ 279450 w 349719"/>
              <a:gd name="connsiteY3" fmla="*/ 17074 h 58400"/>
              <a:gd name="connsiteX4" fmla="*/ 50 w 349719"/>
              <a:gd name="connsiteY4" fmla="*/ 1199 h 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9" h="58400">
                <a:moveTo>
                  <a:pt x="50" y="1199"/>
                </a:moveTo>
                <a:cubicBezTo>
                  <a:pt x="-3654" y="-388"/>
                  <a:pt x="199017" y="-1976"/>
                  <a:pt x="257225" y="7549"/>
                </a:cubicBezTo>
                <a:cubicBezTo>
                  <a:pt x="315433" y="17074"/>
                  <a:pt x="345596" y="56762"/>
                  <a:pt x="349300" y="58349"/>
                </a:cubicBezTo>
                <a:cubicBezTo>
                  <a:pt x="353004" y="59936"/>
                  <a:pt x="332367" y="24482"/>
                  <a:pt x="279450" y="17074"/>
                </a:cubicBezTo>
                <a:cubicBezTo>
                  <a:pt x="226533" y="9666"/>
                  <a:pt x="3754" y="2786"/>
                  <a:pt x="50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FF7DB92-35FE-E1C2-91EC-518ECE624DCA}"/>
              </a:ext>
            </a:extLst>
          </p:cNvPr>
          <p:cNvSpPr/>
          <p:nvPr/>
        </p:nvSpPr>
        <p:spPr>
          <a:xfrm>
            <a:off x="3386803" y="5055892"/>
            <a:ext cx="328327" cy="62741"/>
          </a:xfrm>
          <a:custGeom>
            <a:avLst/>
            <a:gdLst>
              <a:gd name="connsiteX0" fmla="*/ 922 w 328327"/>
              <a:gd name="connsiteY0" fmla="*/ 62208 h 62741"/>
              <a:gd name="connsiteX1" fmla="*/ 162847 w 328327"/>
              <a:gd name="connsiteY1" fmla="*/ 33633 h 62741"/>
              <a:gd name="connsiteX2" fmla="*/ 121572 w 328327"/>
              <a:gd name="connsiteY2" fmla="*/ 33633 h 62741"/>
              <a:gd name="connsiteX3" fmla="*/ 232697 w 328327"/>
              <a:gd name="connsiteY3" fmla="*/ 11408 h 62741"/>
              <a:gd name="connsiteX4" fmla="*/ 156497 w 328327"/>
              <a:gd name="connsiteY4" fmla="*/ 8233 h 62741"/>
              <a:gd name="connsiteX5" fmla="*/ 324772 w 328327"/>
              <a:gd name="connsiteY5" fmla="*/ 5058 h 62741"/>
              <a:gd name="connsiteX6" fmla="*/ 248572 w 328327"/>
              <a:gd name="connsiteY6" fmla="*/ 5058 h 62741"/>
              <a:gd name="connsiteX7" fmla="*/ 922 w 328327"/>
              <a:gd name="connsiteY7" fmla="*/ 62208 h 6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327" h="62741">
                <a:moveTo>
                  <a:pt x="922" y="62208"/>
                </a:moveTo>
                <a:cubicBezTo>
                  <a:pt x="-13366" y="66971"/>
                  <a:pt x="142739" y="38395"/>
                  <a:pt x="162847" y="33633"/>
                </a:cubicBezTo>
                <a:cubicBezTo>
                  <a:pt x="182955" y="28871"/>
                  <a:pt x="109930" y="37337"/>
                  <a:pt x="121572" y="33633"/>
                </a:cubicBezTo>
                <a:cubicBezTo>
                  <a:pt x="133214" y="29929"/>
                  <a:pt x="226876" y="15641"/>
                  <a:pt x="232697" y="11408"/>
                </a:cubicBezTo>
                <a:cubicBezTo>
                  <a:pt x="238518" y="7175"/>
                  <a:pt x="141151" y="9291"/>
                  <a:pt x="156497" y="8233"/>
                </a:cubicBezTo>
                <a:cubicBezTo>
                  <a:pt x="171843" y="7175"/>
                  <a:pt x="309426" y="5587"/>
                  <a:pt x="324772" y="5058"/>
                </a:cubicBezTo>
                <a:cubicBezTo>
                  <a:pt x="340118" y="4529"/>
                  <a:pt x="304135" y="-6055"/>
                  <a:pt x="248572" y="5058"/>
                </a:cubicBezTo>
                <a:cubicBezTo>
                  <a:pt x="193009" y="16171"/>
                  <a:pt x="15210" y="57445"/>
                  <a:pt x="922" y="6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2D98A5D-4592-98CE-1BCF-D21DA4FFAB2B}"/>
              </a:ext>
            </a:extLst>
          </p:cNvPr>
          <p:cNvSpPr/>
          <p:nvPr/>
        </p:nvSpPr>
        <p:spPr>
          <a:xfrm>
            <a:off x="2986626" y="4927592"/>
            <a:ext cx="169349" cy="186073"/>
          </a:xfrm>
          <a:custGeom>
            <a:avLst/>
            <a:gdLst>
              <a:gd name="connsiteX0" fmla="*/ 169324 w 169349"/>
              <a:gd name="connsiteY0" fmla="*/ 8 h 186073"/>
              <a:gd name="connsiteX1" fmla="*/ 55024 w 169349"/>
              <a:gd name="connsiteY1" fmla="*/ 41283 h 186073"/>
              <a:gd name="connsiteX2" fmla="*/ 10574 w 169349"/>
              <a:gd name="connsiteY2" fmla="*/ 107958 h 186073"/>
              <a:gd name="connsiteX3" fmla="*/ 42324 w 169349"/>
              <a:gd name="connsiteY3" fmla="*/ 184158 h 186073"/>
              <a:gd name="connsiteX4" fmla="*/ 20099 w 169349"/>
              <a:gd name="connsiteY4" fmla="*/ 152408 h 186073"/>
              <a:gd name="connsiteX5" fmla="*/ 112174 w 169349"/>
              <a:gd name="connsiteY5" fmla="*/ 38108 h 186073"/>
              <a:gd name="connsiteX6" fmla="*/ 1049 w 169349"/>
              <a:gd name="connsiteY6" fmla="*/ 123833 h 186073"/>
              <a:gd name="connsiteX7" fmla="*/ 64549 w 169349"/>
              <a:gd name="connsiteY7" fmla="*/ 44458 h 186073"/>
              <a:gd name="connsiteX8" fmla="*/ 169324 w 169349"/>
              <a:gd name="connsiteY8" fmla="*/ 8 h 18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49" h="186073">
                <a:moveTo>
                  <a:pt x="169324" y="8"/>
                </a:moveTo>
                <a:cubicBezTo>
                  <a:pt x="167737" y="-521"/>
                  <a:pt x="81482" y="23291"/>
                  <a:pt x="55024" y="41283"/>
                </a:cubicBezTo>
                <a:cubicBezTo>
                  <a:pt x="28566" y="59275"/>
                  <a:pt x="12691" y="84145"/>
                  <a:pt x="10574" y="107958"/>
                </a:cubicBezTo>
                <a:cubicBezTo>
                  <a:pt x="8457" y="131771"/>
                  <a:pt x="40737" y="176750"/>
                  <a:pt x="42324" y="184158"/>
                </a:cubicBezTo>
                <a:cubicBezTo>
                  <a:pt x="43911" y="191566"/>
                  <a:pt x="8457" y="176750"/>
                  <a:pt x="20099" y="152408"/>
                </a:cubicBezTo>
                <a:cubicBezTo>
                  <a:pt x="31741" y="128066"/>
                  <a:pt x="115349" y="42870"/>
                  <a:pt x="112174" y="38108"/>
                </a:cubicBezTo>
                <a:cubicBezTo>
                  <a:pt x="108999" y="33346"/>
                  <a:pt x="8986" y="122775"/>
                  <a:pt x="1049" y="123833"/>
                </a:cubicBezTo>
                <a:cubicBezTo>
                  <a:pt x="-6888" y="124891"/>
                  <a:pt x="31741" y="64566"/>
                  <a:pt x="64549" y="44458"/>
                </a:cubicBezTo>
                <a:cubicBezTo>
                  <a:pt x="97357" y="24350"/>
                  <a:pt x="170911" y="537"/>
                  <a:pt x="16932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1197D5E-65C4-291B-2D2B-D7A19C1F30DD}"/>
              </a:ext>
            </a:extLst>
          </p:cNvPr>
          <p:cNvSpPr/>
          <p:nvPr/>
        </p:nvSpPr>
        <p:spPr>
          <a:xfrm>
            <a:off x="3095116" y="5044740"/>
            <a:ext cx="361341" cy="19592"/>
          </a:xfrm>
          <a:custGeom>
            <a:avLst/>
            <a:gdLst>
              <a:gd name="connsiteX0" fmla="*/ 509 w 361341"/>
              <a:gd name="connsiteY0" fmla="*/ 19385 h 19592"/>
              <a:gd name="connsiteX1" fmla="*/ 346584 w 361341"/>
              <a:gd name="connsiteY1" fmla="*/ 9860 h 19592"/>
              <a:gd name="connsiteX2" fmla="*/ 270384 w 361341"/>
              <a:gd name="connsiteY2" fmla="*/ 335 h 19592"/>
              <a:gd name="connsiteX3" fmla="*/ 509 w 361341"/>
              <a:gd name="connsiteY3" fmla="*/ 19385 h 1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41" h="19592">
                <a:moveTo>
                  <a:pt x="509" y="19385"/>
                </a:moveTo>
                <a:cubicBezTo>
                  <a:pt x="13209" y="20972"/>
                  <a:pt x="301605" y="13035"/>
                  <a:pt x="346584" y="9860"/>
                </a:cubicBezTo>
                <a:cubicBezTo>
                  <a:pt x="391563" y="6685"/>
                  <a:pt x="324359" y="-1782"/>
                  <a:pt x="270384" y="335"/>
                </a:cubicBezTo>
                <a:cubicBezTo>
                  <a:pt x="216409" y="2452"/>
                  <a:pt x="-12191" y="17798"/>
                  <a:pt x="509" y="1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482FEA3-23E2-09C7-700A-7E2FBECDC140}"/>
              </a:ext>
            </a:extLst>
          </p:cNvPr>
          <p:cNvSpPr/>
          <p:nvPr/>
        </p:nvSpPr>
        <p:spPr>
          <a:xfrm>
            <a:off x="3365254" y="5079989"/>
            <a:ext cx="343534" cy="100676"/>
          </a:xfrm>
          <a:custGeom>
            <a:avLst/>
            <a:gdLst>
              <a:gd name="connsiteX0" fmla="*/ 343146 w 343534"/>
              <a:gd name="connsiteY0" fmla="*/ 11 h 100676"/>
              <a:gd name="connsiteX1" fmla="*/ 12946 w 343534"/>
              <a:gd name="connsiteY1" fmla="*/ 92086 h 100676"/>
              <a:gd name="connsiteX2" fmla="*/ 79621 w 343534"/>
              <a:gd name="connsiteY2" fmla="*/ 95261 h 100676"/>
              <a:gd name="connsiteX3" fmla="*/ 200271 w 343534"/>
              <a:gd name="connsiteY3" fmla="*/ 79386 h 100676"/>
              <a:gd name="connsiteX4" fmla="*/ 82796 w 343534"/>
              <a:gd name="connsiteY4" fmla="*/ 85736 h 100676"/>
              <a:gd name="connsiteX5" fmla="*/ 343146 w 343534"/>
              <a:gd name="connsiteY5" fmla="*/ 11 h 10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34" h="100676">
                <a:moveTo>
                  <a:pt x="343146" y="11"/>
                </a:moveTo>
                <a:cubicBezTo>
                  <a:pt x="331504" y="1069"/>
                  <a:pt x="56867" y="76211"/>
                  <a:pt x="12946" y="92086"/>
                </a:cubicBezTo>
                <a:cubicBezTo>
                  <a:pt x="-30975" y="107961"/>
                  <a:pt x="48400" y="97378"/>
                  <a:pt x="79621" y="95261"/>
                </a:cubicBezTo>
                <a:cubicBezTo>
                  <a:pt x="110842" y="93144"/>
                  <a:pt x="199742" y="80973"/>
                  <a:pt x="200271" y="79386"/>
                </a:cubicBezTo>
                <a:cubicBezTo>
                  <a:pt x="200800" y="77799"/>
                  <a:pt x="64275" y="97907"/>
                  <a:pt x="82796" y="85736"/>
                </a:cubicBezTo>
                <a:cubicBezTo>
                  <a:pt x="101317" y="73565"/>
                  <a:pt x="354788" y="-1047"/>
                  <a:pt x="3431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771313A-F4ED-D48F-1DFC-F74E9AAB7E7B}"/>
              </a:ext>
            </a:extLst>
          </p:cNvPr>
          <p:cNvSpPr/>
          <p:nvPr/>
        </p:nvSpPr>
        <p:spPr>
          <a:xfrm>
            <a:off x="2924175" y="4882317"/>
            <a:ext cx="117477" cy="188167"/>
          </a:xfrm>
          <a:custGeom>
            <a:avLst/>
            <a:gdLst>
              <a:gd name="connsiteX0" fmla="*/ 117475 w 117477"/>
              <a:gd name="connsiteY0" fmla="*/ 833 h 188167"/>
              <a:gd name="connsiteX1" fmla="*/ 25400 w 117477"/>
              <a:gd name="connsiteY1" fmla="*/ 42108 h 188167"/>
              <a:gd name="connsiteX2" fmla="*/ 0 w 117477"/>
              <a:gd name="connsiteY2" fmla="*/ 156408 h 188167"/>
              <a:gd name="connsiteX3" fmla="*/ 25400 w 117477"/>
              <a:gd name="connsiteY3" fmla="*/ 67508 h 188167"/>
              <a:gd name="connsiteX4" fmla="*/ 63500 w 117477"/>
              <a:gd name="connsiteY4" fmla="*/ 188158 h 188167"/>
              <a:gd name="connsiteX5" fmla="*/ 28575 w 117477"/>
              <a:gd name="connsiteY5" fmla="*/ 73858 h 188167"/>
              <a:gd name="connsiteX6" fmla="*/ 117475 w 117477"/>
              <a:gd name="connsiteY6" fmla="*/ 833 h 1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77" h="188167">
                <a:moveTo>
                  <a:pt x="117475" y="833"/>
                </a:moveTo>
                <a:cubicBezTo>
                  <a:pt x="116946" y="-4459"/>
                  <a:pt x="44979" y="16179"/>
                  <a:pt x="25400" y="42108"/>
                </a:cubicBezTo>
                <a:cubicBezTo>
                  <a:pt x="5821" y="68037"/>
                  <a:pt x="0" y="152175"/>
                  <a:pt x="0" y="156408"/>
                </a:cubicBezTo>
                <a:cubicBezTo>
                  <a:pt x="0" y="160641"/>
                  <a:pt x="14817" y="62216"/>
                  <a:pt x="25400" y="67508"/>
                </a:cubicBezTo>
                <a:cubicBezTo>
                  <a:pt x="35983" y="72800"/>
                  <a:pt x="62971" y="187100"/>
                  <a:pt x="63500" y="188158"/>
                </a:cubicBezTo>
                <a:cubicBezTo>
                  <a:pt x="64029" y="189216"/>
                  <a:pt x="22754" y="98729"/>
                  <a:pt x="28575" y="73858"/>
                </a:cubicBezTo>
                <a:cubicBezTo>
                  <a:pt x="34396" y="48987"/>
                  <a:pt x="118004" y="6125"/>
                  <a:pt x="117475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3829BE4-2BD8-EC5C-5156-19B4D7A9CC47}"/>
              </a:ext>
            </a:extLst>
          </p:cNvPr>
          <p:cNvSpPr/>
          <p:nvPr/>
        </p:nvSpPr>
        <p:spPr>
          <a:xfrm>
            <a:off x="3663950" y="4400526"/>
            <a:ext cx="247684" cy="137607"/>
          </a:xfrm>
          <a:custGeom>
            <a:avLst/>
            <a:gdLst>
              <a:gd name="connsiteX0" fmla="*/ 247650 w 247684"/>
              <a:gd name="connsiteY0" fmla="*/ 88924 h 137607"/>
              <a:gd name="connsiteX1" fmla="*/ 187325 w 247684"/>
              <a:gd name="connsiteY1" fmla="*/ 28599 h 137607"/>
              <a:gd name="connsiteX2" fmla="*/ 196850 w 247684"/>
              <a:gd name="connsiteY2" fmla="*/ 101624 h 137607"/>
              <a:gd name="connsiteX3" fmla="*/ 158750 w 247684"/>
              <a:gd name="connsiteY3" fmla="*/ 76224 h 137607"/>
              <a:gd name="connsiteX4" fmla="*/ 215900 w 247684"/>
              <a:gd name="connsiteY4" fmla="*/ 133374 h 137607"/>
              <a:gd name="connsiteX5" fmla="*/ 149225 w 247684"/>
              <a:gd name="connsiteY5" fmla="*/ 133374 h 137607"/>
              <a:gd name="connsiteX6" fmla="*/ 0 w 247684"/>
              <a:gd name="connsiteY6" fmla="*/ 130199 h 137607"/>
              <a:gd name="connsiteX7" fmla="*/ 187325 w 247684"/>
              <a:gd name="connsiteY7" fmla="*/ 133374 h 137607"/>
              <a:gd name="connsiteX8" fmla="*/ 171450 w 247684"/>
              <a:gd name="connsiteY8" fmla="*/ 69874 h 137607"/>
              <a:gd name="connsiteX9" fmla="*/ 184150 w 247684"/>
              <a:gd name="connsiteY9" fmla="*/ 85749 h 137607"/>
              <a:gd name="connsiteX10" fmla="*/ 177800 w 247684"/>
              <a:gd name="connsiteY10" fmla="*/ 24 h 137607"/>
              <a:gd name="connsiteX11" fmla="*/ 247650 w 247684"/>
              <a:gd name="connsiteY11" fmla="*/ 88924 h 1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684" h="137607">
                <a:moveTo>
                  <a:pt x="247650" y="88924"/>
                </a:moveTo>
                <a:cubicBezTo>
                  <a:pt x="249237" y="93686"/>
                  <a:pt x="195792" y="26482"/>
                  <a:pt x="187325" y="28599"/>
                </a:cubicBezTo>
                <a:cubicBezTo>
                  <a:pt x="178858" y="30716"/>
                  <a:pt x="201612" y="93687"/>
                  <a:pt x="196850" y="101624"/>
                </a:cubicBezTo>
                <a:cubicBezTo>
                  <a:pt x="192087" y="109562"/>
                  <a:pt x="155575" y="70932"/>
                  <a:pt x="158750" y="76224"/>
                </a:cubicBezTo>
                <a:cubicBezTo>
                  <a:pt x="161925" y="81516"/>
                  <a:pt x="217487" y="123849"/>
                  <a:pt x="215900" y="133374"/>
                </a:cubicBezTo>
                <a:cubicBezTo>
                  <a:pt x="214312" y="142899"/>
                  <a:pt x="149225" y="133374"/>
                  <a:pt x="149225" y="133374"/>
                </a:cubicBezTo>
                <a:lnTo>
                  <a:pt x="0" y="130199"/>
                </a:lnTo>
                <a:cubicBezTo>
                  <a:pt x="6350" y="130199"/>
                  <a:pt x="158750" y="143428"/>
                  <a:pt x="187325" y="133374"/>
                </a:cubicBezTo>
                <a:cubicBezTo>
                  <a:pt x="215900" y="123320"/>
                  <a:pt x="171450" y="69874"/>
                  <a:pt x="171450" y="69874"/>
                </a:cubicBezTo>
                <a:cubicBezTo>
                  <a:pt x="170921" y="61936"/>
                  <a:pt x="183092" y="97391"/>
                  <a:pt x="184150" y="85749"/>
                </a:cubicBezTo>
                <a:cubicBezTo>
                  <a:pt x="185208" y="74107"/>
                  <a:pt x="167746" y="-1563"/>
                  <a:pt x="177800" y="24"/>
                </a:cubicBezTo>
                <a:cubicBezTo>
                  <a:pt x="187854" y="1611"/>
                  <a:pt x="246063" y="84162"/>
                  <a:pt x="247650" y="88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547367D-3DFE-AA03-DA5E-4863E5110CC4}"/>
              </a:ext>
            </a:extLst>
          </p:cNvPr>
          <p:cNvSpPr/>
          <p:nvPr/>
        </p:nvSpPr>
        <p:spPr>
          <a:xfrm>
            <a:off x="3622606" y="4365580"/>
            <a:ext cx="158983" cy="177859"/>
          </a:xfrm>
          <a:custGeom>
            <a:avLst/>
            <a:gdLst>
              <a:gd name="connsiteX0" fmla="*/ 69 w 158983"/>
              <a:gd name="connsiteY0" fmla="*/ 45 h 177859"/>
              <a:gd name="connsiteX1" fmla="*/ 117544 w 158983"/>
              <a:gd name="connsiteY1" fmla="*/ 60370 h 177859"/>
              <a:gd name="connsiteX2" fmla="*/ 79444 w 158983"/>
              <a:gd name="connsiteY2" fmla="*/ 101645 h 177859"/>
              <a:gd name="connsiteX3" fmla="*/ 44519 w 158983"/>
              <a:gd name="connsiteY3" fmla="*/ 136570 h 177859"/>
              <a:gd name="connsiteX4" fmla="*/ 88969 w 158983"/>
              <a:gd name="connsiteY4" fmla="*/ 114345 h 177859"/>
              <a:gd name="connsiteX5" fmla="*/ 41344 w 158983"/>
              <a:gd name="connsiteY5" fmla="*/ 177845 h 177859"/>
              <a:gd name="connsiteX6" fmla="*/ 85794 w 158983"/>
              <a:gd name="connsiteY6" fmla="*/ 107995 h 177859"/>
              <a:gd name="connsiteX7" fmla="*/ 158819 w 158983"/>
              <a:gd name="connsiteY7" fmla="*/ 60370 h 177859"/>
              <a:gd name="connsiteX8" fmla="*/ 101669 w 158983"/>
              <a:gd name="connsiteY8" fmla="*/ 50845 h 177859"/>
              <a:gd name="connsiteX9" fmla="*/ 69 w 158983"/>
              <a:gd name="connsiteY9" fmla="*/ 45 h 17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983" h="177859">
                <a:moveTo>
                  <a:pt x="69" y="45"/>
                </a:moveTo>
                <a:cubicBezTo>
                  <a:pt x="2715" y="1633"/>
                  <a:pt x="104315" y="43437"/>
                  <a:pt x="117544" y="60370"/>
                </a:cubicBezTo>
                <a:cubicBezTo>
                  <a:pt x="130773" y="77303"/>
                  <a:pt x="91615" y="88945"/>
                  <a:pt x="79444" y="101645"/>
                </a:cubicBezTo>
                <a:cubicBezTo>
                  <a:pt x="67273" y="114345"/>
                  <a:pt x="42931" y="134453"/>
                  <a:pt x="44519" y="136570"/>
                </a:cubicBezTo>
                <a:cubicBezTo>
                  <a:pt x="46107" y="138687"/>
                  <a:pt x="89498" y="107466"/>
                  <a:pt x="88969" y="114345"/>
                </a:cubicBezTo>
                <a:cubicBezTo>
                  <a:pt x="88440" y="121224"/>
                  <a:pt x="41873" y="178903"/>
                  <a:pt x="41344" y="177845"/>
                </a:cubicBezTo>
                <a:cubicBezTo>
                  <a:pt x="40815" y="176787"/>
                  <a:pt x="66215" y="127574"/>
                  <a:pt x="85794" y="107995"/>
                </a:cubicBezTo>
                <a:cubicBezTo>
                  <a:pt x="105373" y="88416"/>
                  <a:pt x="156173" y="69895"/>
                  <a:pt x="158819" y="60370"/>
                </a:cubicBezTo>
                <a:cubicBezTo>
                  <a:pt x="161465" y="50845"/>
                  <a:pt x="131831" y="63016"/>
                  <a:pt x="101669" y="50845"/>
                </a:cubicBezTo>
                <a:cubicBezTo>
                  <a:pt x="71507" y="38674"/>
                  <a:pt x="-2577" y="-1543"/>
                  <a:pt x="69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CF32B42-40C4-2DC1-B2AF-03C9515147E2}"/>
              </a:ext>
            </a:extLst>
          </p:cNvPr>
          <p:cNvSpPr/>
          <p:nvPr/>
        </p:nvSpPr>
        <p:spPr>
          <a:xfrm>
            <a:off x="3279433" y="4365625"/>
            <a:ext cx="363869" cy="41395"/>
          </a:xfrm>
          <a:custGeom>
            <a:avLst/>
            <a:gdLst>
              <a:gd name="connsiteX0" fmla="*/ 342 w 363869"/>
              <a:gd name="connsiteY0" fmla="*/ 31750 h 41395"/>
              <a:gd name="connsiteX1" fmla="*/ 232117 w 363869"/>
              <a:gd name="connsiteY1" fmla="*/ 0 h 41395"/>
              <a:gd name="connsiteX2" fmla="*/ 165442 w 363869"/>
              <a:gd name="connsiteY2" fmla="*/ 31750 h 41395"/>
              <a:gd name="connsiteX3" fmla="*/ 330542 w 363869"/>
              <a:gd name="connsiteY3" fmla="*/ 41275 h 41395"/>
              <a:gd name="connsiteX4" fmla="*/ 194017 w 363869"/>
              <a:gd name="connsiteY4" fmla="*/ 34925 h 41395"/>
              <a:gd name="connsiteX5" fmla="*/ 359117 w 363869"/>
              <a:gd name="connsiteY5" fmla="*/ 6350 h 41395"/>
              <a:gd name="connsiteX6" fmla="*/ 292442 w 363869"/>
              <a:gd name="connsiteY6" fmla="*/ 28575 h 41395"/>
              <a:gd name="connsiteX7" fmla="*/ 342 w 363869"/>
              <a:gd name="connsiteY7" fmla="*/ 31750 h 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869" h="41395">
                <a:moveTo>
                  <a:pt x="342" y="31750"/>
                </a:moveTo>
                <a:cubicBezTo>
                  <a:pt x="-9712" y="26987"/>
                  <a:pt x="204600" y="0"/>
                  <a:pt x="232117" y="0"/>
                </a:cubicBezTo>
                <a:cubicBezTo>
                  <a:pt x="259634" y="0"/>
                  <a:pt x="149038" y="24871"/>
                  <a:pt x="165442" y="31750"/>
                </a:cubicBezTo>
                <a:cubicBezTo>
                  <a:pt x="181846" y="38629"/>
                  <a:pt x="325780" y="40746"/>
                  <a:pt x="330542" y="41275"/>
                </a:cubicBezTo>
                <a:cubicBezTo>
                  <a:pt x="335305" y="41804"/>
                  <a:pt x="189255" y="40746"/>
                  <a:pt x="194017" y="34925"/>
                </a:cubicBezTo>
                <a:cubicBezTo>
                  <a:pt x="198779" y="29104"/>
                  <a:pt x="342713" y="7408"/>
                  <a:pt x="359117" y="6350"/>
                </a:cubicBezTo>
                <a:cubicBezTo>
                  <a:pt x="375521" y="5292"/>
                  <a:pt x="348534" y="23283"/>
                  <a:pt x="292442" y="28575"/>
                </a:cubicBezTo>
                <a:cubicBezTo>
                  <a:pt x="236350" y="33867"/>
                  <a:pt x="10396" y="36513"/>
                  <a:pt x="342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380EEA2-DD63-27C7-CB16-1B537B18C38D}"/>
              </a:ext>
            </a:extLst>
          </p:cNvPr>
          <p:cNvSpPr/>
          <p:nvPr/>
        </p:nvSpPr>
        <p:spPr>
          <a:xfrm>
            <a:off x="3375000" y="4441541"/>
            <a:ext cx="318783" cy="79837"/>
          </a:xfrm>
          <a:custGeom>
            <a:avLst/>
            <a:gdLst>
              <a:gd name="connsiteX0" fmla="*/ 311175 w 318783"/>
              <a:gd name="connsiteY0" fmla="*/ 32034 h 79837"/>
              <a:gd name="connsiteX1" fmla="*/ 228625 w 318783"/>
              <a:gd name="connsiteY1" fmla="*/ 35209 h 79837"/>
              <a:gd name="connsiteX2" fmla="*/ 31775 w 318783"/>
              <a:gd name="connsiteY2" fmla="*/ 284 h 79837"/>
              <a:gd name="connsiteX3" fmla="*/ 95275 w 318783"/>
              <a:gd name="connsiteY3" fmla="*/ 41559 h 79837"/>
              <a:gd name="connsiteX4" fmla="*/ 222275 w 318783"/>
              <a:gd name="connsiteY4" fmla="*/ 79659 h 79837"/>
              <a:gd name="connsiteX5" fmla="*/ 3200 w 318783"/>
              <a:gd name="connsiteY5" fmla="*/ 25684 h 79837"/>
              <a:gd name="connsiteX6" fmla="*/ 88925 w 318783"/>
              <a:gd name="connsiteY6" fmla="*/ 25684 h 79837"/>
              <a:gd name="connsiteX7" fmla="*/ 47650 w 318783"/>
              <a:gd name="connsiteY7" fmla="*/ 284 h 79837"/>
              <a:gd name="connsiteX8" fmla="*/ 311175 w 318783"/>
              <a:gd name="connsiteY8" fmla="*/ 32034 h 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83" h="79837">
                <a:moveTo>
                  <a:pt x="311175" y="32034"/>
                </a:moveTo>
                <a:cubicBezTo>
                  <a:pt x="341338" y="37855"/>
                  <a:pt x="275192" y="40501"/>
                  <a:pt x="228625" y="35209"/>
                </a:cubicBezTo>
                <a:cubicBezTo>
                  <a:pt x="182058" y="29917"/>
                  <a:pt x="54000" y="-774"/>
                  <a:pt x="31775" y="284"/>
                </a:cubicBezTo>
                <a:cubicBezTo>
                  <a:pt x="9550" y="1342"/>
                  <a:pt x="63525" y="28330"/>
                  <a:pt x="95275" y="41559"/>
                </a:cubicBezTo>
                <a:cubicBezTo>
                  <a:pt x="127025" y="54788"/>
                  <a:pt x="237621" y="82305"/>
                  <a:pt x="222275" y="79659"/>
                </a:cubicBezTo>
                <a:cubicBezTo>
                  <a:pt x="206929" y="77013"/>
                  <a:pt x="25425" y="34680"/>
                  <a:pt x="3200" y="25684"/>
                </a:cubicBezTo>
                <a:cubicBezTo>
                  <a:pt x="-19025" y="16688"/>
                  <a:pt x="81517" y="29917"/>
                  <a:pt x="88925" y="25684"/>
                </a:cubicBezTo>
                <a:cubicBezTo>
                  <a:pt x="96333" y="21451"/>
                  <a:pt x="15900" y="-2891"/>
                  <a:pt x="47650" y="284"/>
                </a:cubicBezTo>
                <a:cubicBezTo>
                  <a:pt x="79400" y="3459"/>
                  <a:pt x="281012" y="26213"/>
                  <a:pt x="311175" y="3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C011B1B-1E9B-5EE2-67C4-7D551CB5C271}"/>
              </a:ext>
            </a:extLst>
          </p:cNvPr>
          <p:cNvSpPr/>
          <p:nvPr/>
        </p:nvSpPr>
        <p:spPr>
          <a:xfrm>
            <a:off x="2911104" y="4311409"/>
            <a:ext cx="463950" cy="190855"/>
          </a:xfrm>
          <a:custGeom>
            <a:avLst/>
            <a:gdLst>
              <a:gd name="connsiteX0" fmla="*/ 371 w 463950"/>
              <a:gd name="connsiteY0" fmla="*/ 190741 h 190855"/>
              <a:gd name="connsiteX1" fmla="*/ 181346 w 463950"/>
              <a:gd name="connsiteY1" fmla="*/ 98666 h 190855"/>
              <a:gd name="connsiteX2" fmla="*/ 305171 w 463950"/>
              <a:gd name="connsiteY2" fmla="*/ 241 h 190855"/>
              <a:gd name="connsiteX3" fmla="*/ 244846 w 463950"/>
              <a:gd name="connsiteY3" fmla="*/ 70091 h 190855"/>
              <a:gd name="connsiteX4" fmla="*/ 355971 w 463950"/>
              <a:gd name="connsiteY4" fmla="*/ 44691 h 190855"/>
              <a:gd name="connsiteX5" fmla="*/ 336921 w 463950"/>
              <a:gd name="connsiteY5" fmla="*/ 63741 h 190855"/>
              <a:gd name="connsiteX6" fmla="*/ 463921 w 463950"/>
              <a:gd name="connsiteY6" fmla="*/ 38341 h 190855"/>
              <a:gd name="connsiteX7" fmla="*/ 324221 w 463950"/>
              <a:gd name="connsiteY7" fmla="*/ 63741 h 190855"/>
              <a:gd name="connsiteX8" fmla="*/ 232146 w 463950"/>
              <a:gd name="connsiteY8" fmla="*/ 79616 h 190855"/>
              <a:gd name="connsiteX9" fmla="*/ 371 w 463950"/>
              <a:gd name="connsiteY9" fmla="*/ 190741 h 19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950" h="190855">
                <a:moveTo>
                  <a:pt x="371" y="190741"/>
                </a:moveTo>
                <a:cubicBezTo>
                  <a:pt x="-8096" y="193916"/>
                  <a:pt x="130546" y="130416"/>
                  <a:pt x="181346" y="98666"/>
                </a:cubicBezTo>
                <a:cubicBezTo>
                  <a:pt x="232146" y="66916"/>
                  <a:pt x="294588" y="5003"/>
                  <a:pt x="305171" y="241"/>
                </a:cubicBezTo>
                <a:cubicBezTo>
                  <a:pt x="315754" y="-4522"/>
                  <a:pt x="236379" y="62683"/>
                  <a:pt x="244846" y="70091"/>
                </a:cubicBezTo>
                <a:cubicBezTo>
                  <a:pt x="253313" y="77499"/>
                  <a:pt x="355971" y="44691"/>
                  <a:pt x="355971" y="44691"/>
                </a:cubicBezTo>
                <a:cubicBezTo>
                  <a:pt x="371317" y="43633"/>
                  <a:pt x="318930" y="64799"/>
                  <a:pt x="336921" y="63741"/>
                </a:cubicBezTo>
                <a:cubicBezTo>
                  <a:pt x="354912" y="62683"/>
                  <a:pt x="466038" y="38341"/>
                  <a:pt x="463921" y="38341"/>
                </a:cubicBezTo>
                <a:cubicBezTo>
                  <a:pt x="461804" y="38341"/>
                  <a:pt x="324221" y="63741"/>
                  <a:pt x="324221" y="63741"/>
                </a:cubicBezTo>
                <a:cubicBezTo>
                  <a:pt x="285592" y="70620"/>
                  <a:pt x="281888" y="60037"/>
                  <a:pt x="232146" y="79616"/>
                </a:cubicBezTo>
                <a:cubicBezTo>
                  <a:pt x="182404" y="99195"/>
                  <a:pt x="8838" y="187566"/>
                  <a:pt x="371" y="190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22E9F7D-5768-FC0C-4915-D0247A71D957}"/>
              </a:ext>
            </a:extLst>
          </p:cNvPr>
          <p:cNvSpPr/>
          <p:nvPr/>
        </p:nvSpPr>
        <p:spPr>
          <a:xfrm>
            <a:off x="2955924" y="4457633"/>
            <a:ext cx="482612" cy="44524"/>
          </a:xfrm>
          <a:custGeom>
            <a:avLst/>
            <a:gdLst>
              <a:gd name="connsiteX0" fmla="*/ 1 w 482612"/>
              <a:gd name="connsiteY0" fmla="*/ 44517 h 44524"/>
              <a:gd name="connsiteX1" fmla="*/ 196851 w 482612"/>
              <a:gd name="connsiteY1" fmla="*/ 12767 h 44524"/>
              <a:gd name="connsiteX2" fmla="*/ 361951 w 482612"/>
              <a:gd name="connsiteY2" fmla="*/ 12767 h 44524"/>
              <a:gd name="connsiteX3" fmla="*/ 298451 w 482612"/>
              <a:gd name="connsiteY3" fmla="*/ 67 h 44524"/>
              <a:gd name="connsiteX4" fmla="*/ 482601 w 482612"/>
              <a:gd name="connsiteY4" fmla="*/ 19117 h 44524"/>
              <a:gd name="connsiteX5" fmla="*/ 288926 w 482612"/>
              <a:gd name="connsiteY5" fmla="*/ 9592 h 44524"/>
              <a:gd name="connsiteX6" fmla="*/ 193676 w 482612"/>
              <a:gd name="connsiteY6" fmla="*/ 9592 h 44524"/>
              <a:gd name="connsiteX7" fmla="*/ 1 w 482612"/>
              <a:gd name="connsiteY7" fmla="*/ 44517 h 4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612" h="44524">
                <a:moveTo>
                  <a:pt x="1" y="44517"/>
                </a:moveTo>
                <a:cubicBezTo>
                  <a:pt x="530" y="45046"/>
                  <a:pt x="136526" y="18059"/>
                  <a:pt x="196851" y="12767"/>
                </a:cubicBezTo>
                <a:cubicBezTo>
                  <a:pt x="257176" y="7475"/>
                  <a:pt x="345018" y="14884"/>
                  <a:pt x="361951" y="12767"/>
                </a:cubicBezTo>
                <a:cubicBezTo>
                  <a:pt x="378884" y="10650"/>
                  <a:pt x="278343" y="-991"/>
                  <a:pt x="298451" y="67"/>
                </a:cubicBezTo>
                <a:cubicBezTo>
                  <a:pt x="318559" y="1125"/>
                  <a:pt x="484188" y="17530"/>
                  <a:pt x="482601" y="19117"/>
                </a:cubicBezTo>
                <a:cubicBezTo>
                  <a:pt x="481014" y="20704"/>
                  <a:pt x="337080" y="11179"/>
                  <a:pt x="288926" y="9592"/>
                </a:cubicBezTo>
                <a:cubicBezTo>
                  <a:pt x="240772" y="8005"/>
                  <a:pt x="240243" y="3242"/>
                  <a:pt x="193676" y="9592"/>
                </a:cubicBezTo>
                <a:cubicBezTo>
                  <a:pt x="147109" y="15942"/>
                  <a:pt x="-528" y="43988"/>
                  <a:pt x="1" y="44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DF42C26-2AAF-12AC-BE04-10EE4D2D4FCB}"/>
              </a:ext>
            </a:extLst>
          </p:cNvPr>
          <p:cNvSpPr/>
          <p:nvPr/>
        </p:nvSpPr>
        <p:spPr>
          <a:xfrm>
            <a:off x="4124256" y="4554649"/>
            <a:ext cx="43135" cy="408963"/>
          </a:xfrm>
          <a:custGeom>
            <a:avLst/>
            <a:gdLst>
              <a:gd name="connsiteX0" fmla="*/ 69 w 43135"/>
              <a:gd name="connsiteY0" fmla="*/ 4651 h 408963"/>
              <a:gd name="connsiteX1" fmla="*/ 41344 w 43135"/>
              <a:gd name="connsiteY1" fmla="*/ 404701 h 408963"/>
              <a:gd name="connsiteX2" fmla="*/ 31819 w 43135"/>
              <a:gd name="connsiteY2" fmla="*/ 201501 h 408963"/>
              <a:gd name="connsiteX3" fmla="*/ 69 w 43135"/>
              <a:gd name="connsiteY3" fmla="*/ 4651 h 40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5" h="408963">
                <a:moveTo>
                  <a:pt x="69" y="4651"/>
                </a:moveTo>
                <a:cubicBezTo>
                  <a:pt x="1656" y="38518"/>
                  <a:pt x="36052" y="371893"/>
                  <a:pt x="41344" y="404701"/>
                </a:cubicBezTo>
                <a:cubicBezTo>
                  <a:pt x="46636" y="437509"/>
                  <a:pt x="39227" y="272409"/>
                  <a:pt x="31819" y="201501"/>
                </a:cubicBezTo>
                <a:cubicBezTo>
                  <a:pt x="24411" y="130593"/>
                  <a:pt x="-1518" y="-29216"/>
                  <a:pt x="69" y="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12CB487-CF83-A786-2462-ACC79729B043}"/>
              </a:ext>
            </a:extLst>
          </p:cNvPr>
          <p:cNvSpPr/>
          <p:nvPr/>
        </p:nvSpPr>
        <p:spPr>
          <a:xfrm>
            <a:off x="4285060" y="4580978"/>
            <a:ext cx="51990" cy="836674"/>
          </a:xfrm>
          <a:custGeom>
            <a:avLst/>
            <a:gdLst>
              <a:gd name="connsiteX0" fmla="*/ 51990 w 51990"/>
              <a:gd name="connsiteY0" fmla="*/ 547 h 836674"/>
              <a:gd name="connsiteX1" fmla="*/ 10715 w 51990"/>
              <a:gd name="connsiteY1" fmla="*/ 260897 h 836674"/>
              <a:gd name="connsiteX2" fmla="*/ 1190 w 51990"/>
              <a:gd name="connsiteY2" fmla="*/ 835572 h 836674"/>
              <a:gd name="connsiteX3" fmla="*/ 1190 w 51990"/>
              <a:gd name="connsiteY3" fmla="*/ 400597 h 836674"/>
              <a:gd name="connsiteX4" fmla="*/ 10715 w 51990"/>
              <a:gd name="connsiteY4" fmla="*/ 197397 h 836674"/>
              <a:gd name="connsiteX5" fmla="*/ 51990 w 51990"/>
              <a:gd name="connsiteY5" fmla="*/ 547 h 8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90" h="836674">
                <a:moveTo>
                  <a:pt x="51990" y="547"/>
                </a:moveTo>
                <a:cubicBezTo>
                  <a:pt x="51990" y="11130"/>
                  <a:pt x="19182" y="121726"/>
                  <a:pt x="10715" y="260897"/>
                </a:cubicBezTo>
                <a:cubicBezTo>
                  <a:pt x="2248" y="400068"/>
                  <a:pt x="2777" y="812289"/>
                  <a:pt x="1190" y="835572"/>
                </a:cubicBezTo>
                <a:cubicBezTo>
                  <a:pt x="-398" y="858855"/>
                  <a:pt x="-397" y="506959"/>
                  <a:pt x="1190" y="400597"/>
                </a:cubicBezTo>
                <a:cubicBezTo>
                  <a:pt x="2777" y="294235"/>
                  <a:pt x="2778" y="259309"/>
                  <a:pt x="10715" y="197397"/>
                </a:cubicBezTo>
                <a:cubicBezTo>
                  <a:pt x="18652" y="135485"/>
                  <a:pt x="51990" y="-10036"/>
                  <a:pt x="51990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5BE8316-0DC4-2FB6-BAD8-ACF0E7FA5D6E}"/>
              </a:ext>
            </a:extLst>
          </p:cNvPr>
          <p:cNvSpPr/>
          <p:nvPr/>
        </p:nvSpPr>
        <p:spPr>
          <a:xfrm>
            <a:off x="3943308" y="5064091"/>
            <a:ext cx="238170" cy="631860"/>
          </a:xfrm>
          <a:custGeom>
            <a:avLst/>
            <a:gdLst>
              <a:gd name="connsiteX0" fmla="*/ 238167 w 238170"/>
              <a:gd name="connsiteY0" fmla="*/ 34 h 631860"/>
              <a:gd name="connsiteX1" fmla="*/ 158792 w 238170"/>
              <a:gd name="connsiteY1" fmla="*/ 393734 h 631860"/>
              <a:gd name="connsiteX2" fmla="*/ 42 w 238170"/>
              <a:gd name="connsiteY2" fmla="*/ 631859 h 631860"/>
              <a:gd name="connsiteX3" fmla="*/ 174667 w 238170"/>
              <a:gd name="connsiteY3" fmla="*/ 390559 h 631860"/>
              <a:gd name="connsiteX4" fmla="*/ 161967 w 238170"/>
              <a:gd name="connsiteY4" fmla="*/ 415959 h 631860"/>
              <a:gd name="connsiteX5" fmla="*/ 238167 w 238170"/>
              <a:gd name="connsiteY5" fmla="*/ 34 h 63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70" h="631860">
                <a:moveTo>
                  <a:pt x="238167" y="34"/>
                </a:moveTo>
                <a:cubicBezTo>
                  <a:pt x="237638" y="-3670"/>
                  <a:pt x="198479" y="288430"/>
                  <a:pt x="158792" y="393734"/>
                </a:cubicBezTo>
                <a:cubicBezTo>
                  <a:pt x="119105" y="499038"/>
                  <a:pt x="-2604" y="632388"/>
                  <a:pt x="42" y="631859"/>
                </a:cubicBezTo>
                <a:cubicBezTo>
                  <a:pt x="2688" y="631330"/>
                  <a:pt x="147680" y="426542"/>
                  <a:pt x="174667" y="390559"/>
                </a:cubicBezTo>
                <a:cubicBezTo>
                  <a:pt x="201654" y="354576"/>
                  <a:pt x="150855" y="476284"/>
                  <a:pt x="161967" y="415959"/>
                </a:cubicBezTo>
                <a:cubicBezTo>
                  <a:pt x="173079" y="355634"/>
                  <a:pt x="238696" y="3738"/>
                  <a:pt x="238167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C34663C-7606-C9E0-1B59-0979B9B7AB82}"/>
              </a:ext>
            </a:extLst>
          </p:cNvPr>
          <p:cNvSpPr/>
          <p:nvPr/>
        </p:nvSpPr>
        <p:spPr>
          <a:xfrm>
            <a:off x="3680468" y="5753100"/>
            <a:ext cx="75587" cy="197258"/>
          </a:xfrm>
          <a:custGeom>
            <a:avLst/>
            <a:gdLst>
              <a:gd name="connsiteX0" fmla="*/ 75557 w 75587"/>
              <a:gd name="connsiteY0" fmla="*/ 0 h 197258"/>
              <a:gd name="connsiteX1" fmla="*/ 12057 w 75587"/>
              <a:gd name="connsiteY1" fmla="*/ 107950 h 197258"/>
              <a:gd name="connsiteX2" fmla="*/ 50157 w 75587"/>
              <a:gd name="connsiteY2" fmla="*/ 196850 h 197258"/>
              <a:gd name="connsiteX3" fmla="*/ 12057 w 75587"/>
              <a:gd name="connsiteY3" fmla="*/ 139700 h 197258"/>
              <a:gd name="connsiteX4" fmla="*/ 2532 w 75587"/>
              <a:gd name="connsiteY4" fmla="*/ 107950 h 197258"/>
              <a:gd name="connsiteX5" fmla="*/ 75557 w 75587"/>
              <a:gd name="connsiteY5" fmla="*/ 0 h 19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87" h="197258">
                <a:moveTo>
                  <a:pt x="75557" y="0"/>
                </a:moveTo>
                <a:cubicBezTo>
                  <a:pt x="77144" y="0"/>
                  <a:pt x="16290" y="75142"/>
                  <a:pt x="12057" y="107950"/>
                </a:cubicBezTo>
                <a:cubicBezTo>
                  <a:pt x="7824" y="140758"/>
                  <a:pt x="50157" y="191558"/>
                  <a:pt x="50157" y="196850"/>
                </a:cubicBezTo>
                <a:cubicBezTo>
                  <a:pt x="50157" y="202142"/>
                  <a:pt x="19994" y="154517"/>
                  <a:pt x="12057" y="139700"/>
                </a:cubicBezTo>
                <a:cubicBezTo>
                  <a:pt x="4119" y="124883"/>
                  <a:pt x="-4347" y="127000"/>
                  <a:pt x="2532" y="107950"/>
                </a:cubicBezTo>
                <a:cubicBezTo>
                  <a:pt x="9411" y="88900"/>
                  <a:pt x="73970" y="0"/>
                  <a:pt x="755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D41DBB3-1525-8CDD-9B93-D1BFE1DFAE9A}"/>
              </a:ext>
            </a:extLst>
          </p:cNvPr>
          <p:cNvSpPr/>
          <p:nvPr/>
        </p:nvSpPr>
        <p:spPr>
          <a:xfrm>
            <a:off x="4679922" y="5797298"/>
            <a:ext cx="85796" cy="146316"/>
          </a:xfrm>
          <a:custGeom>
            <a:avLst/>
            <a:gdLst>
              <a:gd name="connsiteX0" fmla="*/ 34953 w 85796"/>
              <a:gd name="connsiteY0" fmla="*/ 252 h 146316"/>
              <a:gd name="connsiteX1" fmla="*/ 69878 w 85796"/>
              <a:gd name="connsiteY1" fmla="*/ 66927 h 146316"/>
              <a:gd name="connsiteX2" fmla="*/ 28 w 85796"/>
              <a:gd name="connsiteY2" fmla="*/ 146302 h 146316"/>
              <a:gd name="connsiteX3" fmla="*/ 79403 w 85796"/>
              <a:gd name="connsiteY3" fmla="*/ 73277 h 146316"/>
              <a:gd name="connsiteX4" fmla="*/ 76228 w 85796"/>
              <a:gd name="connsiteY4" fmla="*/ 44702 h 146316"/>
              <a:gd name="connsiteX5" fmla="*/ 34953 w 85796"/>
              <a:gd name="connsiteY5" fmla="*/ 252 h 1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6" h="146316">
                <a:moveTo>
                  <a:pt x="34953" y="252"/>
                </a:moveTo>
                <a:cubicBezTo>
                  <a:pt x="33895" y="3956"/>
                  <a:pt x="75699" y="42585"/>
                  <a:pt x="69878" y="66927"/>
                </a:cubicBezTo>
                <a:cubicBezTo>
                  <a:pt x="64057" y="91269"/>
                  <a:pt x="-1560" y="145244"/>
                  <a:pt x="28" y="146302"/>
                </a:cubicBezTo>
                <a:cubicBezTo>
                  <a:pt x="1616" y="147360"/>
                  <a:pt x="66703" y="90210"/>
                  <a:pt x="79403" y="73277"/>
                </a:cubicBezTo>
                <a:cubicBezTo>
                  <a:pt x="92103" y="56344"/>
                  <a:pt x="83107" y="54756"/>
                  <a:pt x="76228" y="44702"/>
                </a:cubicBezTo>
                <a:cubicBezTo>
                  <a:pt x="69349" y="34648"/>
                  <a:pt x="36011" y="-3452"/>
                  <a:pt x="3495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037E398-B5F7-97B0-38CF-BABA6CC53BBE}"/>
              </a:ext>
            </a:extLst>
          </p:cNvPr>
          <p:cNvSpPr/>
          <p:nvPr/>
        </p:nvSpPr>
        <p:spPr>
          <a:xfrm>
            <a:off x="4019542" y="5619701"/>
            <a:ext cx="95317" cy="312109"/>
          </a:xfrm>
          <a:custGeom>
            <a:avLst/>
            <a:gdLst>
              <a:gd name="connsiteX0" fmla="*/ 95258 w 95317"/>
              <a:gd name="connsiteY0" fmla="*/ 49 h 312109"/>
              <a:gd name="connsiteX1" fmla="*/ 34933 w 95317"/>
              <a:gd name="connsiteY1" fmla="*/ 142924 h 312109"/>
              <a:gd name="connsiteX2" fmla="*/ 50808 w 95317"/>
              <a:gd name="connsiteY2" fmla="*/ 308024 h 312109"/>
              <a:gd name="connsiteX3" fmla="*/ 31758 w 95317"/>
              <a:gd name="connsiteY3" fmla="*/ 250874 h 312109"/>
              <a:gd name="connsiteX4" fmla="*/ 8 w 95317"/>
              <a:gd name="connsiteY4" fmla="*/ 130224 h 312109"/>
              <a:gd name="connsiteX5" fmla="*/ 28583 w 95317"/>
              <a:gd name="connsiteY5" fmla="*/ 177849 h 312109"/>
              <a:gd name="connsiteX6" fmla="*/ 22233 w 95317"/>
              <a:gd name="connsiteY6" fmla="*/ 127049 h 312109"/>
              <a:gd name="connsiteX7" fmla="*/ 95258 w 95317"/>
              <a:gd name="connsiteY7" fmla="*/ 49 h 31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17" h="312109">
                <a:moveTo>
                  <a:pt x="95258" y="49"/>
                </a:moveTo>
                <a:cubicBezTo>
                  <a:pt x="97375" y="2695"/>
                  <a:pt x="42341" y="91595"/>
                  <a:pt x="34933" y="142924"/>
                </a:cubicBezTo>
                <a:cubicBezTo>
                  <a:pt x="27525" y="194253"/>
                  <a:pt x="51337" y="290032"/>
                  <a:pt x="50808" y="308024"/>
                </a:cubicBezTo>
                <a:cubicBezTo>
                  <a:pt x="50279" y="326016"/>
                  <a:pt x="40225" y="280507"/>
                  <a:pt x="31758" y="250874"/>
                </a:cubicBezTo>
                <a:cubicBezTo>
                  <a:pt x="23291" y="221241"/>
                  <a:pt x="537" y="142395"/>
                  <a:pt x="8" y="130224"/>
                </a:cubicBezTo>
                <a:cubicBezTo>
                  <a:pt x="-521" y="118053"/>
                  <a:pt x="24879" y="178378"/>
                  <a:pt x="28583" y="177849"/>
                </a:cubicBezTo>
                <a:cubicBezTo>
                  <a:pt x="32287" y="177320"/>
                  <a:pt x="11650" y="151920"/>
                  <a:pt x="22233" y="127049"/>
                </a:cubicBezTo>
                <a:cubicBezTo>
                  <a:pt x="32816" y="102178"/>
                  <a:pt x="93141" y="-2597"/>
                  <a:pt x="9525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6F5A275-EB99-759C-E6BF-FC08C18E7E3A}"/>
              </a:ext>
            </a:extLst>
          </p:cNvPr>
          <p:cNvSpPr/>
          <p:nvPr/>
        </p:nvSpPr>
        <p:spPr>
          <a:xfrm>
            <a:off x="4086020" y="5809494"/>
            <a:ext cx="65711" cy="240736"/>
          </a:xfrm>
          <a:custGeom>
            <a:avLst/>
            <a:gdLst>
              <a:gd name="connsiteX0" fmla="*/ 22430 w 65711"/>
              <a:gd name="connsiteY0" fmla="*/ 756 h 240736"/>
              <a:gd name="connsiteX1" fmla="*/ 6555 w 65711"/>
              <a:gd name="connsiteY1" fmla="*/ 96006 h 240736"/>
              <a:gd name="connsiteX2" fmla="*/ 63705 w 65711"/>
              <a:gd name="connsiteY2" fmla="*/ 235706 h 240736"/>
              <a:gd name="connsiteX3" fmla="*/ 47830 w 65711"/>
              <a:gd name="connsiteY3" fmla="*/ 203956 h 240736"/>
              <a:gd name="connsiteX4" fmla="*/ 205 w 65711"/>
              <a:gd name="connsiteY4" fmla="*/ 146806 h 240736"/>
              <a:gd name="connsiteX5" fmla="*/ 22430 w 65711"/>
              <a:gd name="connsiteY5" fmla="*/ 756 h 24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11" h="240736">
                <a:moveTo>
                  <a:pt x="22430" y="756"/>
                </a:moveTo>
                <a:cubicBezTo>
                  <a:pt x="23488" y="-7711"/>
                  <a:pt x="-324" y="56848"/>
                  <a:pt x="6555" y="96006"/>
                </a:cubicBezTo>
                <a:cubicBezTo>
                  <a:pt x="13434" y="135164"/>
                  <a:pt x="56826" y="217714"/>
                  <a:pt x="63705" y="235706"/>
                </a:cubicBezTo>
                <a:cubicBezTo>
                  <a:pt x="70584" y="253698"/>
                  <a:pt x="58413" y="218773"/>
                  <a:pt x="47830" y="203956"/>
                </a:cubicBezTo>
                <a:cubicBezTo>
                  <a:pt x="37247" y="189139"/>
                  <a:pt x="2851" y="178556"/>
                  <a:pt x="205" y="146806"/>
                </a:cubicBezTo>
                <a:cubicBezTo>
                  <a:pt x="-2441" y="115056"/>
                  <a:pt x="21372" y="9223"/>
                  <a:pt x="22430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7A3AE6A-F6A1-767B-CED2-4565D0B8BFB1}"/>
              </a:ext>
            </a:extLst>
          </p:cNvPr>
          <p:cNvSpPr/>
          <p:nvPr/>
        </p:nvSpPr>
        <p:spPr>
          <a:xfrm>
            <a:off x="4248128" y="5736864"/>
            <a:ext cx="45042" cy="311603"/>
          </a:xfrm>
          <a:custGeom>
            <a:avLst/>
            <a:gdLst>
              <a:gd name="connsiteX0" fmla="*/ 28597 w 45042"/>
              <a:gd name="connsiteY0" fmla="*/ 361 h 311603"/>
              <a:gd name="connsiteX1" fmla="*/ 25422 w 45042"/>
              <a:gd name="connsiteY1" fmla="*/ 130536 h 311603"/>
              <a:gd name="connsiteX2" fmla="*/ 44472 w 45042"/>
              <a:gd name="connsiteY2" fmla="*/ 263886 h 311603"/>
              <a:gd name="connsiteX3" fmla="*/ 22 w 45042"/>
              <a:gd name="connsiteY3" fmla="*/ 311511 h 311603"/>
              <a:gd name="connsiteX4" fmla="*/ 38122 w 45042"/>
              <a:gd name="connsiteY4" fmla="*/ 254361 h 311603"/>
              <a:gd name="connsiteX5" fmla="*/ 12722 w 45042"/>
              <a:gd name="connsiteY5" fmla="*/ 171811 h 311603"/>
              <a:gd name="connsiteX6" fmla="*/ 28597 w 45042"/>
              <a:gd name="connsiteY6" fmla="*/ 361 h 31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42" h="311603">
                <a:moveTo>
                  <a:pt x="28597" y="361"/>
                </a:moveTo>
                <a:cubicBezTo>
                  <a:pt x="30714" y="-6518"/>
                  <a:pt x="22776" y="86615"/>
                  <a:pt x="25422" y="130536"/>
                </a:cubicBezTo>
                <a:cubicBezTo>
                  <a:pt x="28068" y="174457"/>
                  <a:pt x="48705" y="233724"/>
                  <a:pt x="44472" y="263886"/>
                </a:cubicBezTo>
                <a:cubicBezTo>
                  <a:pt x="40239" y="294048"/>
                  <a:pt x="1080" y="313099"/>
                  <a:pt x="22" y="311511"/>
                </a:cubicBezTo>
                <a:cubicBezTo>
                  <a:pt x="-1036" y="309923"/>
                  <a:pt x="36005" y="277644"/>
                  <a:pt x="38122" y="254361"/>
                </a:cubicBezTo>
                <a:cubicBezTo>
                  <a:pt x="40239" y="231078"/>
                  <a:pt x="12193" y="208853"/>
                  <a:pt x="12722" y="171811"/>
                </a:cubicBezTo>
                <a:cubicBezTo>
                  <a:pt x="13251" y="134769"/>
                  <a:pt x="26480" y="7240"/>
                  <a:pt x="28597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64A2616-631B-3668-D142-6A73261BB581}"/>
              </a:ext>
            </a:extLst>
          </p:cNvPr>
          <p:cNvSpPr/>
          <p:nvPr/>
        </p:nvSpPr>
        <p:spPr>
          <a:xfrm>
            <a:off x="4279873" y="5718172"/>
            <a:ext cx="38148" cy="171456"/>
          </a:xfrm>
          <a:custGeom>
            <a:avLst/>
            <a:gdLst>
              <a:gd name="connsiteX0" fmla="*/ 27 w 38148"/>
              <a:gd name="connsiteY0" fmla="*/ 3 h 171456"/>
              <a:gd name="connsiteX1" fmla="*/ 31777 w 38148"/>
              <a:gd name="connsiteY1" fmla="*/ 85728 h 171456"/>
              <a:gd name="connsiteX2" fmla="*/ 15902 w 38148"/>
              <a:gd name="connsiteY2" fmla="*/ 171453 h 171456"/>
              <a:gd name="connsiteX3" fmla="*/ 38127 w 38148"/>
              <a:gd name="connsiteY3" fmla="*/ 82553 h 171456"/>
              <a:gd name="connsiteX4" fmla="*/ 27 w 38148"/>
              <a:gd name="connsiteY4" fmla="*/ 3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8" h="171456">
                <a:moveTo>
                  <a:pt x="27" y="3"/>
                </a:moveTo>
                <a:cubicBezTo>
                  <a:pt x="-1031" y="532"/>
                  <a:pt x="29131" y="57153"/>
                  <a:pt x="31777" y="85728"/>
                </a:cubicBezTo>
                <a:cubicBezTo>
                  <a:pt x="34423" y="114303"/>
                  <a:pt x="14844" y="171982"/>
                  <a:pt x="15902" y="171453"/>
                </a:cubicBezTo>
                <a:cubicBezTo>
                  <a:pt x="16960" y="170924"/>
                  <a:pt x="37069" y="105836"/>
                  <a:pt x="38127" y="82553"/>
                </a:cubicBezTo>
                <a:cubicBezTo>
                  <a:pt x="39185" y="59270"/>
                  <a:pt x="1085" y="-526"/>
                  <a:pt x="2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3B84614-B49B-CB77-1CEE-13888BE9F230}"/>
              </a:ext>
            </a:extLst>
          </p:cNvPr>
          <p:cNvSpPr/>
          <p:nvPr/>
        </p:nvSpPr>
        <p:spPr>
          <a:xfrm>
            <a:off x="4419386" y="5764055"/>
            <a:ext cx="248242" cy="87552"/>
          </a:xfrm>
          <a:custGeom>
            <a:avLst/>
            <a:gdLst>
              <a:gd name="connsiteX0" fmla="*/ 214 w 248242"/>
              <a:gd name="connsiteY0" fmla="*/ 87470 h 87552"/>
              <a:gd name="connsiteX1" fmla="*/ 130389 w 248242"/>
              <a:gd name="connsiteY1" fmla="*/ 17620 h 87552"/>
              <a:gd name="connsiteX2" fmla="*/ 247864 w 248242"/>
              <a:gd name="connsiteY2" fmla="*/ 23970 h 87552"/>
              <a:gd name="connsiteX3" fmla="*/ 162139 w 248242"/>
              <a:gd name="connsiteY3" fmla="*/ 1745 h 87552"/>
              <a:gd name="connsiteX4" fmla="*/ 214 w 248242"/>
              <a:gd name="connsiteY4" fmla="*/ 87470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42" h="87552">
                <a:moveTo>
                  <a:pt x="214" y="87470"/>
                </a:moveTo>
                <a:cubicBezTo>
                  <a:pt x="-5078" y="90116"/>
                  <a:pt x="89114" y="28203"/>
                  <a:pt x="130389" y="17620"/>
                </a:cubicBezTo>
                <a:cubicBezTo>
                  <a:pt x="171664" y="7037"/>
                  <a:pt x="242572" y="26616"/>
                  <a:pt x="247864" y="23970"/>
                </a:cubicBezTo>
                <a:cubicBezTo>
                  <a:pt x="253156" y="21324"/>
                  <a:pt x="201826" y="-7251"/>
                  <a:pt x="162139" y="1745"/>
                </a:cubicBezTo>
                <a:cubicBezTo>
                  <a:pt x="122452" y="10741"/>
                  <a:pt x="5506" y="84824"/>
                  <a:pt x="214" y="87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BDAE6E6-4AE2-61D4-0EBD-B83C0062C060}"/>
              </a:ext>
            </a:extLst>
          </p:cNvPr>
          <p:cNvSpPr/>
          <p:nvPr/>
        </p:nvSpPr>
        <p:spPr>
          <a:xfrm>
            <a:off x="3816106" y="5865268"/>
            <a:ext cx="152683" cy="69115"/>
          </a:xfrm>
          <a:custGeom>
            <a:avLst/>
            <a:gdLst>
              <a:gd name="connsiteX0" fmla="*/ 152644 w 152683"/>
              <a:gd name="connsiteY0" fmla="*/ 2132 h 69115"/>
              <a:gd name="connsiteX1" fmla="*/ 35169 w 152683"/>
              <a:gd name="connsiteY1" fmla="*/ 30707 h 69115"/>
              <a:gd name="connsiteX2" fmla="*/ 244 w 152683"/>
              <a:gd name="connsiteY2" fmla="*/ 68807 h 69115"/>
              <a:gd name="connsiteX3" fmla="*/ 47869 w 152683"/>
              <a:gd name="connsiteY3" fmla="*/ 8482 h 69115"/>
              <a:gd name="connsiteX4" fmla="*/ 152644 w 152683"/>
              <a:gd name="connsiteY4" fmla="*/ 2132 h 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83" h="69115">
                <a:moveTo>
                  <a:pt x="152644" y="2132"/>
                </a:moveTo>
                <a:cubicBezTo>
                  <a:pt x="150527" y="5836"/>
                  <a:pt x="60569" y="19595"/>
                  <a:pt x="35169" y="30707"/>
                </a:cubicBezTo>
                <a:cubicBezTo>
                  <a:pt x="9769" y="41819"/>
                  <a:pt x="-1873" y="72511"/>
                  <a:pt x="244" y="68807"/>
                </a:cubicBezTo>
                <a:cubicBezTo>
                  <a:pt x="2361" y="65103"/>
                  <a:pt x="25115" y="18007"/>
                  <a:pt x="47869" y="8482"/>
                </a:cubicBezTo>
                <a:cubicBezTo>
                  <a:pt x="70623" y="-1043"/>
                  <a:pt x="154761" y="-1572"/>
                  <a:pt x="152644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6D72F55-561E-528F-AB44-28A22FB2C31D}"/>
              </a:ext>
            </a:extLst>
          </p:cNvPr>
          <p:cNvSpPr/>
          <p:nvPr/>
        </p:nvSpPr>
        <p:spPr>
          <a:xfrm>
            <a:off x="4191000" y="5644970"/>
            <a:ext cx="73339" cy="322213"/>
          </a:xfrm>
          <a:custGeom>
            <a:avLst/>
            <a:gdLst>
              <a:gd name="connsiteX0" fmla="*/ 73025 w 73339"/>
              <a:gd name="connsiteY0" fmla="*/ 180 h 322213"/>
              <a:gd name="connsiteX1" fmla="*/ 28575 w 73339"/>
              <a:gd name="connsiteY1" fmla="*/ 117655 h 322213"/>
              <a:gd name="connsiteX2" fmla="*/ 19050 w 73339"/>
              <a:gd name="connsiteY2" fmla="*/ 187505 h 322213"/>
              <a:gd name="connsiteX3" fmla="*/ 15875 w 73339"/>
              <a:gd name="connsiteY3" fmla="*/ 165280 h 322213"/>
              <a:gd name="connsiteX4" fmla="*/ 57150 w 73339"/>
              <a:gd name="connsiteY4" fmla="*/ 320855 h 322213"/>
              <a:gd name="connsiteX5" fmla="*/ 15875 w 73339"/>
              <a:gd name="connsiteY5" fmla="*/ 238305 h 322213"/>
              <a:gd name="connsiteX6" fmla="*/ 0 w 73339"/>
              <a:gd name="connsiteY6" fmla="*/ 190680 h 322213"/>
              <a:gd name="connsiteX7" fmla="*/ 19050 w 73339"/>
              <a:gd name="connsiteY7" fmla="*/ 200205 h 322213"/>
              <a:gd name="connsiteX8" fmla="*/ 3175 w 73339"/>
              <a:gd name="connsiteY8" fmla="*/ 146230 h 322213"/>
              <a:gd name="connsiteX9" fmla="*/ 73025 w 73339"/>
              <a:gd name="connsiteY9" fmla="*/ 180 h 32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339" h="322213">
                <a:moveTo>
                  <a:pt x="73025" y="180"/>
                </a:moveTo>
                <a:cubicBezTo>
                  <a:pt x="77258" y="-4582"/>
                  <a:pt x="37571" y="86434"/>
                  <a:pt x="28575" y="117655"/>
                </a:cubicBezTo>
                <a:cubicBezTo>
                  <a:pt x="19579" y="148876"/>
                  <a:pt x="21167" y="179568"/>
                  <a:pt x="19050" y="187505"/>
                </a:cubicBezTo>
                <a:cubicBezTo>
                  <a:pt x="16933" y="195442"/>
                  <a:pt x="9525" y="143055"/>
                  <a:pt x="15875" y="165280"/>
                </a:cubicBezTo>
                <a:cubicBezTo>
                  <a:pt x="22225" y="187505"/>
                  <a:pt x="57150" y="308684"/>
                  <a:pt x="57150" y="320855"/>
                </a:cubicBezTo>
                <a:cubicBezTo>
                  <a:pt x="57150" y="333026"/>
                  <a:pt x="25400" y="260001"/>
                  <a:pt x="15875" y="238305"/>
                </a:cubicBezTo>
                <a:cubicBezTo>
                  <a:pt x="6350" y="216609"/>
                  <a:pt x="0" y="190680"/>
                  <a:pt x="0" y="190680"/>
                </a:cubicBezTo>
                <a:cubicBezTo>
                  <a:pt x="529" y="184330"/>
                  <a:pt x="18521" y="207613"/>
                  <a:pt x="19050" y="200205"/>
                </a:cubicBezTo>
                <a:cubicBezTo>
                  <a:pt x="19579" y="192797"/>
                  <a:pt x="-4233" y="172688"/>
                  <a:pt x="3175" y="146230"/>
                </a:cubicBezTo>
                <a:cubicBezTo>
                  <a:pt x="10583" y="119772"/>
                  <a:pt x="68792" y="4942"/>
                  <a:pt x="7302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58C3E98-F76C-D856-D20A-94C9B726FDC7}"/>
              </a:ext>
            </a:extLst>
          </p:cNvPr>
          <p:cNvSpPr/>
          <p:nvPr/>
        </p:nvSpPr>
        <p:spPr>
          <a:xfrm>
            <a:off x="4321097" y="5737225"/>
            <a:ext cx="58245" cy="203200"/>
          </a:xfrm>
          <a:custGeom>
            <a:avLst/>
            <a:gdLst>
              <a:gd name="connsiteX0" fmla="*/ 31828 w 58245"/>
              <a:gd name="connsiteY0" fmla="*/ 0 h 203200"/>
              <a:gd name="connsiteX1" fmla="*/ 44528 w 58245"/>
              <a:gd name="connsiteY1" fmla="*/ 76200 h 203200"/>
              <a:gd name="connsiteX2" fmla="*/ 78 w 58245"/>
              <a:gd name="connsiteY2" fmla="*/ 203200 h 203200"/>
              <a:gd name="connsiteX3" fmla="*/ 57228 w 58245"/>
              <a:gd name="connsiteY3" fmla="*/ 76200 h 203200"/>
              <a:gd name="connsiteX4" fmla="*/ 31828 w 5824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45" h="203200">
                <a:moveTo>
                  <a:pt x="31828" y="0"/>
                </a:moveTo>
                <a:cubicBezTo>
                  <a:pt x="29711" y="0"/>
                  <a:pt x="49820" y="42333"/>
                  <a:pt x="44528" y="76200"/>
                </a:cubicBezTo>
                <a:cubicBezTo>
                  <a:pt x="39236" y="110067"/>
                  <a:pt x="-2039" y="203200"/>
                  <a:pt x="78" y="203200"/>
                </a:cubicBezTo>
                <a:cubicBezTo>
                  <a:pt x="2195" y="203200"/>
                  <a:pt x="50349" y="106892"/>
                  <a:pt x="57228" y="76200"/>
                </a:cubicBezTo>
                <a:cubicBezTo>
                  <a:pt x="64107" y="45508"/>
                  <a:pt x="33945" y="0"/>
                  <a:pt x="318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04275C7B-8E9B-6F12-2F03-3F4C30CF4845}"/>
              </a:ext>
            </a:extLst>
          </p:cNvPr>
          <p:cNvSpPr/>
          <p:nvPr/>
        </p:nvSpPr>
        <p:spPr>
          <a:xfrm>
            <a:off x="4175030" y="4942622"/>
            <a:ext cx="56341" cy="572527"/>
          </a:xfrm>
          <a:custGeom>
            <a:avLst/>
            <a:gdLst>
              <a:gd name="connsiteX0" fmla="*/ 54070 w 56341"/>
              <a:gd name="connsiteY0" fmla="*/ 10378 h 572527"/>
              <a:gd name="connsiteX1" fmla="*/ 95 w 56341"/>
              <a:gd name="connsiteY1" fmla="*/ 569178 h 572527"/>
              <a:gd name="connsiteX2" fmla="*/ 41370 w 56341"/>
              <a:gd name="connsiteY2" fmla="*/ 232628 h 572527"/>
              <a:gd name="connsiteX3" fmla="*/ 54070 w 56341"/>
              <a:gd name="connsiteY3" fmla="*/ 10378 h 57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1" h="572527">
                <a:moveTo>
                  <a:pt x="54070" y="10378"/>
                </a:moveTo>
                <a:cubicBezTo>
                  <a:pt x="47191" y="66470"/>
                  <a:pt x="2212" y="532136"/>
                  <a:pt x="95" y="569178"/>
                </a:cubicBezTo>
                <a:cubicBezTo>
                  <a:pt x="-2022" y="606220"/>
                  <a:pt x="31845" y="325761"/>
                  <a:pt x="41370" y="232628"/>
                </a:cubicBezTo>
                <a:cubicBezTo>
                  <a:pt x="50895" y="139495"/>
                  <a:pt x="60949" y="-45714"/>
                  <a:pt x="54070" y="10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1499D83-9B57-9CC1-811B-692470D6E24D}"/>
              </a:ext>
            </a:extLst>
          </p:cNvPr>
          <p:cNvSpPr/>
          <p:nvPr/>
        </p:nvSpPr>
        <p:spPr>
          <a:xfrm>
            <a:off x="4330674" y="5600098"/>
            <a:ext cx="94472" cy="308942"/>
          </a:xfrm>
          <a:custGeom>
            <a:avLst/>
            <a:gdLst>
              <a:gd name="connsiteX0" fmla="*/ 26 w 94472"/>
              <a:gd name="connsiteY0" fmla="*/ 602 h 308942"/>
              <a:gd name="connsiteX1" fmla="*/ 82576 w 94472"/>
              <a:gd name="connsiteY1" fmla="*/ 99027 h 308942"/>
              <a:gd name="connsiteX2" fmla="*/ 85751 w 94472"/>
              <a:gd name="connsiteY2" fmla="*/ 203802 h 308942"/>
              <a:gd name="connsiteX3" fmla="*/ 92101 w 94472"/>
              <a:gd name="connsiteY3" fmla="*/ 191102 h 308942"/>
              <a:gd name="connsiteX4" fmla="*/ 41301 w 94472"/>
              <a:gd name="connsiteY4" fmla="*/ 308577 h 308942"/>
              <a:gd name="connsiteX5" fmla="*/ 92101 w 94472"/>
              <a:gd name="connsiteY5" fmla="*/ 146652 h 308942"/>
              <a:gd name="connsiteX6" fmla="*/ 26 w 94472"/>
              <a:gd name="connsiteY6" fmla="*/ 602 h 3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72" h="308942">
                <a:moveTo>
                  <a:pt x="26" y="602"/>
                </a:moveTo>
                <a:cubicBezTo>
                  <a:pt x="-1562" y="-7336"/>
                  <a:pt x="68288" y="65160"/>
                  <a:pt x="82576" y="99027"/>
                </a:cubicBezTo>
                <a:cubicBezTo>
                  <a:pt x="96864" y="132894"/>
                  <a:pt x="85751" y="203802"/>
                  <a:pt x="85751" y="203802"/>
                </a:cubicBezTo>
                <a:cubicBezTo>
                  <a:pt x="87339" y="219148"/>
                  <a:pt x="99509" y="173640"/>
                  <a:pt x="92101" y="191102"/>
                </a:cubicBezTo>
                <a:cubicBezTo>
                  <a:pt x="84693" y="208564"/>
                  <a:pt x="41301" y="315985"/>
                  <a:pt x="41301" y="308577"/>
                </a:cubicBezTo>
                <a:cubicBezTo>
                  <a:pt x="41301" y="301169"/>
                  <a:pt x="97393" y="194277"/>
                  <a:pt x="92101" y="146652"/>
                </a:cubicBezTo>
                <a:cubicBezTo>
                  <a:pt x="86809" y="99027"/>
                  <a:pt x="1614" y="8540"/>
                  <a:pt x="26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0D82F917-A159-7AE1-1D7A-2B3104AEA3B3}"/>
              </a:ext>
            </a:extLst>
          </p:cNvPr>
          <p:cNvSpPr/>
          <p:nvPr/>
        </p:nvSpPr>
        <p:spPr>
          <a:xfrm>
            <a:off x="4317897" y="5057754"/>
            <a:ext cx="143836" cy="644339"/>
          </a:xfrm>
          <a:custGeom>
            <a:avLst/>
            <a:gdLst>
              <a:gd name="connsiteX0" fmla="*/ 103 w 143836"/>
              <a:gd name="connsiteY0" fmla="*/ 21 h 644339"/>
              <a:gd name="connsiteX1" fmla="*/ 38203 w 143836"/>
              <a:gd name="connsiteY1" fmla="*/ 434996 h 644339"/>
              <a:gd name="connsiteX2" fmla="*/ 38203 w 143836"/>
              <a:gd name="connsiteY2" fmla="*/ 514371 h 644339"/>
              <a:gd name="connsiteX3" fmla="*/ 35028 w 143836"/>
              <a:gd name="connsiteY3" fmla="*/ 485796 h 644339"/>
              <a:gd name="connsiteX4" fmla="*/ 142978 w 143836"/>
              <a:gd name="connsiteY4" fmla="*/ 641371 h 644339"/>
              <a:gd name="connsiteX5" fmla="*/ 82653 w 143836"/>
              <a:gd name="connsiteY5" fmla="*/ 577871 h 644339"/>
              <a:gd name="connsiteX6" fmla="*/ 28678 w 143836"/>
              <a:gd name="connsiteY6" fmla="*/ 454046 h 644339"/>
              <a:gd name="connsiteX7" fmla="*/ 103 w 143836"/>
              <a:gd name="connsiteY7" fmla="*/ 21 h 64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836" h="644339">
                <a:moveTo>
                  <a:pt x="103" y="21"/>
                </a:moveTo>
                <a:cubicBezTo>
                  <a:pt x="1690" y="-3154"/>
                  <a:pt x="31853" y="349271"/>
                  <a:pt x="38203" y="434996"/>
                </a:cubicBezTo>
                <a:cubicBezTo>
                  <a:pt x="44553" y="520721"/>
                  <a:pt x="38732" y="505904"/>
                  <a:pt x="38203" y="514371"/>
                </a:cubicBezTo>
                <a:cubicBezTo>
                  <a:pt x="37674" y="522838"/>
                  <a:pt x="17566" y="464629"/>
                  <a:pt x="35028" y="485796"/>
                </a:cubicBezTo>
                <a:cubicBezTo>
                  <a:pt x="52490" y="506963"/>
                  <a:pt x="135041" y="626025"/>
                  <a:pt x="142978" y="641371"/>
                </a:cubicBezTo>
                <a:cubicBezTo>
                  <a:pt x="150915" y="656717"/>
                  <a:pt x="101703" y="609092"/>
                  <a:pt x="82653" y="577871"/>
                </a:cubicBezTo>
                <a:cubicBezTo>
                  <a:pt x="63603" y="546650"/>
                  <a:pt x="41907" y="547179"/>
                  <a:pt x="28678" y="454046"/>
                </a:cubicBezTo>
                <a:cubicBezTo>
                  <a:pt x="15449" y="360913"/>
                  <a:pt x="-1484" y="3196"/>
                  <a:pt x="10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2CE21C49-B561-6C1F-9487-C95CF6A9A20D}"/>
              </a:ext>
            </a:extLst>
          </p:cNvPr>
          <p:cNvSpPr/>
          <p:nvPr/>
        </p:nvSpPr>
        <p:spPr>
          <a:xfrm>
            <a:off x="4540224" y="5652733"/>
            <a:ext cx="233239" cy="170799"/>
          </a:xfrm>
          <a:custGeom>
            <a:avLst/>
            <a:gdLst>
              <a:gd name="connsiteX0" fmla="*/ 26 w 233239"/>
              <a:gd name="connsiteY0" fmla="*/ 55917 h 170799"/>
              <a:gd name="connsiteX1" fmla="*/ 101626 w 233239"/>
              <a:gd name="connsiteY1" fmla="*/ 43217 h 170799"/>
              <a:gd name="connsiteX2" fmla="*/ 50826 w 233239"/>
              <a:gd name="connsiteY2" fmla="*/ 5117 h 170799"/>
              <a:gd name="connsiteX3" fmla="*/ 231801 w 233239"/>
              <a:gd name="connsiteY3" fmla="*/ 170217 h 170799"/>
              <a:gd name="connsiteX4" fmla="*/ 133376 w 233239"/>
              <a:gd name="connsiteY4" fmla="*/ 59092 h 170799"/>
              <a:gd name="connsiteX5" fmla="*/ 92101 w 233239"/>
              <a:gd name="connsiteY5" fmla="*/ 36867 h 170799"/>
              <a:gd name="connsiteX6" fmla="*/ 26 w 233239"/>
              <a:gd name="connsiteY6" fmla="*/ 55917 h 17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239" h="170799">
                <a:moveTo>
                  <a:pt x="26" y="55917"/>
                </a:moveTo>
                <a:cubicBezTo>
                  <a:pt x="1614" y="56975"/>
                  <a:pt x="93159" y="51684"/>
                  <a:pt x="101626" y="43217"/>
                </a:cubicBezTo>
                <a:cubicBezTo>
                  <a:pt x="110093" y="34750"/>
                  <a:pt x="29130" y="-16050"/>
                  <a:pt x="50826" y="5117"/>
                </a:cubicBezTo>
                <a:cubicBezTo>
                  <a:pt x="72522" y="26284"/>
                  <a:pt x="218043" y="161221"/>
                  <a:pt x="231801" y="170217"/>
                </a:cubicBezTo>
                <a:cubicBezTo>
                  <a:pt x="245559" y="179213"/>
                  <a:pt x="156659" y="81317"/>
                  <a:pt x="133376" y="59092"/>
                </a:cubicBezTo>
                <a:cubicBezTo>
                  <a:pt x="110093" y="36867"/>
                  <a:pt x="115913" y="35809"/>
                  <a:pt x="92101" y="36867"/>
                </a:cubicBezTo>
                <a:cubicBezTo>
                  <a:pt x="68289" y="37925"/>
                  <a:pt x="-1562" y="54859"/>
                  <a:pt x="26" y="5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C211F7E-7FF3-665D-3E49-278C4F6A4894}"/>
              </a:ext>
            </a:extLst>
          </p:cNvPr>
          <p:cNvSpPr/>
          <p:nvPr/>
        </p:nvSpPr>
        <p:spPr>
          <a:xfrm>
            <a:off x="3730390" y="5686238"/>
            <a:ext cx="106658" cy="229940"/>
          </a:xfrm>
          <a:custGeom>
            <a:avLst/>
            <a:gdLst>
              <a:gd name="connsiteX0" fmla="*/ 101835 w 106658"/>
              <a:gd name="connsiteY0" fmla="*/ 187 h 229940"/>
              <a:gd name="connsiteX1" fmla="*/ 66910 w 106658"/>
              <a:gd name="connsiteY1" fmla="*/ 136712 h 229940"/>
              <a:gd name="connsiteX2" fmla="*/ 105010 w 106658"/>
              <a:gd name="connsiteY2" fmla="*/ 225612 h 229940"/>
              <a:gd name="connsiteX3" fmla="*/ 235 w 106658"/>
              <a:gd name="connsiteY3" fmla="*/ 216087 h 229940"/>
              <a:gd name="connsiteX4" fmla="*/ 76435 w 106658"/>
              <a:gd name="connsiteY4" fmla="*/ 216087 h 229940"/>
              <a:gd name="connsiteX5" fmla="*/ 73260 w 106658"/>
              <a:gd name="connsiteY5" fmla="*/ 149412 h 229940"/>
              <a:gd name="connsiteX6" fmla="*/ 60560 w 106658"/>
              <a:gd name="connsiteY6" fmla="*/ 108137 h 229940"/>
              <a:gd name="connsiteX7" fmla="*/ 101835 w 106658"/>
              <a:gd name="connsiteY7" fmla="*/ 187 h 22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58" h="229940">
                <a:moveTo>
                  <a:pt x="101835" y="187"/>
                </a:moveTo>
                <a:cubicBezTo>
                  <a:pt x="102893" y="4949"/>
                  <a:pt x="66381" y="99141"/>
                  <a:pt x="66910" y="136712"/>
                </a:cubicBezTo>
                <a:cubicBezTo>
                  <a:pt x="67439" y="174283"/>
                  <a:pt x="116122" y="212383"/>
                  <a:pt x="105010" y="225612"/>
                </a:cubicBezTo>
                <a:cubicBezTo>
                  <a:pt x="93898" y="238841"/>
                  <a:pt x="4997" y="217674"/>
                  <a:pt x="235" y="216087"/>
                </a:cubicBezTo>
                <a:cubicBezTo>
                  <a:pt x="-4527" y="214500"/>
                  <a:pt x="64264" y="227200"/>
                  <a:pt x="76435" y="216087"/>
                </a:cubicBezTo>
                <a:cubicBezTo>
                  <a:pt x="88606" y="204974"/>
                  <a:pt x="75906" y="167404"/>
                  <a:pt x="73260" y="149412"/>
                </a:cubicBezTo>
                <a:cubicBezTo>
                  <a:pt x="70614" y="131420"/>
                  <a:pt x="53681" y="133537"/>
                  <a:pt x="60560" y="108137"/>
                </a:cubicBezTo>
                <a:cubicBezTo>
                  <a:pt x="67439" y="82737"/>
                  <a:pt x="100777" y="-4575"/>
                  <a:pt x="101835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7970117-5912-7ECD-431F-3CC564A3A71F}"/>
              </a:ext>
            </a:extLst>
          </p:cNvPr>
          <p:cNvSpPr/>
          <p:nvPr/>
        </p:nvSpPr>
        <p:spPr>
          <a:xfrm>
            <a:off x="3924275" y="5594170"/>
            <a:ext cx="113334" cy="314555"/>
          </a:xfrm>
          <a:custGeom>
            <a:avLst/>
            <a:gdLst>
              <a:gd name="connsiteX0" fmla="*/ 31775 w 113334"/>
              <a:gd name="connsiteY0" fmla="*/ 180 h 314555"/>
              <a:gd name="connsiteX1" fmla="*/ 3200 w 113334"/>
              <a:gd name="connsiteY1" fmla="*/ 127180 h 314555"/>
              <a:gd name="connsiteX2" fmla="*/ 98450 w 113334"/>
              <a:gd name="connsiteY2" fmla="*/ 247830 h 314555"/>
              <a:gd name="connsiteX3" fmla="*/ 111150 w 113334"/>
              <a:gd name="connsiteY3" fmla="*/ 314505 h 314555"/>
              <a:gd name="connsiteX4" fmla="*/ 104800 w 113334"/>
              <a:gd name="connsiteY4" fmla="*/ 257355 h 314555"/>
              <a:gd name="connsiteX5" fmla="*/ 31775 w 113334"/>
              <a:gd name="connsiteY5" fmla="*/ 177980 h 314555"/>
              <a:gd name="connsiteX6" fmla="*/ 25 w 113334"/>
              <a:gd name="connsiteY6" fmla="*/ 155755 h 314555"/>
              <a:gd name="connsiteX7" fmla="*/ 31775 w 113334"/>
              <a:gd name="connsiteY7" fmla="*/ 180 h 31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34" h="314555">
                <a:moveTo>
                  <a:pt x="31775" y="180"/>
                </a:moveTo>
                <a:cubicBezTo>
                  <a:pt x="32304" y="-4583"/>
                  <a:pt x="-7912" y="85905"/>
                  <a:pt x="3200" y="127180"/>
                </a:cubicBezTo>
                <a:cubicBezTo>
                  <a:pt x="14312" y="168455"/>
                  <a:pt x="80458" y="216609"/>
                  <a:pt x="98450" y="247830"/>
                </a:cubicBezTo>
                <a:cubicBezTo>
                  <a:pt x="116442" y="279051"/>
                  <a:pt x="110092" y="312917"/>
                  <a:pt x="111150" y="314505"/>
                </a:cubicBezTo>
                <a:cubicBezTo>
                  <a:pt x="112208" y="316093"/>
                  <a:pt x="118029" y="280109"/>
                  <a:pt x="104800" y="257355"/>
                </a:cubicBezTo>
                <a:cubicBezTo>
                  <a:pt x="91571" y="234601"/>
                  <a:pt x="49237" y="194913"/>
                  <a:pt x="31775" y="177980"/>
                </a:cubicBezTo>
                <a:cubicBezTo>
                  <a:pt x="14313" y="161047"/>
                  <a:pt x="1083" y="179567"/>
                  <a:pt x="25" y="155755"/>
                </a:cubicBezTo>
                <a:cubicBezTo>
                  <a:pt x="-1033" y="131943"/>
                  <a:pt x="31246" y="4943"/>
                  <a:pt x="3177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BF09058-953A-3C0D-C86D-8945A9FA68C8}"/>
              </a:ext>
            </a:extLst>
          </p:cNvPr>
          <p:cNvSpPr/>
          <p:nvPr/>
        </p:nvSpPr>
        <p:spPr>
          <a:xfrm>
            <a:off x="4359157" y="5863267"/>
            <a:ext cx="323103" cy="67780"/>
          </a:xfrm>
          <a:custGeom>
            <a:avLst/>
            <a:gdLst>
              <a:gd name="connsiteX0" fmla="*/ 118 w 323103"/>
              <a:gd name="connsiteY0" fmla="*/ 61283 h 67780"/>
              <a:gd name="connsiteX1" fmla="*/ 152518 w 323103"/>
              <a:gd name="connsiteY1" fmla="*/ 16833 h 67780"/>
              <a:gd name="connsiteX2" fmla="*/ 317618 w 323103"/>
              <a:gd name="connsiteY2" fmla="*/ 67633 h 67780"/>
              <a:gd name="connsiteX3" fmla="*/ 285868 w 323103"/>
              <a:gd name="connsiteY3" fmla="*/ 32708 h 67780"/>
              <a:gd name="connsiteX4" fmla="*/ 308093 w 323103"/>
              <a:gd name="connsiteY4" fmla="*/ 45408 h 67780"/>
              <a:gd name="connsiteX5" fmla="*/ 133468 w 323103"/>
              <a:gd name="connsiteY5" fmla="*/ 10483 h 67780"/>
              <a:gd name="connsiteX6" fmla="*/ 127118 w 323103"/>
              <a:gd name="connsiteY6" fmla="*/ 4133 h 67780"/>
              <a:gd name="connsiteX7" fmla="*/ 118 w 323103"/>
              <a:gd name="connsiteY7" fmla="*/ 61283 h 6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103" h="67780">
                <a:moveTo>
                  <a:pt x="118" y="61283"/>
                </a:moveTo>
                <a:cubicBezTo>
                  <a:pt x="4351" y="63400"/>
                  <a:pt x="99601" y="15775"/>
                  <a:pt x="152518" y="16833"/>
                </a:cubicBezTo>
                <a:cubicBezTo>
                  <a:pt x="205435" y="17891"/>
                  <a:pt x="295393" y="64987"/>
                  <a:pt x="317618" y="67633"/>
                </a:cubicBezTo>
                <a:cubicBezTo>
                  <a:pt x="339843" y="70279"/>
                  <a:pt x="287455" y="36412"/>
                  <a:pt x="285868" y="32708"/>
                </a:cubicBezTo>
                <a:cubicBezTo>
                  <a:pt x="284281" y="29004"/>
                  <a:pt x="333493" y="49112"/>
                  <a:pt x="308093" y="45408"/>
                </a:cubicBezTo>
                <a:cubicBezTo>
                  <a:pt x="282693" y="41704"/>
                  <a:pt x="133468" y="10483"/>
                  <a:pt x="133468" y="10483"/>
                </a:cubicBezTo>
                <a:cubicBezTo>
                  <a:pt x="103306" y="3604"/>
                  <a:pt x="147755" y="-5392"/>
                  <a:pt x="127118" y="4133"/>
                </a:cubicBezTo>
                <a:cubicBezTo>
                  <a:pt x="106481" y="13658"/>
                  <a:pt x="-4115" y="59166"/>
                  <a:pt x="118" y="6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9F7AAE5A-491E-3327-67C9-CC9790D35070}"/>
              </a:ext>
            </a:extLst>
          </p:cNvPr>
          <p:cNvSpPr/>
          <p:nvPr/>
        </p:nvSpPr>
        <p:spPr>
          <a:xfrm>
            <a:off x="3787480" y="5854647"/>
            <a:ext cx="77039" cy="136695"/>
          </a:xfrm>
          <a:custGeom>
            <a:avLst/>
            <a:gdLst>
              <a:gd name="connsiteX0" fmla="*/ 76495 w 77039"/>
              <a:gd name="connsiteY0" fmla="*/ 53 h 136695"/>
              <a:gd name="connsiteX1" fmla="*/ 54270 w 77039"/>
              <a:gd name="connsiteY1" fmla="*/ 76253 h 136695"/>
              <a:gd name="connsiteX2" fmla="*/ 47920 w 77039"/>
              <a:gd name="connsiteY2" fmla="*/ 101653 h 136695"/>
              <a:gd name="connsiteX3" fmla="*/ 295 w 77039"/>
              <a:gd name="connsiteY3" fmla="*/ 136578 h 136695"/>
              <a:gd name="connsiteX4" fmla="*/ 28870 w 77039"/>
              <a:gd name="connsiteY4" fmla="*/ 88953 h 136695"/>
              <a:gd name="connsiteX5" fmla="*/ 76495 w 77039"/>
              <a:gd name="connsiteY5" fmla="*/ 53 h 1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39" h="136695">
                <a:moveTo>
                  <a:pt x="76495" y="53"/>
                </a:moveTo>
                <a:cubicBezTo>
                  <a:pt x="80728" y="-2064"/>
                  <a:pt x="59032" y="59320"/>
                  <a:pt x="54270" y="76253"/>
                </a:cubicBezTo>
                <a:cubicBezTo>
                  <a:pt x="49508" y="93186"/>
                  <a:pt x="56916" y="91599"/>
                  <a:pt x="47920" y="101653"/>
                </a:cubicBezTo>
                <a:cubicBezTo>
                  <a:pt x="38924" y="111707"/>
                  <a:pt x="3470" y="138695"/>
                  <a:pt x="295" y="136578"/>
                </a:cubicBezTo>
                <a:cubicBezTo>
                  <a:pt x="-2880" y="134461"/>
                  <a:pt x="20403" y="105886"/>
                  <a:pt x="28870" y="88953"/>
                </a:cubicBezTo>
                <a:cubicBezTo>
                  <a:pt x="37337" y="72020"/>
                  <a:pt x="72262" y="2170"/>
                  <a:pt x="7649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965EE52-E359-92FA-79B4-E90E4A696E34}"/>
              </a:ext>
            </a:extLst>
          </p:cNvPr>
          <p:cNvSpPr/>
          <p:nvPr/>
        </p:nvSpPr>
        <p:spPr>
          <a:xfrm>
            <a:off x="3780778" y="5581094"/>
            <a:ext cx="99166" cy="97099"/>
          </a:xfrm>
          <a:custGeom>
            <a:avLst/>
            <a:gdLst>
              <a:gd name="connsiteX0" fmla="*/ 99072 w 99166"/>
              <a:gd name="connsiteY0" fmla="*/ 556 h 97099"/>
              <a:gd name="connsiteX1" fmla="*/ 19697 w 99166"/>
              <a:gd name="connsiteY1" fmla="*/ 73581 h 97099"/>
              <a:gd name="connsiteX2" fmla="*/ 647 w 99166"/>
              <a:gd name="connsiteY2" fmla="*/ 95806 h 97099"/>
              <a:gd name="connsiteX3" fmla="*/ 35572 w 99166"/>
              <a:gd name="connsiteY3" fmla="*/ 41831 h 97099"/>
              <a:gd name="connsiteX4" fmla="*/ 99072 w 99166"/>
              <a:gd name="connsiteY4" fmla="*/ 556 h 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66" h="97099">
                <a:moveTo>
                  <a:pt x="99072" y="556"/>
                </a:moveTo>
                <a:cubicBezTo>
                  <a:pt x="96426" y="5848"/>
                  <a:pt x="36101" y="57706"/>
                  <a:pt x="19697" y="73581"/>
                </a:cubicBezTo>
                <a:cubicBezTo>
                  <a:pt x="3293" y="89456"/>
                  <a:pt x="-1999" y="101098"/>
                  <a:pt x="647" y="95806"/>
                </a:cubicBezTo>
                <a:cubicBezTo>
                  <a:pt x="3293" y="90514"/>
                  <a:pt x="22872" y="54531"/>
                  <a:pt x="35572" y="41831"/>
                </a:cubicBezTo>
                <a:cubicBezTo>
                  <a:pt x="48272" y="29131"/>
                  <a:pt x="101718" y="-4736"/>
                  <a:pt x="99072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8A24490-8E9F-0608-8B39-6A3B4ADD44A2}"/>
              </a:ext>
            </a:extLst>
          </p:cNvPr>
          <p:cNvSpPr/>
          <p:nvPr/>
        </p:nvSpPr>
        <p:spPr>
          <a:xfrm>
            <a:off x="4438491" y="5584528"/>
            <a:ext cx="213861" cy="98722"/>
          </a:xfrm>
          <a:custGeom>
            <a:avLst/>
            <a:gdLst>
              <a:gd name="connsiteX0" fmla="*/ 159 w 213861"/>
              <a:gd name="connsiteY0" fmla="*/ 297 h 98722"/>
              <a:gd name="connsiteX1" fmla="*/ 70009 w 213861"/>
              <a:gd name="connsiteY1" fmla="*/ 44747 h 98722"/>
              <a:gd name="connsiteX2" fmla="*/ 70009 w 213861"/>
              <a:gd name="connsiteY2" fmla="*/ 98722 h 98722"/>
              <a:gd name="connsiteX3" fmla="*/ 92234 w 213861"/>
              <a:gd name="connsiteY3" fmla="*/ 44747 h 98722"/>
              <a:gd name="connsiteX4" fmla="*/ 212884 w 213861"/>
              <a:gd name="connsiteY4" fmla="*/ 16172 h 98722"/>
              <a:gd name="connsiteX5" fmla="*/ 146209 w 213861"/>
              <a:gd name="connsiteY5" fmla="*/ 28872 h 98722"/>
              <a:gd name="connsiteX6" fmla="*/ 92234 w 213861"/>
              <a:gd name="connsiteY6" fmla="*/ 66972 h 98722"/>
              <a:gd name="connsiteX7" fmla="*/ 159 w 213861"/>
              <a:gd name="connsiteY7" fmla="*/ 297 h 9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61" h="98722">
                <a:moveTo>
                  <a:pt x="159" y="297"/>
                </a:moveTo>
                <a:cubicBezTo>
                  <a:pt x="-3545" y="-3407"/>
                  <a:pt x="58367" y="28343"/>
                  <a:pt x="70009" y="44747"/>
                </a:cubicBezTo>
                <a:cubicBezTo>
                  <a:pt x="81651" y="61151"/>
                  <a:pt x="66305" y="98722"/>
                  <a:pt x="70009" y="98722"/>
                </a:cubicBezTo>
                <a:cubicBezTo>
                  <a:pt x="73713" y="98722"/>
                  <a:pt x="68422" y="58505"/>
                  <a:pt x="92234" y="44747"/>
                </a:cubicBezTo>
                <a:cubicBezTo>
                  <a:pt x="116046" y="30989"/>
                  <a:pt x="203888" y="18818"/>
                  <a:pt x="212884" y="16172"/>
                </a:cubicBezTo>
                <a:cubicBezTo>
                  <a:pt x="221880" y="13526"/>
                  <a:pt x="166317" y="20405"/>
                  <a:pt x="146209" y="28872"/>
                </a:cubicBezTo>
                <a:cubicBezTo>
                  <a:pt x="126101" y="37339"/>
                  <a:pt x="114988" y="70676"/>
                  <a:pt x="92234" y="66972"/>
                </a:cubicBezTo>
                <a:cubicBezTo>
                  <a:pt x="69480" y="63268"/>
                  <a:pt x="3863" y="4001"/>
                  <a:pt x="15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7D1E45D-AE6C-579B-C28A-94D935DFE6B7}"/>
              </a:ext>
            </a:extLst>
          </p:cNvPr>
          <p:cNvSpPr/>
          <p:nvPr/>
        </p:nvSpPr>
        <p:spPr>
          <a:xfrm>
            <a:off x="4714768" y="5692680"/>
            <a:ext cx="102206" cy="206606"/>
          </a:xfrm>
          <a:custGeom>
            <a:avLst/>
            <a:gdLst>
              <a:gd name="connsiteX0" fmla="*/ 107 w 102206"/>
              <a:gd name="connsiteY0" fmla="*/ 95 h 206606"/>
              <a:gd name="connsiteX1" fmla="*/ 79482 w 102206"/>
              <a:gd name="connsiteY1" fmla="*/ 108045 h 206606"/>
              <a:gd name="connsiteX2" fmla="*/ 85832 w 102206"/>
              <a:gd name="connsiteY2" fmla="*/ 206470 h 206606"/>
              <a:gd name="connsiteX3" fmla="*/ 98532 w 102206"/>
              <a:gd name="connsiteY3" fmla="*/ 127095 h 206606"/>
              <a:gd name="connsiteX4" fmla="*/ 107 w 102206"/>
              <a:gd name="connsiteY4" fmla="*/ 95 h 20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06" h="206606">
                <a:moveTo>
                  <a:pt x="107" y="95"/>
                </a:moveTo>
                <a:cubicBezTo>
                  <a:pt x="-3068" y="-3080"/>
                  <a:pt x="65195" y="73649"/>
                  <a:pt x="79482" y="108045"/>
                </a:cubicBezTo>
                <a:cubicBezTo>
                  <a:pt x="93770" y="142441"/>
                  <a:pt x="82657" y="203295"/>
                  <a:pt x="85832" y="206470"/>
                </a:cubicBezTo>
                <a:cubicBezTo>
                  <a:pt x="89007" y="209645"/>
                  <a:pt x="110703" y="156728"/>
                  <a:pt x="98532" y="127095"/>
                </a:cubicBezTo>
                <a:cubicBezTo>
                  <a:pt x="86361" y="97462"/>
                  <a:pt x="3282" y="3270"/>
                  <a:pt x="107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71B8B3D-F8A2-3E1C-9291-BA6A96ACD605}"/>
              </a:ext>
            </a:extLst>
          </p:cNvPr>
          <p:cNvSpPr/>
          <p:nvPr/>
        </p:nvSpPr>
        <p:spPr>
          <a:xfrm>
            <a:off x="4062757" y="4997906"/>
            <a:ext cx="90147" cy="478861"/>
          </a:xfrm>
          <a:custGeom>
            <a:avLst/>
            <a:gdLst>
              <a:gd name="connsiteX0" fmla="*/ 90143 w 90147"/>
              <a:gd name="connsiteY0" fmla="*/ 121 h 478861"/>
              <a:gd name="connsiteX1" fmla="*/ 31261 w 90147"/>
              <a:gd name="connsiteY1" fmla="*/ 162912 h 478861"/>
              <a:gd name="connsiteX2" fmla="*/ 34725 w 90147"/>
              <a:gd name="connsiteY2" fmla="*/ 304921 h 478861"/>
              <a:gd name="connsiteX3" fmla="*/ 20870 w 90147"/>
              <a:gd name="connsiteY3" fmla="*/ 246039 h 478861"/>
              <a:gd name="connsiteX4" fmla="*/ 20870 w 90147"/>
              <a:gd name="connsiteY4" fmla="*/ 471176 h 478861"/>
              <a:gd name="connsiteX5" fmla="*/ 20870 w 90147"/>
              <a:gd name="connsiteY5" fmla="*/ 398439 h 478861"/>
              <a:gd name="connsiteX6" fmla="*/ 88 w 90147"/>
              <a:gd name="connsiteY6" fmla="*/ 128276 h 478861"/>
              <a:gd name="connsiteX7" fmla="*/ 13943 w 90147"/>
              <a:gd name="connsiteY7" fmla="*/ 284139 h 478861"/>
              <a:gd name="connsiteX8" fmla="*/ 27798 w 90147"/>
              <a:gd name="connsiteY8" fmla="*/ 138667 h 478861"/>
              <a:gd name="connsiteX9" fmla="*/ 90143 w 90147"/>
              <a:gd name="connsiteY9" fmla="*/ 121 h 47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47" h="478861">
                <a:moveTo>
                  <a:pt x="90143" y="121"/>
                </a:moveTo>
                <a:cubicBezTo>
                  <a:pt x="90720" y="4162"/>
                  <a:pt x="40497" y="112112"/>
                  <a:pt x="31261" y="162912"/>
                </a:cubicBezTo>
                <a:cubicBezTo>
                  <a:pt x="22025" y="213712"/>
                  <a:pt x="36457" y="291067"/>
                  <a:pt x="34725" y="304921"/>
                </a:cubicBezTo>
                <a:cubicBezTo>
                  <a:pt x="32993" y="318775"/>
                  <a:pt x="23179" y="218330"/>
                  <a:pt x="20870" y="246039"/>
                </a:cubicBezTo>
                <a:cubicBezTo>
                  <a:pt x="18561" y="273748"/>
                  <a:pt x="20870" y="471176"/>
                  <a:pt x="20870" y="471176"/>
                </a:cubicBezTo>
                <a:cubicBezTo>
                  <a:pt x="20870" y="496576"/>
                  <a:pt x="24334" y="455589"/>
                  <a:pt x="20870" y="398439"/>
                </a:cubicBezTo>
                <a:cubicBezTo>
                  <a:pt x="17406" y="341289"/>
                  <a:pt x="1242" y="147326"/>
                  <a:pt x="88" y="128276"/>
                </a:cubicBezTo>
                <a:cubicBezTo>
                  <a:pt x="-1066" y="109226"/>
                  <a:pt x="9325" y="282407"/>
                  <a:pt x="13943" y="284139"/>
                </a:cubicBezTo>
                <a:cubicBezTo>
                  <a:pt x="18561" y="285871"/>
                  <a:pt x="16253" y="183694"/>
                  <a:pt x="27798" y="138667"/>
                </a:cubicBezTo>
                <a:cubicBezTo>
                  <a:pt x="39343" y="93640"/>
                  <a:pt x="89566" y="-3920"/>
                  <a:pt x="9014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483B0F3-EB62-1C83-CF92-3A89AB537BFD}"/>
              </a:ext>
            </a:extLst>
          </p:cNvPr>
          <p:cNvSpPr/>
          <p:nvPr/>
        </p:nvSpPr>
        <p:spPr>
          <a:xfrm>
            <a:off x="4350254" y="4733637"/>
            <a:ext cx="21350" cy="614653"/>
          </a:xfrm>
          <a:custGeom>
            <a:avLst/>
            <a:gdLst>
              <a:gd name="connsiteX0" fmla="*/ 13928 w 21350"/>
              <a:gd name="connsiteY0" fmla="*/ 1154 h 614653"/>
              <a:gd name="connsiteX1" fmla="*/ 73 w 21350"/>
              <a:gd name="connsiteY1" fmla="*/ 184727 h 614653"/>
              <a:gd name="connsiteX2" fmla="*/ 20855 w 21350"/>
              <a:gd name="connsiteY2" fmla="*/ 614218 h 614653"/>
              <a:gd name="connsiteX3" fmla="*/ 13928 w 21350"/>
              <a:gd name="connsiteY3" fmla="*/ 260927 h 614653"/>
              <a:gd name="connsiteX4" fmla="*/ 13928 w 21350"/>
              <a:gd name="connsiteY4" fmla="*/ 1154 h 61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0" h="614653">
                <a:moveTo>
                  <a:pt x="13928" y="1154"/>
                </a:moveTo>
                <a:cubicBezTo>
                  <a:pt x="11619" y="-11546"/>
                  <a:pt x="-1081" y="82550"/>
                  <a:pt x="73" y="184727"/>
                </a:cubicBezTo>
                <a:cubicBezTo>
                  <a:pt x="1227" y="286904"/>
                  <a:pt x="18546" y="601518"/>
                  <a:pt x="20855" y="614218"/>
                </a:cubicBezTo>
                <a:cubicBezTo>
                  <a:pt x="23164" y="626918"/>
                  <a:pt x="16814" y="358486"/>
                  <a:pt x="13928" y="260927"/>
                </a:cubicBezTo>
                <a:cubicBezTo>
                  <a:pt x="11042" y="163368"/>
                  <a:pt x="16237" y="13854"/>
                  <a:pt x="13928" y="1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AD935DB-30ED-21F1-1A79-50416C02A0EA}"/>
              </a:ext>
            </a:extLst>
          </p:cNvPr>
          <p:cNvSpPr/>
          <p:nvPr/>
        </p:nvSpPr>
        <p:spPr>
          <a:xfrm>
            <a:off x="4654492" y="5918175"/>
            <a:ext cx="197119" cy="114388"/>
          </a:xfrm>
          <a:custGeom>
            <a:avLst/>
            <a:gdLst>
              <a:gd name="connsiteX0" fmla="*/ 196908 w 197119"/>
              <a:gd name="connsiteY0" fmla="*/ 25 h 114388"/>
              <a:gd name="connsiteX1" fmla="*/ 92133 w 197119"/>
              <a:gd name="connsiteY1" fmla="*/ 85750 h 114388"/>
              <a:gd name="connsiteX2" fmla="*/ 111183 w 197119"/>
              <a:gd name="connsiteY2" fmla="*/ 60350 h 114388"/>
              <a:gd name="connsiteX3" fmla="*/ 58 w 197119"/>
              <a:gd name="connsiteY3" fmla="*/ 114325 h 114388"/>
              <a:gd name="connsiteX4" fmla="*/ 95308 w 197119"/>
              <a:gd name="connsiteY4" fmla="*/ 47650 h 114388"/>
              <a:gd name="connsiteX5" fmla="*/ 60383 w 197119"/>
              <a:gd name="connsiteY5" fmla="*/ 76225 h 114388"/>
              <a:gd name="connsiteX6" fmla="*/ 196908 w 197119"/>
              <a:gd name="connsiteY6" fmla="*/ 25 h 1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" h="114388">
                <a:moveTo>
                  <a:pt x="196908" y="25"/>
                </a:moveTo>
                <a:cubicBezTo>
                  <a:pt x="202200" y="1612"/>
                  <a:pt x="106420" y="75696"/>
                  <a:pt x="92133" y="85750"/>
                </a:cubicBezTo>
                <a:cubicBezTo>
                  <a:pt x="77846" y="95804"/>
                  <a:pt x="126529" y="55587"/>
                  <a:pt x="111183" y="60350"/>
                </a:cubicBezTo>
                <a:cubicBezTo>
                  <a:pt x="95837" y="65113"/>
                  <a:pt x="2704" y="116442"/>
                  <a:pt x="58" y="114325"/>
                </a:cubicBezTo>
                <a:cubicBezTo>
                  <a:pt x="-2588" y="112208"/>
                  <a:pt x="85254" y="54000"/>
                  <a:pt x="95308" y="47650"/>
                </a:cubicBezTo>
                <a:cubicBezTo>
                  <a:pt x="105362" y="41300"/>
                  <a:pt x="43450" y="80458"/>
                  <a:pt x="60383" y="76225"/>
                </a:cubicBezTo>
                <a:cubicBezTo>
                  <a:pt x="77316" y="71992"/>
                  <a:pt x="191616" y="-1562"/>
                  <a:pt x="1969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7C11200-BC66-2FD0-B34D-21C60543D202}"/>
              </a:ext>
            </a:extLst>
          </p:cNvPr>
          <p:cNvSpPr/>
          <p:nvPr/>
        </p:nvSpPr>
        <p:spPr>
          <a:xfrm>
            <a:off x="4134096" y="5554950"/>
            <a:ext cx="76108" cy="411225"/>
          </a:xfrm>
          <a:custGeom>
            <a:avLst/>
            <a:gdLst>
              <a:gd name="connsiteX0" fmla="*/ 75954 w 76108"/>
              <a:gd name="connsiteY0" fmla="*/ 1300 h 411225"/>
              <a:gd name="connsiteX1" fmla="*/ 21979 w 76108"/>
              <a:gd name="connsiteY1" fmla="*/ 125125 h 411225"/>
              <a:gd name="connsiteX2" fmla="*/ 12454 w 76108"/>
              <a:gd name="connsiteY2" fmla="*/ 277525 h 411225"/>
              <a:gd name="connsiteX3" fmla="*/ 12454 w 76108"/>
              <a:gd name="connsiteY3" fmla="*/ 245775 h 411225"/>
              <a:gd name="connsiteX4" fmla="*/ 60079 w 76108"/>
              <a:gd name="connsiteY4" fmla="*/ 410875 h 411225"/>
              <a:gd name="connsiteX5" fmla="*/ 15629 w 76108"/>
              <a:gd name="connsiteY5" fmla="*/ 287050 h 411225"/>
              <a:gd name="connsiteX6" fmla="*/ 2929 w 76108"/>
              <a:gd name="connsiteY6" fmla="*/ 204500 h 411225"/>
              <a:gd name="connsiteX7" fmla="*/ 75954 w 76108"/>
              <a:gd name="connsiteY7" fmla="*/ 1300 h 41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08" h="411225">
                <a:moveTo>
                  <a:pt x="75954" y="1300"/>
                </a:moveTo>
                <a:cubicBezTo>
                  <a:pt x="79129" y="-11929"/>
                  <a:pt x="32562" y="79088"/>
                  <a:pt x="21979" y="125125"/>
                </a:cubicBezTo>
                <a:cubicBezTo>
                  <a:pt x="11396" y="171162"/>
                  <a:pt x="14041" y="257417"/>
                  <a:pt x="12454" y="277525"/>
                </a:cubicBezTo>
                <a:cubicBezTo>
                  <a:pt x="10866" y="297633"/>
                  <a:pt x="4516" y="223550"/>
                  <a:pt x="12454" y="245775"/>
                </a:cubicBezTo>
                <a:cubicBezTo>
                  <a:pt x="20391" y="268000"/>
                  <a:pt x="59550" y="403996"/>
                  <a:pt x="60079" y="410875"/>
                </a:cubicBezTo>
                <a:cubicBezTo>
                  <a:pt x="60608" y="417754"/>
                  <a:pt x="25154" y="321446"/>
                  <a:pt x="15629" y="287050"/>
                </a:cubicBezTo>
                <a:cubicBezTo>
                  <a:pt x="6104" y="252654"/>
                  <a:pt x="-5538" y="251067"/>
                  <a:pt x="2929" y="204500"/>
                </a:cubicBezTo>
                <a:cubicBezTo>
                  <a:pt x="11396" y="157933"/>
                  <a:pt x="72779" y="14529"/>
                  <a:pt x="75954" y="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CC2CC353-B5F8-9402-B26E-6247C2F4CD17}"/>
              </a:ext>
            </a:extLst>
          </p:cNvPr>
          <p:cNvSpPr/>
          <p:nvPr/>
        </p:nvSpPr>
        <p:spPr>
          <a:xfrm>
            <a:off x="3661362" y="5714871"/>
            <a:ext cx="97840" cy="140089"/>
          </a:xfrm>
          <a:custGeom>
            <a:avLst/>
            <a:gdLst>
              <a:gd name="connsiteX0" fmla="*/ 97838 w 97840"/>
              <a:gd name="connsiteY0" fmla="*/ 129 h 140089"/>
              <a:gd name="connsiteX1" fmla="*/ 8938 w 97840"/>
              <a:gd name="connsiteY1" fmla="*/ 76329 h 140089"/>
              <a:gd name="connsiteX2" fmla="*/ 5763 w 97840"/>
              <a:gd name="connsiteY2" fmla="*/ 139829 h 140089"/>
              <a:gd name="connsiteX3" fmla="*/ 5763 w 97840"/>
              <a:gd name="connsiteY3" fmla="*/ 95379 h 140089"/>
              <a:gd name="connsiteX4" fmla="*/ 97838 w 97840"/>
              <a:gd name="connsiteY4" fmla="*/ 129 h 14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40" h="140089">
                <a:moveTo>
                  <a:pt x="97838" y="129"/>
                </a:moveTo>
                <a:cubicBezTo>
                  <a:pt x="98367" y="-3046"/>
                  <a:pt x="24284" y="53046"/>
                  <a:pt x="8938" y="76329"/>
                </a:cubicBezTo>
                <a:cubicBezTo>
                  <a:pt x="-6408" y="99612"/>
                  <a:pt x="6292" y="136654"/>
                  <a:pt x="5763" y="139829"/>
                </a:cubicBezTo>
                <a:cubicBezTo>
                  <a:pt x="5234" y="143004"/>
                  <a:pt x="-6937" y="116546"/>
                  <a:pt x="5763" y="95379"/>
                </a:cubicBezTo>
                <a:cubicBezTo>
                  <a:pt x="18463" y="74212"/>
                  <a:pt x="97309" y="3304"/>
                  <a:pt x="9783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CC9210F-0675-661B-CAC0-205278606A1A}"/>
              </a:ext>
            </a:extLst>
          </p:cNvPr>
          <p:cNvSpPr/>
          <p:nvPr/>
        </p:nvSpPr>
        <p:spPr>
          <a:xfrm>
            <a:off x="4036336" y="4930235"/>
            <a:ext cx="78849" cy="245022"/>
          </a:xfrm>
          <a:custGeom>
            <a:avLst/>
            <a:gdLst>
              <a:gd name="connsiteX0" fmla="*/ 78464 w 78849"/>
              <a:gd name="connsiteY0" fmla="*/ 540 h 245022"/>
              <a:gd name="connsiteX1" fmla="*/ 30839 w 78849"/>
              <a:gd name="connsiteY1" fmla="*/ 114840 h 245022"/>
              <a:gd name="connsiteX2" fmla="*/ 8614 w 78849"/>
              <a:gd name="connsiteY2" fmla="*/ 245015 h 245022"/>
              <a:gd name="connsiteX3" fmla="*/ 14964 w 78849"/>
              <a:gd name="connsiteY3" fmla="*/ 121190 h 245022"/>
              <a:gd name="connsiteX4" fmla="*/ 2264 w 78849"/>
              <a:gd name="connsiteY4" fmla="*/ 162465 h 245022"/>
              <a:gd name="connsiteX5" fmla="*/ 78464 w 78849"/>
              <a:gd name="connsiteY5" fmla="*/ 540 h 24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49" h="245022">
                <a:moveTo>
                  <a:pt x="78464" y="540"/>
                </a:moveTo>
                <a:cubicBezTo>
                  <a:pt x="83227" y="-7398"/>
                  <a:pt x="42481" y="74094"/>
                  <a:pt x="30839" y="114840"/>
                </a:cubicBezTo>
                <a:cubicBezTo>
                  <a:pt x="19197" y="155586"/>
                  <a:pt x="11260" y="243957"/>
                  <a:pt x="8614" y="245015"/>
                </a:cubicBezTo>
                <a:cubicBezTo>
                  <a:pt x="5968" y="246073"/>
                  <a:pt x="16022" y="134948"/>
                  <a:pt x="14964" y="121190"/>
                </a:cubicBezTo>
                <a:cubicBezTo>
                  <a:pt x="13906" y="107432"/>
                  <a:pt x="-6732" y="177282"/>
                  <a:pt x="2264" y="162465"/>
                </a:cubicBezTo>
                <a:cubicBezTo>
                  <a:pt x="11260" y="147648"/>
                  <a:pt x="73701" y="8478"/>
                  <a:pt x="78464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00489C9-A583-28E2-4796-276E25AEF480}"/>
              </a:ext>
            </a:extLst>
          </p:cNvPr>
          <p:cNvSpPr/>
          <p:nvPr/>
        </p:nvSpPr>
        <p:spPr>
          <a:xfrm>
            <a:off x="4424555" y="4766574"/>
            <a:ext cx="33181" cy="478049"/>
          </a:xfrm>
          <a:custGeom>
            <a:avLst/>
            <a:gdLst>
              <a:gd name="connsiteX0" fmla="*/ 1395 w 33181"/>
              <a:gd name="connsiteY0" fmla="*/ 8626 h 478049"/>
              <a:gd name="connsiteX1" fmla="*/ 33145 w 33181"/>
              <a:gd name="connsiteY1" fmla="*/ 475351 h 478049"/>
              <a:gd name="connsiteX2" fmla="*/ 7745 w 33181"/>
              <a:gd name="connsiteY2" fmla="*/ 192776 h 478049"/>
              <a:gd name="connsiteX3" fmla="*/ 1395 w 33181"/>
              <a:gd name="connsiteY3" fmla="*/ 8626 h 47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1" h="478049">
                <a:moveTo>
                  <a:pt x="1395" y="8626"/>
                </a:moveTo>
                <a:cubicBezTo>
                  <a:pt x="5628" y="55722"/>
                  <a:pt x="32087" y="444659"/>
                  <a:pt x="33145" y="475351"/>
                </a:cubicBezTo>
                <a:cubicBezTo>
                  <a:pt x="34203" y="506043"/>
                  <a:pt x="11978" y="266330"/>
                  <a:pt x="7745" y="192776"/>
                </a:cubicBezTo>
                <a:cubicBezTo>
                  <a:pt x="3512" y="119222"/>
                  <a:pt x="-2838" y="-38470"/>
                  <a:pt x="1395" y="8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CF1D5DF-69A7-83A5-29B0-CA7E5AA50A5C}"/>
              </a:ext>
            </a:extLst>
          </p:cNvPr>
          <p:cNvSpPr/>
          <p:nvPr/>
        </p:nvSpPr>
        <p:spPr>
          <a:xfrm>
            <a:off x="4013200" y="4606727"/>
            <a:ext cx="84541" cy="153098"/>
          </a:xfrm>
          <a:custGeom>
            <a:avLst/>
            <a:gdLst>
              <a:gd name="connsiteX0" fmla="*/ 0 w 84541"/>
              <a:gd name="connsiteY0" fmla="*/ 198 h 153098"/>
              <a:gd name="connsiteX1" fmla="*/ 76200 w 84541"/>
              <a:gd name="connsiteY1" fmla="*/ 108148 h 153098"/>
              <a:gd name="connsiteX2" fmla="*/ 82550 w 84541"/>
              <a:gd name="connsiteY2" fmla="*/ 152598 h 153098"/>
              <a:gd name="connsiteX3" fmla="*/ 76200 w 84541"/>
              <a:gd name="connsiteY3" fmla="*/ 82748 h 153098"/>
              <a:gd name="connsiteX4" fmla="*/ 0 w 84541"/>
              <a:gd name="connsiteY4" fmla="*/ 198 h 15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1" h="153098">
                <a:moveTo>
                  <a:pt x="0" y="198"/>
                </a:moveTo>
                <a:cubicBezTo>
                  <a:pt x="0" y="4431"/>
                  <a:pt x="62442" y="82748"/>
                  <a:pt x="76200" y="108148"/>
                </a:cubicBezTo>
                <a:cubicBezTo>
                  <a:pt x="89958" y="133548"/>
                  <a:pt x="82550" y="156831"/>
                  <a:pt x="82550" y="152598"/>
                </a:cubicBezTo>
                <a:cubicBezTo>
                  <a:pt x="82550" y="148365"/>
                  <a:pt x="86783" y="104973"/>
                  <a:pt x="76200" y="82748"/>
                </a:cubicBezTo>
                <a:cubicBezTo>
                  <a:pt x="65617" y="60523"/>
                  <a:pt x="0" y="-4035"/>
                  <a:pt x="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6B117FD-2FB4-CCA1-0904-19542B5BC164}"/>
              </a:ext>
            </a:extLst>
          </p:cNvPr>
          <p:cNvSpPr/>
          <p:nvPr/>
        </p:nvSpPr>
        <p:spPr>
          <a:xfrm>
            <a:off x="4140200" y="6146712"/>
            <a:ext cx="31864" cy="157071"/>
          </a:xfrm>
          <a:custGeom>
            <a:avLst/>
            <a:gdLst>
              <a:gd name="connsiteX0" fmla="*/ 19050 w 31864"/>
              <a:gd name="connsiteY0" fmla="*/ 88 h 157071"/>
              <a:gd name="connsiteX1" fmla="*/ 3175 w 31864"/>
              <a:gd name="connsiteY1" fmla="*/ 60413 h 157071"/>
              <a:gd name="connsiteX2" fmla="*/ 31750 w 31864"/>
              <a:gd name="connsiteY2" fmla="*/ 155663 h 157071"/>
              <a:gd name="connsiteX3" fmla="*/ 12700 w 31864"/>
              <a:gd name="connsiteY3" fmla="*/ 114388 h 157071"/>
              <a:gd name="connsiteX4" fmla="*/ 0 w 31864"/>
              <a:gd name="connsiteY4" fmla="*/ 73113 h 157071"/>
              <a:gd name="connsiteX5" fmla="*/ 19050 w 31864"/>
              <a:gd name="connsiteY5" fmla="*/ 88 h 15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" h="157071">
                <a:moveTo>
                  <a:pt x="19050" y="88"/>
                </a:moveTo>
                <a:cubicBezTo>
                  <a:pt x="19579" y="-2029"/>
                  <a:pt x="1058" y="34484"/>
                  <a:pt x="3175" y="60413"/>
                </a:cubicBezTo>
                <a:cubicBezTo>
                  <a:pt x="5292" y="86342"/>
                  <a:pt x="30163" y="146667"/>
                  <a:pt x="31750" y="155663"/>
                </a:cubicBezTo>
                <a:cubicBezTo>
                  <a:pt x="33337" y="164659"/>
                  <a:pt x="17992" y="128146"/>
                  <a:pt x="12700" y="114388"/>
                </a:cubicBezTo>
                <a:cubicBezTo>
                  <a:pt x="7408" y="100630"/>
                  <a:pt x="0" y="90575"/>
                  <a:pt x="0" y="73113"/>
                </a:cubicBezTo>
                <a:cubicBezTo>
                  <a:pt x="0" y="55651"/>
                  <a:pt x="18521" y="2205"/>
                  <a:pt x="1905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1F4CA47-D6C2-689D-7B38-CC1CAE1FE2DE}"/>
              </a:ext>
            </a:extLst>
          </p:cNvPr>
          <p:cNvSpPr/>
          <p:nvPr/>
        </p:nvSpPr>
        <p:spPr>
          <a:xfrm>
            <a:off x="4308335" y="6140423"/>
            <a:ext cx="51501" cy="184211"/>
          </a:xfrm>
          <a:custGeom>
            <a:avLst/>
            <a:gdLst>
              <a:gd name="connsiteX0" fmla="*/ 12840 w 51501"/>
              <a:gd name="connsiteY0" fmla="*/ 27 h 184211"/>
              <a:gd name="connsiteX1" fmla="*/ 35065 w 51501"/>
              <a:gd name="connsiteY1" fmla="*/ 101627 h 184211"/>
              <a:gd name="connsiteX2" fmla="*/ 140 w 51501"/>
              <a:gd name="connsiteY2" fmla="*/ 184177 h 184211"/>
              <a:gd name="connsiteX3" fmla="*/ 50940 w 51501"/>
              <a:gd name="connsiteY3" fmla="*/ 92102 h 184211"/>
              <a:gd name="connsiteX4" fmla="*/ 12840 w 51501"/>
              <a:gd name="connsiteY4" fmla="*/ 27 h 1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01" h="184211">
                <a:moveTo>
                  <a:pt x="12840" y="27"/>
                </a:moveTo>
                <a:cubicBezTo>
                  <a:pt x="10194" y="1615"/>
                  <a:pt x="37182" y="70935"/>
                  <a:pt x="35065" y="101627"/>
                </a:cubicBezTo>
                <a:cubicBezTo>
                  <a:pt x="32948" y="132319"/>
                  <a:pt x="-2506" y="185765"/>
                  <a:pt x="140" y="184177"/>
                </a:cubicBezTo>
                <a:cubicBezTo>
                  <a:pt x="2786" y="182590"/>
                  <a:pt x="45119" y="119090"/>
                  <a:pt x="50940" y="92102"/>
                </a:cubicBezTo>
                <a:cubicBezTo>
                  <a:pt x="56761" y="65114"/>
                  <a:pt x="15486" y="-1561"/>
                  <a:pt x="1284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0C8392DF-2ADD-2FFD-FF93-BB303095776C}"/>
              </a:ext>
            </a:extLst>
          </p:cNvPr>
          <p:cNvSpPr/>
          <p:nvPr/>
        </p:nvSpPr>
        <p:spPr>
          <a:xfrm>
            <a:off x="4044839" y="6130908"/>
            <a:ext cx="30972" cy="139735"/>
          </a:xfrm>
          <a:custGeom>
            <a:avLst/>
            <a:gdLst>
              <a:gd name="connsiteX0" fmla="*/ 111 w 30972"/>
              <a:gd name="connsiteY0" fmla="*/ 17 h 139735"/>
              <a:gd name="connsiteX1" fmla="*/ 19161 w 30972"/>
              <a:gd name="connsiteY1" fmla="*/ 73042 h 139735"/>
              <a:gd name="connsiteX2" fmla="*/ 28686 w 30972"/>
              <a:gd name="connsiteY2" fmla="*/ 139717 h 139735"/>
              <a:gd name="connsiteX3" fmla="*/ 28686 w 30972"/>
              <a:gd name="connsiteY3" fmla="*/ 66692 h 139735"/>
              <a:gd name="connsiteX4" fmla="*/ 111 w 30972"/>
              <a:gd name="connsiteY4" fmla="*/ 17 h 1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2" h="139735">
                <a:moveTo>
                  <a:pt x="111" y="17"/>
                </a:moveTo>
                <a:cubicBezTo>
                  <a:pt x="-1477" y="1075"/>
                  <a:pt x="14399" y="49759"/>
                  <a:pt x="19161" y="73042"/>
                </a:cubicBezTo>
                <a:cubicBezTo>
                  <a:pt x="23924" y="96325"/>
                  <a:pt x="27098" y="140775"/>
                  <a:pt x="28686" y="139717"/>
                </a:cubicBezTo>
                <a:cubicBezTo>
                  <a:pt x="30274" y="138659"/>
                  <a:pt x="32919" y="87329"/>
                  <a:pt x="28686" y="66692"/>
                </a:cubicBezTo>
                <a:cubicBezTo>
                  <a:pt x="24453" y="46055"/>
                  <a:pt x="1699" y="-1041"/>
                  <a:pt x="11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6DE59D01-1E95-6387-ECCD-4DF46549364B}"/>
              </a:ext>
            </a:extLst>
          </p:cNvPr>
          <p:cNvSpPr/>
          <p:nvPr/>
        </p:nvSpPr>
        <p:spPr>
          <a:xfrm>
            <a:off x="4422639" y="6162387"/>
            <a:ext cx="22361" cy="140624"/>
          </a:xfrm>
          <a:custGeom>
            <a:avLst/>
            <a:gdLst>
              <a:gd name="connsiteX0" fmla="*/ 136 w 22361"/>
              <a:gd name="connsiteY0" fmla="*/ 288 h 140624"/>
              <a:gd name="connsiteX1" fmla="*/ 12836 w 22361"/>
              <a:gd name="connsiteY1" fmla="*/ 98713 h 140624"/>
              <a:gd name="connsiteX2" fmla="*/ 9661 w 22361"/>
              <a:gd name="connsiteY2" fmla="*/ 139988 h 140624"/>
              <a:gd name="connsiteX3" fmla="*/ 22361 w 22361"/>
              <a:gd name="connsiteY3" fmla="*/ 70138 h 140624"/>
              <a:gd name="connsiteX4" fmla="*/ 136 w 22361"/>
              <a:gd name="connsiteY4" fmla="*/ 288 h 14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" h="140624">
                <a:moveTo>
                  <a:pt x="136" y="288"/>
                </a:moveTo>
                <a:cubicBezTo>
                  <a:pt x="-1451" y="5050"/>
                  <a:pt x="11249" y="75430"/>
                  <a:pt x="12836" y="98713"/>
                </a:cubicBezTo>
                <a:cubicBezTo>
                  <a:pt x="14424" y="121996"/>
                  <a:pt x="8074" y="144750"/>
                  <a:pt x="9661" y="139988"/>
                </a:cubicBezTo>
                <a:cubicBezTo>
                  <a:pt x="11248" y="135226"/>
                  <a:pt x="22361" y="89188"/>
                  <a:pt x="22361" y="70138"/>
                </a:cubicBezTo>
                <a:cubicBezTo>
                  <a:pt x="22361" y="51088"/>
                  <a:pt x="1723" y="-4474"/>
                  <a:pt x="1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B7081AB-250F-D99B-C0EB-CAD73907C35D}"/>
              </a:ext>
            </a:extLst>
          </p:cNvPr>
          <p:cNvSpPr/>
          <p:nvPr/>
        </p:nvSpPr>
        <p:spPr>
          <a:xfrm>
            <a:off x="3476471" y="6362653"/>
            <a:ext cx="794076" cy="90931"/>
          </a:xfrm>
          <a:custGeom>
            <a:avLst/>
            <a:gdLst>
              <a:gd name="connsiteX0" fmla="*/ 6504 w 794076"/>
              <a:gd name="connsiteY0" fmla="*/ 88947 h 90931"/>
              <a:gd name="connsiteX1" fmla="*/ 498629 w 794076"/>
              <a:gd name="connsiteY1" fmla="*/ 88947 h 90931"/>
              <a:gd name="connsiteX2" fmla="*/ 451004 w 794076"/>
              <a:gd name="connsiteY2" fmla="*/ 73072 h 90931"/>
              <a:gd name="connsiteX3" fmla="*/ 609754 w 794076"/>
              <a:gd name="connsiteY3" fmla="*/ 54022 h 90931"/>
              <a:gd name="connsiteX4" fmla="*/ 552604 w 794076"/>
              <a:gd name="connsiteY4" fmla="*/ 28622 h 90931"/>
              <a:gd name="connsiteX5" fmla="*/ 787554 w 794076"/>
              <a:gd name="connsiteY5" fmla="*/ 57197 h 90931"/>
              <a:gd name="connsiteX6" fmla="*/ 711354 w 794076"/>
              <a:gd name="connsiteY6" fmla="*/ 25447 h 90931"/>
              <a:gd name="connsiteX7" fmla="*/ 530379 w 794076"/>
              <a:gd name="connsiteY7" fmla="*/ 47 h 90931"/>
              <a:gd name="connsiteX8" fmla="*/ 666904 w 794076"/>
              <a:gd name="connsiteY8" fmla="*/ 31797 h 90931"/>
              <a:gd name="connsiteX9" fmla="*/ 593879 w 794076"/>
              <a:gd name="connsiteY9" fmla="*/ 34972 h 90931"/>
              <a:gd name="connsiteX10" fmla="*/ 473229 w 794076"/>
              <a:gd name="connsiteY10" fmla="*/ 22272 h 90931"/>
              <a:gd name="connsiteX11" fmla="*/ 530379 w 794076"/>
              <a:gd name="connsiteY11" fmla="*/ 50847 h 90931"/>
              <a:gd name="connsiteX12" fmla="*/ 400204 w 794076"/>
              <a:gd name="connsiteY12" fmla="*/ 60372 h 90931"/>
              <a:gd name="connsiteX13" fmla="*/ 454179 w 794076"/>
              <a:gd name="connsiteY13" fmla="*/ 69897 h 90931"/>
              <a:gd name="connsiteX14" fmla="*/ 231929 w 794076"/>
              <a:gd name="connsiteY14" fmla="*/ 73072 h 90931"/>
              <a:gd name="connsiteX15" fmla="*/ 6504 w 794076"/>
              <a:gd name="connsiteY15" fmla="*/ 88947 h 9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4076" h="90931">
                <a:moveTo>
                  <a:pt x="6504" y="88947"/>
                </a:moveTo>
                <a:cubicBezTo>
                  <a:pt x="50954" y="91593"/>
                  <a:pt x="424546" y="91593"/>
                  <a:pt x="498629" y="88947"/>
                </a:cubicBezTo>
                <a:cubicBezTo>
                  <a:pt x="572712" y="86301"/>
                  <a:pt x="432483" y="78893"/>
                  <a:pt x="451004" y="73072"/>
                </a:cubicBezTo>
                <a:cubicBezTo>
                  <a:pt x="469525" y="67251"/>
                  <a:pt x="592821" y="61430"/>
                  <a:pt x="609754" y="54022"/>
                </a:cubicBezTo>
                <a:cubicBezTo>
                  <a:pt x="626687" y="46614"/>
                  <a:pt x="522971" y="28093"/>
                  <a:pt x="552604" y="28622"/>
                </a:cubicBezTo>
                <a:cubicBezTo>
                  <a:pt x="582237" y="29151"/>
                  <a:pt x="761096" y="57726"/>
                  <a:pt x="787554" y="57197"/>
                </a:cubicBezTo>
                <a:cubicBezTo>
                  <a:pt x="814012" y="56668"/>
                  <a:pt x="754216" y="34972"/>
                  <a:pt x="711354" y="25447"/>
                </a:cubicBezTo>
                <a:cubicBezTo>
                  <a:pt x="668492" y="15922"/>
                  <a:pt x="537787" y="-1011"/>
                  <a:pt x="530379" y="47"/>
                </a:cubicBezTo>
                <a:cubicBezTo>
                  <a:pt x="522971" y="1105"/>
                  <a:pt x="656321" y="25976"/>
                  <a:pt x="666904" y="31797"/>
                </a:cubicBezTo>
                <a:cubicBezTo>
                  <a:pt x="677487" y="37618"/>
                  <a:pt x="626158" y="36559"/>
                  <a:pt x="593879" y="34972"/>
                </a:cubicBezTo>
                <a:cubicBezTo>
                  <a:pt x="561600" y="33385"/>
                  <a:pt x="483812" y="19626"/>
                  <a:pt x="473229" y="22272"/>
                </a:cubicBezTo>
                <a:cubicBezTo>
                  <a:pt x="462646" y="24918"/>
                  <a:pt x="542550" y="44497"/>
                  <a:pt x="530379" y="50847"/>
                </a:cubicBezTo>
                <a:cubicBezTo>
                  <a:pt x="518208" y="57197"/>
                  <a:pt x="412904" y="57197"/>
                  <a:pt x="400204" y="60372"/>
                </a:cubicBezTo>
                <a:cubicBezTo>
                  <a:pt x="387504" y="63547"/>
                  <a:pt x="482225" y="67780"/>
                  <a:pt x="454179" y="69897"/>
                </a:cubicBezTo>
                <a:cubicBezTo>
                  <a:pt x="426133" y="72014"/>
                  <a:pt x="306541" y="73072"/>
                  <a:pt x="231929" y="73072"/>
                </a:cubicBezTo>
                <a:cubicBezTo>
                  <a:pt x="157317" y="73072"/>
                  <a:pt x="-37946" y="86301"/>
                  <a:pt x="6504" y="88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3AD3CB5-9EE6-97C2-115E-D4E0EACFBEEC}"/>
              </a:ext>
            </a:extLst>
          </p:cNvPr>
          <p:cNvSpPr/>
          <p:nvPr/>
        </p:nvSpPr>
        <p:spPr>
          <a:xfrm>
            <a:off x="4251248" y="6354934"/>
            <a:ext cx="864324" cy="93495"/>
          </a:xfrm>
          <a:custGeom>
            <a:avLst/>
            <a:gdLst>
              <a:gd name="connsiteX0" fmla="*/ 77 w 864324"/>
              <a:gd name="connsiteY0" fmla="*/ 49041 h 93495"/>
              <a:gd name="connsiteX1" fmla="*/ 244552 w 864324"/>
              <a:gd name="connsiteY1" fmla="*/ 4591 h 93495"/>
              <a:gd name="connsiteX2" fmla="*/ 206452 w 864324"/>
              <a:gd name="connsiteY2" fmla="*/ 1416 h 93495"/>
              <a:gd name="connsiteX3" fmla="*/ 454102 w 864324"/>
              <a:gd name="connsiteY3" fmla="*/ 33166 h 93495"/>
              <a:gd name="connsiteX4" fmla="*/ 371552 w 864324"/>
              <a:gd name="connsiteY4" fmla="*/ 26816 h 93495"/>
              <a:gd name="connsiteX5" fmla="*/ 584277 w 864324"/>
              <a:gd name="connsiteY5" fmla="*/ 42691 h 93495"/>
              <a:gd name="connsiteX6" fmla="*/ 863677 w 864324"/>
              <a:gd name="connsiteY6" fmla="*/ 49041 h 93495"/>
              <a:gd name="connsiteX7" fmla="*/ 644602 w 864324"/>
              <a:gd name="connsiteY7" fmla="*/ 33166 h 93495"/>
              <a:gd name="connsiteX8" fmla="*/ 139777 w 864324"/>
              <a:gd name="connsiteY8" fmla="*/ 93491 h 93495"/>
              <a:gd name="connsiteX9" fmla="*/ 473152 w 864324"/>
              <a:gd name="connsiteY9" fmla="*/ 36341 h 93495"/>
              <a:gd name="connsiteX10" fmla="*/ 273127 w 864324"/>
              <a:gd name="connsiteY10" fmla="*/ 10941 h 93495"/>
              <a:gd name="connsiteX11" fmla="*/ 77 w 864324"/>
              <a:gd name="connsiteY11" fmla="*/ 49041 h 9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324" h="93495">
                <a:moveTo>
                  <a:pt x="77" y="49041"/>
                </a:moveTo>
                <a:cubicBezTo>
                  <a:pt x="-4685" y="47983"/>
                  <a:pt x="210156" y="12528"/>
                  <a:pt x="244552" y="4591"/>
                </a:cubicBezTo>
                <a:cubicBezTo>
                  <a:pt x="278948" y="-3346"/>
                  <a:pt x="206452" y="1416"/>
                  <a:pt x="206452" y="1416"/>
                </a:cubicBezTo>
                <a:lnTo>
                  <a:pt x="454102" y="33166"/>
                </a:lnTo>
                <a:cubicBezTo>
                  <a:pt x="481619" y="37399"/>
                  <a:pt x="371552" y="26816"/>
                  <a:pt x="371552" y="26816"/>
                </a:cubicBezTo>
                <a:cubicBezTo>
                  <a:pt x="393248" y="28403"/>
                  <a:pt x="502256" y="38987"/>
                  <a:pt x="584277" y="42691"/>
                </a:cubicBezTo>
                <a:cubicBezTo>
                  <a:pt x="666298" y="46395"/>
                  <a:pt x="853623" y="50628"/>
                  <a:pt x="863677" y="49041"/>
                </a:cubicBezTo>
                <a:cubicBezTo>
                  <a:pt x="873731" y="47454"/>
                  <a:pt x="765252" y="25758"/>
                  <a:pt x="644602" y="33166"/>
                </a:cubicBezTo>
                <a:cubicBezTo>
                  <a:pt x="523952" y="40574"/>
                  <a:pt x="168352" y="92962"/>
                  <a:pt x="139777" y="93491"/>
                </a:cubicBezTo>
                <a:cubicBezTo>
                  <a:pt x="111202" y="94020"/>
                  <a:pt x="450927" y="50099"/>
                  <a:pt x="473152" y="36341"/>
                </a:cubicBezTo>
                <a:cubicBezTo>
                  <a:pt x="495377" y="22583"/>
                  <a:pt x="348269" y="9353"/>
                  <a:pt x="273127" y="10941"/>
                </a:cubicBezTo>
                <a:cubicBezTo>
                  <a:pt x="197985" y="12528"/>
                  <a:pt x="4839" y="50099"/>
                  <a:pt x="77" y="49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63BA17E-963B-7517-A1B0-C1DE062D88F1}"/>
              </a:ext>
            </a:extLst>
          </p:cNvPr>
          <p:cNvSpPr/>
          <p:nvPr/>
        </p:nvSpPr>
        <p:spPr>
          <a:xfrm>
            <a:off x="4120845" y="6368635"/>
            <a:ext cx="327334" cy="95575"/>
          </a:xfrm>
          <a:custGeom>
            <a:avLst/>
            <a:gdLst>
              <a:gd name="connsiteX0" fmla="*/ 305 w 327334"/>
              <a:gd name="connsiteY0" fmla="*/ 415 h 95575"/>
              <a:gd name="connsiteX1" fmla="*/ 178105 w 327334"/>
              <a:gd name="connsiteY1" fmla="*/ 92490 h 95575"/>
              <a:gd name="connsiteX2" fmla="*/ 108255 w 327334"/>
              <a:gd name="connsiteY2" fmla="*/ 73440 h 95575"/>
              <a:gd name="connsiteX3" fmla="*/ 241605 w 327334"/>
              <a:gd name="connsiteY3" fmla="*/ 70265 h 95575"/>
              <a:gd name="connsiteX4" fmla="*/ 327330 w 327334"/>
              <a:gd name="connsiteY4" fmla="*/ 6765 h 95575"/>
              <a:gd name="connsiteX5" fmla="*/ 238430 w 327334"/>
              <a:gd name="connsiteY5" fmla="*/ 51215 h 95575"/>
              <a:gd name="connsiteX6" fmla="*/ 136830 w 327334"/>
              <a:gd name="connsiteY6" fmla="*/ 57565 h 95575"/>
              <a:gd name="connsiteX7" fmla="*/ 305 w 327334"/>
              <a:gd name="connsiteY7" fmla="*/ 415 h 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334" h="95575">
                <a:moveTo>
                  <a:pt x="305" y="415"/>
                </a:moveTo>
                <a:cubicBezTo>
                  <a:pt x="7184" y="6236"/>
                  <a:pt x="160113" y="80319"/>
                  <a:pt x="178105" y="92490"/>
                </a:cubicBezTo>
                <a:cubicBezTo>
                  <a:pt x="196097" y="104661"/>
                  <a:pt x="97672" y="77144"/>
                  <a:pt x="108255" y="73440"/>
                </a:cubicBezTo>
                <a:cubicBezTo>
                  <a:pt x="118838" y="69736"/>
                  <a:pt x="205093" y="81377"/>
                  <a:pt x="241605" y="70265"/>
                </a:cubicBezTo>
                <a:cubicBezTo>
                  <a:pt x="278117" y="59153"/>
                  <a:pt x="327859" y="9940"/>
                  <a:pt x="327330" y="6765"/>
                </a:cubicBezTo>
                <a:cubicBezTo>
                  <a:pt x="326801" y="3590"/>
                  <a:pt x="270180" y="42748"/>
                  <a:pt x="238430" y="51215"/>
                </a:cubicBezTo>
                <a:cubicBezTo>
                  <a:pt x="206680" y="59682"/>
                  <a:pt x="169109" y="63386"/>
                  <a:pt x="136830" y="57565"/>
                </a:cubicBezTo>
                <a:cubicBezTo>
                  <a:pt x="104551" y="51744"/>
                  <a:pt x="-6574" y="-5406"/>
                  <a:pt x="305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3AFA65E-5EE9-924E-FF2B-4C97A7101E5B}"/>
              </a:ext>
            </a:extLst>
          </p:cNvPr>
          <p:cNvSpPr/>
          <p:nvPr/>
        </p:nvSpPr>
        <p:spPr>
          <a:xfrm>
            <a:off x="3486626" y="6403743"/>
            <a:ext cx="1612618" cy="158997"/>
          </a:xfrm>
          <a:custGeom>
            <a:avLst/>
            <a:gdLst>
              <a:gd name="connsiteX0" fmla="*/ 9049 w 1612618"/>
              <a:gd name="connsiteY0" fmla="*/ 73257 h 158997"/>
              <a:gd name="connsiteX1" fmla="*/ 615474 w 1612618"/>
              <a:gd name="connsiteY1" fmla="*/ 127232 h 158997"/>
              <a:gd name="connsiteX2" fmla="*/ 548799 w 1612618"/>
              <a:gd name="connsiteY2" fmla="*/ 108182 h 158997"/>
              <a:gd name="connsiteX3" fmla="*/ 774224 w 1612618"/>
              <a:gd name="connsiteY3" fmla="*/ 114532 h 158997"/>
              <a:gd name="connsiteX4" fmla="*/ 739299 w 1612618"/>
              <a:gd name="connsiteY4" fmla="*/ 92307 h 158997"/>
              <a:gd name="connsiteX5" fmla="*/ 875824 w 1612618"/>
              <a:gd name="connsiteY5" fmla="*/ 158982 h 158997"/>
              <a:gd name="connsiteX6" fmla="*/ 840899 w 1612618"/>
              <a:gd name="connsiteY6" fmla="*/ 98657 h 158997"/>
              <a:gd name="connsiteX7" fmla="*/ 1110774 w 1612618"/>
              <a:gd name="connsiteY7" fmla="*/ 105007 h 158997"/>
              <a:gd name="connsiteX8" fmla="*/ 1091724 w 1612618"/>
              <a:gd name="connsiteY8" fmla="*/ 79607 h 158997"/>
              <a:gd name="connsiteX9" fmla="*/ 1301274 w 1612618"/>
              <a:gd name="connsiteY9" fmla="*/ 82782 h 158997"/>
              <a:gd name="connsiteX10" fmla="*/ 1272699 w 1612618"/>
              <a:gd name="connsiteY10" fmla="*/ 66907 h 158997"/>
              <a:gd name="connsiteX11" fmla="*/ 1466374 w 1612618"/>
              <a:gd name="connsiteY11" fmla="*/ 47857 h 158997"/>
              <a:gd name="connsiteX12" fmla="*/ 1412399 w 1612618"/>
              <a:gd name="connsiteY12" fmla="*/ 44682 h 158997"/>
              <a:gd name="connsiteX13" fmla="*/ 1545749 w 1612618"/>
              <a:gd name="connsiteY13" fmla="*/ 25632 h 158997"/>
              <a:gd name="connsiteX14" fmla="*/ 1609249 w 1612618"/>
              <a:gd name="connsiteY14" fmla="*/ 232 h 158997"/>
              <a:gd name="connsiteX15" fmla="*/ 1447324 w 1612618"/>
              <a:gd name="connsiteY15" fmla="*/ 41507 h 158997"/>
              <a:gd name="connsiteX16" fmla="*/ 1174274 w 1612618"/>
              <a:gd name="connsiteY16" fmla="*/ 89132 h 158997"/>
              <a:gd name="connsiteX17" fmla="*/ 796449 w 1612618"/>
              <a:gd name="connsiteY17" fmla="*/ 101832 h 158997"/>
              <a:gd name="connsiteX18" fmla="*/ 475774 w 1612618"/>
              <a:gd name="connsiteY18" fmla="*/ 101832 h 158997"/>
              <a:gd name="connsiteX19" fmla="*/ 561499 w 1612618"/>
              <a:gd name="connsiteY19" fmla="*/ 111357 h 158997"/>
              <a:gd name="connsiteX20" fmla="*/ 272574 w 1612618"/>
              <a:gd name="connsiteY20" fmla="*/ 85957 h 158997"/>
              <a:gd name="connsiteX21" fmla="*/ 9049 w 1612618"/>
              <a:gd name="connsiteY21" fmla="*/ 73257 h 15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2618" h="158997">
                <a:moveTo>
                  <a:pt x="9049" y="73257"/>
                </a:moveTo>
                <a:cubicBezTo>
                  <a:pt x="66199" y="80136"/>
                  <a:pt x="525516" y="121411"/>
                  <a:pt x="615474" y="127232"/>
                </a:cubicBezTo>
                <a:cubicBezTo>
                  <a:pt x="705432" y="133053"/>
                  <a:pt x="522341" y="110299"/>
                  <a:pt x="548799" y="108182"/>
                </a:cubicBezTo>
                <a:cubicBezTo>
                  <a:pt x="575257" y="106065"/>
                  <a:pt x="742474" y="117178"/>
                  <a:pt x="774224" y="114532"/>
                </a:cubicBezTo>
                <a:cubicBezTo>
                  <a:pt x="805974" y="111886"/>
                  <a:pt x="722366" y="84899"/>
                  <a:pt x="739299" y="92307"/>
                </a:cubicBezTo>
                <a:cubicBezTo>
                  <a:pt x="756232" y="99715"/>
                  <a:pt x="858891" y="157924"/>
                  <a:pt x="875824" y="158982"/>
                </a:cubicBezTo>
                <a:cubicBezTo>
                  <a:pt x="892757" y="160040"/>
                  <a:pt x="801741" y="107653"/>
                  <a:pt x="840899" y="98657"/>
                </a:cubicBezTo>
                <a:cubicBezTo>
                  <a:pt x="880057" y="89661"/>
                  <a:pt x="1068970" y="108182"/>
                  <a:pt x="1110774" y="105007"/>
                </a:cubicBezTo>
                <a:cubicBezTo>
                  <a:pt x="1152578" y="101832"/>
                  <a:pt x="1059974" y="83311"/>
                  <a:pt x="1091724" y="79607"/>
                </a:cubicBezTo>
                <a:cubicBezTo>
                  <a:pt x="1123474" y="75903"/>
                  <a:pt x="1271112" y="84899"/>
                  <a:pt x="1301274" y="82782"/>
                </a:cubicBezTo>
                <a:cubicBezTo>
                  <a:pt x="1331436" y="80665"/>
                  <a:pt x="1245182" y="72728"/>
                  <a:pt x="1272699" y="66907"/>
                </a:cubicBezTo>
                <a:cubicBezTo>
                  <a:pt x="1300216" y="61086"/>
                  <a:pt x="1443091" y="51561"/>
                  <a:pt x="1466374" y="47857"/>
                </a:cubicBezTo>
                <a:cubicBezTo>
                  <a:pt x="1489657" y="44153"/>
                  <a:pt x="1399170" y="48386"/>
                  <a:pt x="1412399" y="44682"/>
                </a:cubicBezTo>
                <a:cubicBezTo>
                  <a:pt x="1425628" y="40978"/>
                  <a:pt x="1512941" y="33040"/>
                  <a:pt x="1545749" y="25632"/>
                </a:cubicBezTo>
                <a:cubicBezTo>
                  <a:pt x="1578557" y="18224"/>
                  <a:pt x="1625653" y="-2414"/>
                  <a:pt x="1609249" y="232"/>
                </a:cubicBezTo>
                <a:cubicBezTo>
                  <a:pt x="1592845" y="2878"/>
                  <a:pt x="1519820" y="26690"/>
                  <a:pt x="1447324" y="41507"/>
                </a:cubicBezTo>
                <a:cubicBezTo>
                  <a:pt x="1374828" y="56324"/>
                  <a:pt x="1282753" y="79078"/>
                  <a:pt x="1174274" y="89132"/>
                </a:cubicBezTo>
                <a:cubicBezTo>
                  <a:pt x="1065795" y="99186"/>
                  <a:pt x="912866" y="99715"/>
                  <a:pt x="796449" y="101832"/>
                </a:cubicBezTo>
                <a:cubicBezTo>
                  <a:pt x="680032" y="103949"/>
                  <a:pt x="514932" y="100245"/>
                  <a:pt x="475774" y="101832"/>
                </a:cubicBezTo>
                <a:cubicBezTo>
                  <a:pt x="436616" y="103419"/>
                  <a:pt x="561499" y="111357"/>
                  <a:pt x="561499" y="111357"/>
                </a:cubicBezTo>
                <a:cubicBezTo>
                  <a:pt x="527632" y="108711"/>
                  <a:pt x="364649" y="91249"/>
                  <a:pt x="272574" y="85957"/>
                </a:cubicBezTo>
                <a:cubicBezTo>
                  <a:pt x="180499" y="80665"/>
                  <a:pt x="-48101" y="66378"/>
                  <a:pt x="9049" y="73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EE92A7A-D133-376E-9E1C-4E64F8AFD17F}"/>
              </a:ext>
            </a:extLst>
          </p:cNvPr>
          <p:cNvSpPr/>
          <p:nvPr/>
        </p:nvSpPr>
        <p:spPr>
          <a:xfrm>
            <a:off x="3548799" y="6540500"/>
            <a:ext cx="778509" cy="92243"/>
          </a:xfrm>
          <a:custGeom>
            <a:avLst/>
            <a:gdLst>
              <a:gd name="connsiteX0" fmla="*/ 851 w 778509"/>
              <a:gd name="connsiteY0" fmla="*/ 0 h 92243"/>
              <a:gd name="connsiteX1" fmla="*/ 477101 w 778509"/>
              <a:gd name="connsiteY1" fmla="*/ 76200 h 92243"/>
              <a:gd name="connsiteX2" fmla="*/ 388201 w 778509"/>
              <a:gd name="connsiteY2" fmla="*/ 60325 h 92243"/>
              <a:gd name="connsiteX3" fmla="*/ 775551 w 778509"/>
              <a:gd name="connsiteY3" fmla="*/ 92075 h 92243"/>
              <a:gd name="connsiteX4" fmla="*/ 556476 w 778509"/>
              <a:gd name="connsiteY4" fmla="*/ 73025 h 92243"/>
              <a:gd name="connsiteX5" fmla="*/ 365976 w 778509"/>
              <a:gd name="connsiteY5" fmla="*/ 76200 h 92243"/>
              <a:gd name="connsiteX6" fmla="*/ 851 w 778509"/>
              <a:gd name="connsiteY6" fmla="*/ 0 h 9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09" h="92243">
                <a:moveTo>
                  <a:pt x="851" y="0"/>
                </a:moveTo>
                <a:cubicBezTo>
                  <a:pt x="19372" y="0"/>
                  <a:pt x="412543" y="66146"/>
                  <a:pt x="477101" y="76200"/>
                </a:cubicBezTo>
                <a:cubicBezTo>
                  <a:pt x="541659" y="86254"/>
                  <a:pt x="338459" y="57679"/>
                  <a:pt x="388201" y="60325"/>
                </a:cubicBezTo>
                <a:cubicBezTo>
                  <a:pt x="437943" y="62971"/>
                  <a:pt x="747505" y="89958"/>
                  <a:pt x="775551" y="92075"/>
                </a:cubicBezTo>
                <a:cubicBezTo>
                  <a:pt x="803597" y="94192"/>
                  <a:pt x="624738" y="75671"/>
                  <a:pt x="556476" y="73025"/>
                </a:cubicBezTo>
                <a:cubicBezTo>
                  <a:pt x="488214" y="70379"/>
                  <a:pt x="460697" y="91017"/>
                  <a:pt x="365976" y="76200"/>
                </a:cubicBezTo>
                <a:cubicBezTo>
                  <a:pt x="271255" y="61383"/>
                  <a:pt x="-17670" y="0"/>
                  <a:pt x="8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8E41965-B33B-635F-8352-B0D6FD4D5DA4}"/>
              </a:ext>
            </a:extLst>
          </p:cNvPr>
          <p:cNvSpPr/>
          <p:nvPr/>
        </p:nvSpPr>
        <p:spPr>
          <a:xfrm>
            <a:off x="4292962" y="6524519"/>
            <a:ext cx="622342" cy="114993"/>
          </a:xfrm>
          <a:custGeom>
            <a:avLst/>
            <a:gdLst>
              <a:gd name="connsiteX0" fmla="*/ 21863 w 622342"/>
              <a:gd name="connsiteY0" fmla="*/ 108056 h 114993"/>
              <a:gd name="connsiteX1" fmla="*/ 469538 w 622342"/>
              <a:gd name="connsiteY1" fmla="*/ 28681 h 114993"/>
              <a:gd name="connsiteX2" fmla="*/ 402863 w 622342"/>
              <a:gd name="connsiteY2" fmla="*/ 38206 h 114993"/>
              <a:gd name="connsiteX3" fmla="*/ 621938 w 622342"/>
              <a:gd name="connsiteY3" fmla="*/ 106 h 114993"/>
              <a:gd name="connsiteX4" fmla="*/ 450488 w 622342"/>
              <a:gd name="connsiteY4" fmla="*/ 28681 h 114993"/>
              <a:gd name="connsiteX5" fmla="*/ 209188 w 622342"/>
              <a:gd name="connsiteY5" fmla="*/ 82656 h 114993"/>
              <a:gd name="connsiteX6" fmla="*/ 85363 w 622342"/>
              <a:gd name="connsiteY6" fmla="*/ 108056 h 114993"/>
              <a:gd name="connsiteX7" fmla="*/ 21863 w 622342"/>
              <a:gd name="connsiteY7" fmla="*/ 108056 h 11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42" h="114993">
                <a:moveTo>
                  <a:pt x="21863" y="108056"/>
                </a:moveTo>
                <a:cubicBezTo>
                  <a:pt x="85892" y="94827"/>
                  <a:pt x="406038" y="40323"/>
                  <a:pt x="469538" y="28681"/>
                </a:cubicBezTo>
                <a:cubicBezTo>
                  <a:pt x="533038" y="17039"/>
                  <a:pt x="377463" y="42968"/>
                  <a:pt x="402863" y="38206"/>
                </a:cubicBezTo>
                <a:cubicBezTo>
                  <a:pt x="428263" y="33444"/>
                  <a:pt x="614000" y="1694"/>
                  <a:pt x="621938" y="106"/>
                </a:cubicBezTo>
                <a:cubicBezTo>
                  <a:pt x="629876" y="-1482"/>
                  <a:pt x="519280" y="14923"/>
                  <a:pt x="450488" y="28681"/>
                </a:cubicBezTo>
                <a:cubicBezTo>
                  <a:pt x="381696" y="42439"/>
                  <a:pt x="270042" y="69427"/>
                  <a:pt x="209188" y="82656"/>
                </a:cubicBezTo>
                <a:cubicBezTo>
                  <a:pt x="148334" y="95885"/>
                  <a:pt x="119230" y="103823"/>
                  <a:pt x="85363" y="108056"/>
                </a:cubicBezTo>
                <a:cubicBezTo>
                  <a:pt x="51496" y="112289"/>
                  <a:pt x="-42166" y="121285"/>
                  <a:pt x="21863" y="108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552569EE-0F88-7FF8-D4C3-7813E8B33CE0}"/>
              </a:ext>
            </a:extLst>
          </p:cNvPr>
          <p:cNvSpPr/>
          <p:nvPr/>
        </p:nvSpPr>
        <p:spPr>
          <a:xfrm>
            <a:off x="4457926" y="6534148"/>
            <a:ext cx="508572" cy="183180"/>
          </a:xfrm>
          <a:custGeom>
            <a:avLst/>
            <a:gdLst>
              <a:gd name="connsiteX0" fmla="*/ 507774 w 508572"/>
              <a:gd name="connsiteY0" fmla="*/ 2 h 183180"/>
              <a:gd name="connsiteX1" fmla="*/ 298224 w 508572"/>
              <a:gd name="connsiteY1" fmla="*/ 88902 h 183180"/>
              <a:gd name="connsiteX2" fmla="*/ 98199 w 508572"/>
              <a:gd name="connsiteY2" fmla="*/ 146052 h 183180"/>
              <a:gd name="connsiteX3" fmla="*/ 9299 w 508572"/>
              <a:gd name="connsiteY3" fmla="*/ 180977 h 183180"/>
              <a:gd name="connsiteX4" fmla="*/ 314099 w 508572"/>
              <a:gd name="connsiteY4" fmla="*/ 82552 h 183180"/>
              <a:gd name="connsiteX5" fmla="*/ 349024 w 508572"/>
              <a:gd name="connsiteY5" fmla="*/ 53977 h 183180"/>
              <a:gd name="connsiteX6" fmla="*/ 218849 w 508572"/>
              <a:gd name="connsiteY6" fmla="*/ 85727 h 183180"/>
              <a:gd name="connsiteX7" fmla="*/ 507774 w 508572"/>
              <a:gd name="connsiteY7" fmla="*/ 2 h 1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572" h="183180">
                <a:moveTo>
                  <a:pt x="507774" y="2"/>
                </a:moveTo>
                <a:cubicBezTo>
                  <a:pt x="521003" y="531"/>
                  <a:pt x="366486" y="64560"/>
                  <a:pt x="298224" y="88902"/>
                </a:cubicBezTo>
                <a:cubicBezTo>
                  <a:pt x="229961" y="113244"/>
                  <a:pt x="146353" y="130706"/>
                  <a:pt x="98199" y="146052"/>
                </a:cubicBezTo>
                <a:cubicBezTo>
                  <a:pt x="50045" y="161398"/>
                  <a:pt x="-26684" y="191560"/>
                  <a:pt x="9299" y="180977"/>
                </a:cubicBezTo>
                <a:cubicBezTo>
                  <a:pt x="45282" y="170394"/>
                  <a:pt x="257478" y="103719"/>
                  <a:pt x="314099" y="82552"/>
                </a:cubicBezTo>
                <a:cubicBezTo>
                  <a:pt x="370720" y="61385"/>
                  <a:pt x="364899" y="53448"/>
                  <a:pt x="349024" y="53977"/>
                </a:cubicBezTo>
                <a:cubicBezTo>
                  <a:pt x="333149" y="54506"/>
                  <a:pt x="188157" y="94723"/>
                  <a:pt x="218849" y="85727"/>
                </a:cubicBezTo>
                <a:cubicBezTo>
                  <a:pt x="249541" y="76731"/>
                  <a:pt x="494545" y="-527"/>
                  <a:pt x="50777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AB4FCC8-931B-2D7A-7E35-4C02B7609825}"/>
              </a:ext>
            </a:extLst>
          </p:cNvPr>
          <p:cNvSpPr/>
          <p:nvPr/>
        </p:nvSpPr>
        <p:spPr>
          <a:xfrm>
            <a:off x="3633114" y="6584783"/>
            <a:ext cx="462313" cy="95842"/>
          </a:xfrm>
          <a:custGeom>
            <a:avLst/>
            <a:gdLst>
              <a:gd name="connsiteX0" fmla="*/ 2261 w 462313"/>
              <a:gd name="connsiteY0" fmla="*/ 167 h 95842"/>
              <a:gd name="connsiteX1" fmla="*/ 453111 w 462313"/>
              <a:gd name="connsiteY1" fmla="*/ 92242 h 95842"/>
              <a:gd name="connsiteX2" fmla="*/ 284836 w 462313"/>
              <a:gd name="connsiteY2" fmla="*/ 70017 h 95842"/>
              <a:gd name="connsiteX3" fmla="*/ 2261 w 462313"/>
              <a:gd name="connsiteY3" fmla="*/ 167 h 9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313" h="95842">
                <a:moveTo>
                  <a:pt x="2261" y="167"/>
                </a:moveTo>
                <a:cubicBezTo>
                  <a:pt x="30307" y="3871"/>
                  <a:pt x="406015" y="80600"/>
                  <a:pt x="453111" y="92242"/>
                </a:cubicBezTo>
                <a:cubicBezTo>
                  <a:pt x="500207" y="103884"/>
                  <a:pt x="354686" y="84834"/>
                  <a:pt x="284836" y="70017"/>
                </a:cubicBezTo>
                <a:cubicBezTo>
                  <a:pt x="214986" y="55200"/>
                  <a:pt x="-25785" y="-3537"/>
                  <a:pt x="2261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AB14FE9-A345-3225-ED51-DB1F087D00A2}"/>
              </a:ext>
            </a:extLst>
          </p:cNvPr>
          <p:cNvSpPr/>
          <p:nvPr/>
        </p:nvSpPr>
        <p:spPr>
          <a:xfrm>
            <a:off x="3739726" y="6645271"/>
            <a:ext cx="601113" cy="104813"/>
          </a:xfrm>
          <a:custGeom>
            <a:avLst/>
            <a:gdLst>
              <a:gd name="connsiteX0" fmla="*/ 424 w 601113"/>
              <a:gd name="connsiteY0" fmla="*/ 4 h 104813"/>
              <a:gd name="connsiteX1" fmla="*/ 159174 w 601113"/>
              <a:gd name="connsiteY1" fmla="*/ 57154 h 104813"/>
              <a:gd name="connsiteX2" fmla="*/ 187749 w 601113"/>
              <a:gd name="connsiteY2" fmla="*/ 69854 h 104813"/>
              <a:gd name="connsiteX3" fmla="*/ 136949 w 601113"/>
              <a:gd name="connsiteY3" fmla="*/ 47629 h 104813"/>
              <a:gd name="connsiteX4" fmla="*/ 425874 w 601113"/>
              <a:gd name="connsiteY4" fmla="*/ 73029 h 104813"/>
              <a:gd name="connsiteX5" fmla="*/ 600499 w 601113"/>
              <a:gd name="connsiteY5" fmla="*/ 104779 h 104813"/>
              <a:gd name="connsiteX6" fmla="*/ 473499 w 601113"/>
              <a:gd name="connsiteY6" fmla="*/ 66679 h 104813"/>
              <a:gd name="connsiteX7" fmla="*/ 213149 w 601113"/>
              <a:gd name="connsiteY7" fmla="*/ 53979 h 104813"/>
              <a:gd name="connsiteX8" fmla="*/ 424 w 601113"/>
              <a:gd name="connsiteY8" fmla="*/ 4 h 1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113" h="104813">
                <a:moveTo>
                  <a:pt x="424" y="4"/>
                </a:moveTo>
                <a:cubicBezTo>
                  <a:pt x="-8572" y="533"/>
                  <a:pt x="127953" y="45512"/>
                  <a:pt x="159174" y="57154"/>
                </a:cubicBezTo>
                <a:cubicBezTo>
                  <a:pt x="190395" y="68796"/>
                  <a:pt x="187749" y="69854"/>
                  <a:pt x="187749" y="69854"/>
                </a:cubicBezTo>
                <a:cubicBezTo>
                  <a:pt x="184045" y="68267"/>
                  <a:pt x="97262" y="47100"/>
                  <a:pt x="136949" y="47629"/>
                </a:cubicBezTo>
                <a:cubicBezTo>
                  <a:pt x="176636" y="48158"/>
                  <a:pt x="348616" y="63504"/>
                  <a:pt x="425874" y="73029"/>
                </a:cubicBezTo>
                <a:cubicBezTo>
                  <a:pt x="503132" y="82554"/>
                  <a:pt x="592562" y="105837"/>
                  <a:pt x="600499" y="104779"/>
                </a:cubicBezTo>
                <a:cubicBezTo>
                  <a:pt x="608436" y="103721"/>
                  <a:pt x="538057" y="75146"/>
                  <a:pt x="473499" y="66679"/>
                </a:cubicBezTo>
                <a:cubicBezTo>
                  <a:pt x="408941" y="58212"/>
                  <a:pt x="287232" y="65621"/>
                  <a:pt x="213149" y="53979"/>
                </a:cubicBezTo>
                <a:cubicBezTo>
                  <a:pt x="139066" y="42337"/>
                  <a:pt x="9420" y="-525"/>
                  <a:pt x="4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65B1ACB-6395-2639-71E5-AABED176F0CA}"/>
              </a:ext>
            </a:extLst>
          </p:cNvPr>
          <p:cNvSpPr/>
          <p:nvPr/>
        </p:nvSpPr>
        <p:spPr>
          <a:xfrm>
            <a:off x="4292217" y="6635737"/>
            <a:ext cx="346720" cy="127120"/>
          </a:xfrm>
          <a:custGeom>
            <a:avLst/>
            <a:gdLst>
              <a:gd name="connsiteX0" fmla="*/ 383 w 346720"/>
              <a:gd name="connsiteY0" fmla="*/ 127013 h 127120"/>
              <a:gd name="connsiteX1" fmla="*/ 190883 w 346720"/>
              <a:gd name="connsiteY1" fmla="*/ 25413 h 127120"/>
              <a:gd name="connsiteX2" fmla="*/ 346458 w 346720"/>
              <a:gd name="connsiteY2" fmla="*/ 13 h 127120"/>
              <a:gd name="connsiteX3" fmla="*/ 225808 w 346720"/>
              <a:gd name="connsiteY3" fmla="*/ 22238 h 127120"/>
              <a:gd name="connsiteX4" fmla="*/ 143258 w 346720"/>
              <a:gd name="connsiteY4" fmla="*/ 44463 h 127120"/>
              <a:gd name="connsiteX5" fmla="*/ 383 w 346720"/>
              <a:gd name="connsiteY5" fmla="*/ 127013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20" h="127120">
                <a:moveTo>
                  <a:pt x="383" y="127013"/>
                </a:moveTo>
                <a:cubicBezTo>
                  <a:pt x="8321" y="123838"/>
                  <a:pt x="133204" y="46580"/>
                  <a:pt x="190883" y="25413"/>
                </a:cubicBezTo>
                <a:cubicBezTo>
                  <a:pt x="248562" y="4246"/>
                  <a:pt x="340637" y="542"/>
                  <a:pt x="346458" y="13"/>
                </a:cubicBezTo>
                <a:cubicBezTo>
                  <a:pt x="352279" y="-516"/>
                  <a:pt x="259675" y="14830"/>
                  <a:pt x="225808" y="22238"/>
                </a:cubicBezTo>
                <a:cubicBezTo>
                  <a:pt x="191941" y="29646"/>
                  <a:pt x="176595" y="27001"/>
                  <a:pt x="143258" y="44463"/>
                </a:cubicBezTo>
                <a:cubicBezTo>
                  <a:pt x="109921" y="61925"/>
                  <a:pt x="-7555" y="130188"/>
                  <a:pt x="383" y="12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A7B22879-B734-C056-5245-F67D1293E875}"/>
              </a:ext>
            </a:extLst>
          </p:cNvPr>
          <p:cNvSpPr/>
          <p:nvPr/>
        </p:nvSpPr>
        <p:spPr>
          <a:xfrm>
            <a:off x="4394138" y="6556066"/>
            <a:ext cx="545011" cy="184493"/>
          </a:xfrm>
          <a:custGeom>
            <a:avLst/>
            <a:gdLst>
              <a:gd name="connsiteX0" fmla="*/ 62 w 545011"/>
              <a:gd name="connsiteY0" fmla="*/ 184459 h 184493"/>
              <a:gd name="connsiteX1" fmla="*/ 263587 w 545011"/>
              <a:gd name="connsiteY1" fmla="*/ 114609 h 184493"/>
              <a:gd name="connsiteX2" fmla="*/ 263587 w 545011"/>
              <a:gd name="connsiteY2" fmla="*/ 133659 h 184493"/>
              <a:gd name="connsiteX3" fmla="*/ 362012 w 545011"/>
              <a:gd name="connsiteY3" fmla="*/ 89209 h 184493"/>
              <a:gd name="connsiteX4" fmla="*/ 406462 w 545011"/>
              <a:gd name="connsiteY4" fmla="*/ 82859 h 184493"/>
              <a:gd name="connsiteX5" fmla="*/ 542987 w 545011"/>
              <a:gd name="connsiteY5" fmla="*/ 309 h 184493"/>
              <a:gd name="connsiteX6" fmla="*/ 476312 w 545011"/>
              <a:gd name="connsiteY6" fmla="*/ 57459 h 184493"/>
              <a:gd name="connsiteX7" fmla="*/ 317562 w 545011"/>
              <a:gd name="connsiteY7" fmla="*/ 127309 h 184493"/>
              <a:gd name="connsiteX8" fmla="*/ 228662 w 545011"/>
              <a:gd name="connsiteY8" fmla="*/ 133659 h 184493"/>
              <a:gd name="connsiteX9" fmla="*/ 238187 w 545011"/>
              <a:gd name="connsiteY9" fmla="*/ 124134 h 184493"/>
              <a:gd name="connsiteX10" fmla="*/ 62 w 545011"/>
              <a:gd name="connsiteY10" fmla="*/ 184459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011" h="184493">
                <a:moveTo>
                  <a:pt x="62" y="184459"/>
                </a:moveTo>
                <a:cubicBezTo>
                  <a:pt x="4295" y="182872"/>
                  <a:pt x="219666" y="123076"/>
                  <a:pt x="263587" y="114609"/>
                </a:cubicBezTo>
                <a:cubicBezTo>
                  <a:pt x="307508" y="106142"/>
                  <a:pt x="247183" y="137892"/>
                  <a:pt x="263587" y="133659"/>
                </a:cubicBezTo>
                <a:cubicBezTo>
                  <a:pt x="279991" y="129426"/>
                  <a:pt x="338200" y="97676"/>
                  <a:pt x="362012" y="89209"/>
                </a:cubicBezTo>
                <a:cubicBezTo>
                  <a:pt x="385824" y="80742"/>
                  <a:pt x="376300" y="97676"/>
                  <a:pt x="406462" y="82859"/>
                </a:cubicBezTo>
                <a:cubicBezTo>
                  <a:pt x="436624" y="68042"/>
                  <a:pt x="531345" y="4542"/>
                  <a:pt x="542987" y="309"/>
                </a:cubicBezTo>
                <a:cubicBezTo>
                  <a:pt x="554629" y="-3924"/>
                  <a:pt x="513883" y="36292"/>
                  <a:pt x="476312" y="57459"/>
                </a:cubicBezTo>
                <a:cubicBezTo>
                  <a:pt x="438741" y="78626"/>
                  <a:pt x="358837" y="114609"/>
                  <a:pt x="317562" y="127309"/>
                </a:cubicBezTo>
                <a:cubicBezTo>
                  <a:pt x="276287" y="140009"/>
                  <a:pt x="228662" y="133659"/>
                  <a:pt x="228662" y="133659"/>
                </a:cubicBezTo>
                <a:cubicBezTo>
                  <a:pt x="215433" y="133130"/>
                  <a:pt x="268879" y="115138"/>
                  <a:pt x="238187" y="124134"/>
                </a:cubicBezTo>
                <a:cubicBezTo>
                  <a:pt x="207495" y="133130"/>
                  <a:pt x="-4171" y="186046"/>
                  <a:pt x="62" y="184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2BBE0DB1-F3E4-DC7B-A262-32A49FE2C438}"/>
              </a:ext>
            </a:extLst>
          </p:cNvPr>
          <p:cNvSpPr/>
          <p:nvPr/>
        </p:nvSpPr>
        <p:spPr>
          <a:xfrm>
            <a:off x="4711695" y="4984343"/>
            <a:ext cx="438548" cy="137524"/>
          </a:xfrm>
          <a:custGeom>
            <a:avLst/>
            <a:gdLst>
              <a:gd name="connsiteX0" fmla="*/ 5 w 438548"/>
              <a:gd name="connsiteY0" fmla="*/ 407 h 137524"/>
              <a:gd name="connsiteX1" fmla="*/ 44455 w 438548"/>
              <a:gd name="connsiteY1" fmla="*/ 111532 h 137524"/>
              <a:gd name="connsiteX2" fmla="*/ 47630 w 438548"/>
              <a:gd name="connsiteY2" fmla="*/ 73432 h 137524"/>
              <a:gd name="connsiteX3" fmla="*/ 133355 w 438548"/>
              <a:gd name="connsiteY3" fmla="*/ 86132 h 137524"/>
              <a:gd name="connsiteX4" fmla="*/ 127005 w 438548"/>
              <a:gd name="connsiteY4" fmla="*/ 63907 h 137524"/>
              <a:gd name="connsiteX5" fmla="*/ 254005 w 438548"/>
              <a:gd name="connsiteY5" fmla="*/ 111532 h 137524"/>
              <a:gd name="connsiteX6" fmla="*/ 241305 w 438548"/>
              <a:gd name="connsiteY6" fmla="*/ 79782 h 137524"/>
              <a:gd name="connsiteX7" fmla="*/ 431805 w 438548"/>
              <a:gd name="connsiteY7" fmla="*/ 105182 h 137524"/>
              <a:gd name="connsiteX8" fmla="*/ 390530 w 438548"/>
              <a:gd name="connsiteY8" fmla="*/ 89307 h 137524"/>
              <a:gd name="connsiteX9" fmla="*/ 339730 w 438548"/>
              <a:gd name="connsiteY9" fmla="*/ 38507 h 137524"/>
              <a:gd name="connsiteX10" fmla="*/ 355605 w 438548"/>
              <a:gd name="connsiteY10" fmla="*/ 92482 h 137524"/>
              <a:gd name="connsiteX11" fmla="*/ 269880 w 438548"/>
              <a:gd name="connsiteY11" fmla="*/ 89307 h 137524"/>
              <a:gd name="connsiteX12" fmla="*/ 180980 w 438548"/>
              <a:gd name="connsiteY12" fmla="*/ 51207 h 137524"/>
              <a:gd name="connsiteX13" fmla="*/ 130180 w 438548"/>
              <a:gd name="connsiteY13" fmla="*/ 48032 h 137524"/>
              <a:gd name="connsiteX14" fmla="*/ 254005 w 438548"/>
              <a:gd name="connsiteY14" fmla="*/ 136932 h 137524"/>
              <a:gd name="connsiteX15" fmla="*/ 158755 w 438548"/>
              <a:gd name="connsiteY15" fmla="*/ 86132 h 137524"/>
              <a:gd name="connsiteX16" fmla="*/ 47630 w 438548"/>
              <a:gd name="connsiteY16" fmla="*/ 73432 h 137524"/>
              <a:gd name="connsiteX17" fmla="*/ 5 w 438548"/>
              <a:gd name="connsiteY17" fmla="*/ 407 h 13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8548" h="137524">
                <a:moveTo>
                  <a:pt x="5" y="407"/>
                </a:moveTo>
                <a:cubicBezTo>
                  <a:pt x="-524" y="6757"/>
                  <a:pt x="36518" y="99361"/>
                  <a:pt x="44455" y="111532"/>
                </a:cubicBezTo>
                <a:cubicBezTo>
                  <a:pt x="52392" y="123703"/>
                  <a:pt x="32813" y="77665"/>
                  <a:pt x="47630" y="73432"/>
                </a:cubicBezTo>
                <a:cubicBezTo>
                  <a:pt x="62447" y="69199"/>
                  <a:pt x="120126" y="87719"/>
                  <a:pt x="133355" y="86132"/>
                </a:cubicBezTo>
                <a:cubicBezTo>
                  <a:pt x="146584" y="84545"/>
                  <a:pt x="106897" y="59674"/>
                  <a:pt x="127005" y="63907"/>
                </a:cubicBezTo>
                <a:cubicBezTo>
                  <a:pt x="147113" y="68140"/>
                  <a:pt x="234955" y="108886"/>
                  <a:pt x="254005" y="111532"/>
                </a:cubicBezTo>
                <a:cubicBezTo>
                  <a:pt x="273055" y="114178"/>
                  <a:pt x="211672" y="80840"/>
                  <a:pt x="241305" y="79782"/>
                </a:cubicBezTo>
                <a:cubicBezTo>
                  <a:pt x="270938" y="78724"/>
                  <a:pt x="406934" y="103595"/>
                  <a:pt x="431805" y="105182"/>
                </a:cubicBezTo>
                <a:cubicBezTo>
                  <a:pt x="456676" y="106770"/>
                  <a:pt x="405876" y="100419"/>
                  <a:pt x="390530" y="89307"/>
                </a:cubicBezTo>
                <a:cubicBezTo>
                  <a:pt x="375184" y="78195"/>
                  <a:pt x="345551" y="37978"/>
                  <a:pt x="339730" y="38507"/>
                </a:cubicBezTo>
                <a:cubicBezTo>
                  <a:pt x="333909" y="39036"/>
                  <a:pt x="367247" y="84015"/>
                  <a:pt x="355605" y="92482"/>
                </a:cubicBezTo>
                <a:cubicBezTo>
                  <a:pt x="343963" y="100949"/>
                  <a:pt x="298984" y="96186"/>
                  <a:pt x="269880" y="89307"/>
                </a:cubicBezTo>
                <a:cubicBezTo>
                  <a:pt x="240776" y="82428"/>
                  <a:pt x="204263" y="58086"/>
                  <a:pt x="180980" y="51207"/>
                </a:cubicBezTo>
                <a:cubicBezTo>
                  <a:pt x="157697" y="44328"/>
                  <a:pt x="118009" y="33745"/>
                  <a:pt x="130180" y="48032"/>
                </a:cubicBezTo>
                <a:cubicBezTo>
                  <a:pt x="142351" y="62319"/>
                  <a:pt x="249243" y="130582"/>
                  <a:pt x="254005" y="136932"/>
                </a:cubicBezTo>
                <a:cubicBezTo>
                  <a:pt x="258767" y="143282"/>
                  <a:pt x="193151" y="96715"/>
                  <a:pt x="158755" y="86132"/>
                </a:cubicBezTo>
                <a:cubicBezTo>
                  <a:pt x="124359" y="75549"/>
                  <a:pt x="71972" y="82957"/>
                  <a:pt x="47630" y="73432"/>
                </a:cubicBezTo>
                <a:cubicBezTo>
                  <a:pt x="23288" y="63907"/>
                  <a:pt x="534" y="-5943"/>
                  <a:pt x="5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E57B602-1BEC-97D0-09F9-94566862C196}"/>
              </a:ext>
            </a:extLst>
          </p:cNvPr>
          <p:cNvSpPr/>
          <p:nvPr/>
        </p:nvSpPr>
        <p:spPr>
          <a:xfrm>
            <a:off x="4708494" y="4949119"/>
            <a:ext cx="530244" cy="73731"/>
          </a:xfrm>
          <a:custGeom>
            <a:avLst/>
            <a:gdLst>
              <a:gd name="connsiteX0" fmla="*/ 31 w 530244"/>
              <a:gd name="connsiteY0" fmla="*/ 67381 h 73731"/>
              <a:gd name="connsiteX1" fmla="*/ 146081 w 530244"/>
              <a:gd name="connsiteY1" fmla="*/ 45156 h 73731"/>
              <a:gd name="connsiteX2" fmla="*/ 257206 w 530244"/>
              <a:gd name="connsiteY2" fmla="*/ 73731 h 73731"/>
              <a:gd name="connsiteX3" fmla="*/ 247681 w 530244"/>
              <a:gd name="connsiteY3" fmla="*/ 45156 h 73731"/>
              <a:gd name="connsiteX4" fmla="*/ 304831 w 530244"/>
              <a:gd name="connsiteY4" fmla="*/ 61031 h 73731"/>
              <a:gd name="connsiteX5" fmla="*/ 381031 w 530244"/>
              <a:gd name="connsiteY5" fmla="*/ 29281 h 73731"/>
              <a:gd name="connsiteX6" fmla="*/ 352456 w 530244"/>
              <a:gd name="connsiteY6" fmla="*/ 51506 h 73731"/>
              <a:gd name="connsiteX7" fmla="*/ 527081 w 530244"/>
              <a:gd name="connsiteY7" fmla="*/ 706 h 73731"/>
              <a:gd name="connsiteX8" fmla="*/ 447706 w 530244"/>
              <a:gd name="connsiteY8" fmla="*/ 22931 h 73731"/>
              <a:gd name="connsiteX9" fmla="*/ 234981 w 530244"/>
              <a:gd name="connsiteY9" fmla="*/ 38806 h 73731"/>
              <a:gd name="connsiteX10" fmla="*/ 174656 w 530244"/>
              <a:gd name="connsiteY10" fmla="*/ 38806 h 73731"/>
              <a:gd name="connsiteX11" fmla="*/ 288956 w 530244"/>
              <a:gd name="connsiteY11" fmla="*/ 45156 h 73731"/>
              <a:gd name="connsiteX12" fmla="*/ 225456 w 530244"/>
              <a:gd name="connsiteY12" fmla="*/ 41981 h 73731"/>
              <a:gd name="connsiteX13" fmla="*/ 158781 w 530244"/>
              <a:gd name="connsiteY13" fmla="*/ 32456 h 73731"/>
              <a:gd name="connsiteX14" fmla="*/ 31 w 530244"/>
              <a:gd name="connsiteY14" fmla="*/ 67381 h 7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244" h="73731">
                <a:moveTo>
                  <a:pt x="31" y="67381"/>
                </a:moveTo>
                <a:cubicBezTo>
                  <a:pt x="-2086" y="69498"/>
                  <a:pt x="103219" y="44098"/>
                  <a:pt x="146081" y="45156"/>
                </a:cubicBezTo>
                <a:cubicBezTo>
                  <a:pt x="188943" y="46214"/>
                  <a:pt x="240273" y="73731"/>
                  <a:pt x="257206" y="73731"/>
                </a:cubicBezTo>
                <a:cubicBezTo>
                  <a:pt x="274139" y="73731"/>
                  <a:pt x="239744" y="47273"/>
                  <a:pt x="247681" y="45156"/>
                </a:cubicBezTo>
                <a:cubicBezTo>
                  <a:pt x="255618" y="43039"/>
                  <a:pt x="282606" y="63677"/>
                  <a:pt x="304831" y="61031"/>
                </a:cubicBezTo>
                <a:cubicBezTo>
                  <a:pt x="327056" y="58385"/>
                  <a:pt x="373093" y="30869"/>
                  <a:pt x="381031" y="29281"/>
                </a:cubicBezTo>
                <a:cubicBezTo>
                  <a:pt x="388969" y="27693"/>
                  <a:pt x="328114" y="56268"/>
                  <a:pt x="352456" y="51506"/>
                </a:cubicBezTo>
                <a:cubicBezTo>
                  <a:pt x="376798" y="46744"/>
                  <a:pt x="511206" y="5468"/>
                  <a:pt x="527081" y="706"/>
                </a:cubicBezTo>
                <a:cubicBezTo>
                  <a:pt x="542956" y="-4056"/>
                  <a:pt x="496389" y="16581"/>
                  <a:pt x="447706" y="22931"/>
                </a:cubicBezTo>
                <a:cubicBezTo>
                  <a:pt x="399023" y="29281"/>
                  <a:pt x="280489" y="36160"/>
                  <a:pt x="234981" y="38806"/>
                </a:cubicBezTo>
                <a:cubicBezTo>
                  <a:pt x="189473" y="41452"/>
                  <a:pt x="165660" y="37748"/>
                  <a:pt x="174656" y="38806"/>
                </a:cubicBezTo>
                <a:cubicBezTo>
                  <a:pt x="183652" y="39864"/>
                  <a:pt x="280489" y="44627"/>
                  <a:pt x="288956" y="45156"/>
                </a:cubicBezTo>
                <a:cubicBezTo>
                  <a:pt x="297423" y="45685"/>
                  <a:pt x="247152" y="44098"/>
                  <a:pt x="225456" y="41981"/>
                </a:cubicBezTo>
                <a:cubicBezTo>
                  <a:pt x="203760" y="39864"/>
                  <a:pt x="192118" y="30339"/>
                  <a:pt x="158781" y="32456"/>
                </a:cubicBezTo>
                <a:cubicBezTo>
                  <a:pt x="125444" y="34573"/>
                  <a:pt x="2148" y="65264"/>
                  <a:pt x="31" y="67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D257640-D6E5-C640-0AF4-D1A6EBEF00E6}"/>
              </a:ext>
            </a:extLst>
          </p:cNvPr>
          <p:cNvSpPr/>
          <p:nvPr/>
        </p:nvSpPr>
        <p:spPr>
          <a:xfrm>
            <a:off x="5286375" y="5000203"/>
            <a:ext cx="359832" cy="63945"/>
          </a:xfrm>
          <a:custGeom>
            <a:avLst/>
            <a:gdLst>
              <a:gd name="connsiteX0" fmla="*/ 0 w 359832"/>
              <a:gd name="connsiteY0" fmla="*/ 22647 h 63945"/>
              <a:gd name="connsiteX1" fmla="*/ 101600 w 359832"/>
              <a:gd name="connsiteY1" fmla="*/ 22647 h 63945"/>
              <a:gd name="connsiteX2" fmla="*/ 346075 w 359832"/>
              <a:gd name="connsiteY2" fmla="*/ 19472 h 63945"/>
              <a:gd name="connsiteX3" fmla="*/ 314325 w 359832"/>
              <a:gd name="connsiteY3" fmla="*/ 16297 h 63945"/>
              <a:gd name="connsiteX4" fmla="*/ 190500 w 359832"/>
              <a:gd name="connsiteY4" fmla="*/ 22647 h 63945"/>
              <a:gd name="connsiteX5" fmla="*/ 82550 w 359832"/>
              <a:gd name="connsiteY5" fmla="*/ 63922 h 63945"/>
              <a:gd name="connsiteX6" fmla="*/ 196850 w 359832"/>
              <a:gd name="connsiteY6" fmla="*/ 16297 h 63945"/>
              <a:gd name="connsiteX7" fmla="*/ 158750 w 359832"/>
              <a:gd name="connsiteY7" fmla="*/ 3597 h 63945"/>
              <a:gd name="connsiteX8" fmla="*/ 187325 w 359832"/>
              <a:gd name="connsiteY8" fmla="*/ 25822 h 63945"/>
              <a:gd name="connsiteX9" fmla="*/ 107950 w 359832"/>
              <a:gd name="connsiteY9" fmla="*/ 422 h 63945"/>
              <a:gd name="connsiteX10" fmla="*/ 165100 w 359832"/>
              <a:gd name="connsiteY10" fmla="*/ 9947 h 63945"/>
              <a:gd name="connsiteX11" fmla="*/ 0 w 359832"/>
              <a:gd name="connsiteY11" fmla="*/ 22647 h 6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832" h="63945">
                <a:moveTo>
                  <a:pt x="0" y="22647"/>
                </a:moveTo>
                <a:lnTo>
                  <a:pt x="101600" y="22647"/>
                </a:lnTo>
                <a:lnTo>
                  <a:pt x="346075" y="19472"/>
                </a:lnTo>
                <a:cubicBezTo>
                  <a:pt x="381529" y="18414"/>
                  <a:pt x="340254" y="15768"/>
                  <a:pt x="314325" y="16297"/>
                </a:cubicBezTo>
                <a:cubicBezTo>
                  <a:pt x="288396" y="16826"/>
                  <a:pt x="229129" y="14709"/>
                  <a:pt x="190500" y="22647"/>
                </a:cubicBezTo>
                <a:cubicBezTo>
                  <a:pt x="151871" y="30585"/>
                  <a:pt x="81492" y="64980"/>
                  <a:pt x="82550" y="63922"/>
                </a:cubicBezTo>
                <a:cubicBezTo>
                  <a:pt x="83608" y="62864"/>
                  <a:pt x="184150" y="26351"/>
                  <a:pt x="196850" y="16297"/>
                </a:cubicBezTo>
                <a:cubicBezTo>
                  <a:pt x="209550" y="6243"/>
                  <a:pt x="160337" y="2010"/>
                  <a:pt x="158750" y="3597"/>
                </a:cubicBezTo>
                <a:cubicBezTo>
                  <a:pt x="157163" y="5184"/>
                  <a:pt x="195792" y="26351"/>
                  <a:pt x="187325" y="25822"/>
                </a:cubicBezTo>
                <a:cubicBezTo>
                  <a:pt x="178858" y="25293"/>
                  <a:pt x="111654" y="3068"/>
                  <a:pt x="107950" y="422"/>
                </a:cubicBezTo>
                <a:cubicBezTo>
                  <a:pt x="104246" y="-2224"/>
                  <a:pt x="184150" y="8360"/>
                  <a:pt x="165100" y="9947"/>
                </a:cubicBezTo>
                <a:cubicBezTo>
                  <a:pt x="146050" y="11534"/>
                  <a:pt x="69850" y="10740"/>
                  <a:pt x="0" y="22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C3F1DBC-672E-6F50-393D-B2F72B3FDE25}"/>
              </a:ext>
            </a:extLst>
          </p:cNvPr>
          <p:cNvSpPr/>
          <p:nvPr/>
        </p:nvSpPr>
        <p:spPr>
          <a:xfrm>
            <a:off x="3840155" y="4705326"/>
            <a:ext cx="146324" cy="512273"/>
          </a:xfrm>
          <a:custGeom>
            <a:avLst/>
            <a:gdLst>
              <a:gd name="connsiteX0" fmla="*/ 87320 w 146324"/>
              <a:gd name="connsiteY0" fmla="*/ 24 h 512273"/>
              <a:gd name="connsiteX1" fmla="*/ 134945 w 146324"/>
              <a:gd name="connsiteY1" fmla="*/ 276249 h 512273"/>
              <a:gd name="connsiteX2" fmla="*/ 138120 w 146324"/>
              <a:gd name="connsiteY2" fmla="*/ 250849 h 512273"/>
              <a:gd name="connsiteX3" fmla="*/ 39695 w 146324"/>
              <a:gd name="connsiteY3" fmla="*/ 390549 h 512273"/>
              <a:gd name="connsiteX4" fmla="*/ 68270 w 146324"/>
              <a:gd name="connsiteY4" fmla="*/ 355624 h 512273"/>
              <a:gd name="connsiteX5" fmla="*/ 1595 w 146324"/>
              <a:gd name="connsiteY5" fmla="*/ 508024 h 512273"/>
              <a:gd name="connsiteX6" fmla="*/ 30170 w 146324"/>
              <a:gd name="connsiteY6" fmla="*/ 454049 h 512273"/>
              <a:gd name="connsiteX7" fmla="*/ 131770 w 146324"/>
              <a:gd name="connsiteY7" fmla="*/ 288949 h 512273"/>
              <a:gd name="connsiteX8" fmla="*/ 131770 w 146324"/>
              <a:gd name="connsiteY8" fmla="*/ 260374 h 512273"/>
              <a:gd name="connsiteX9" fmla="*/ 87320 w 146324"/>
              <a:gd name="connsiteY9" fmla="*/ 24 h 51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324" h="512273">
                <a:moveTo>
                  <a:pt x="87320" y="24"/>
                </a:moveTo>
                <a:cubicBezTo>
                  <a:pt x="87849" y="2670"/>
                  <a:pt x="126478" y="234445"/>
                  <a:pt x="134945" y="276249"/>
                </a:cubicBezTo>
                <a:cubicBezTo>
                  <a:pt x="143412" y="318053"/>
                  <a:pt x="153995" y="231799"/>
                  <a:pt x="138120" y="250849"/>
                </a:cubicBezTo>
                <a:cubicBezTo>
                  <a:pt x="122245" y="269899"/>
                  <a:pt x="51337" y="373087"/>
                  <a:pt x="39695" y="390549"/>
                </a:cubicBezTo>
                <a:cubicBezTo>
                  <a:pt x="28053" y="408011"/>
                  <a:pt x="74620" y="336045"/>
                  <a:pt x="68270" y="355624"/>
                </a:cubicBezTo>
                <a:cubicBezTo>
                  <a:pt x="61920" y="375203"/>
                  <a:pt x="7945" y="491620"/>
                  <a:pt x="1595" y="508024"/>
                </a:cubicBezTo>
                <a:cubicBezTo>
                  <a:pt x="-4755" y="524428"/>
                  <a:pt x="8474" y="490561"/>
                  <a:pt x="30170" y="454049"/>
                </a:cubicBezTo>
                <a:cubicBezTo>
                  <a:pt x="51866" y="417537"/>
                  <a:pt x="114837" y="321228"/>
                  <a:pt x="131770" y="288949"/>
                </a:cubicBezTo>
                <a:cubicBezTo>
                  <a:pt x="148703" y="256670"/>
                  <a:pt x="138120" y="310645"/>
                  <a:pt x="131770" y="260374"/>
                </a:cubicBezTo>
                <a:cubicBezTo>
                  <a:pt x="125420" y="210103"/>
                  <a:pt x="86791" y="-2622"/>
                  <a:pt x="8732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C85612D-4F17-7B21-355F-FEF1262F2CED}"/>
              </a:ext>
            </a:extLst>
          </p:cNvPr>
          <p:cNvSpPr/>
          <p:nvPr/>
        </p:nvSpPr>
        <p:spPr>
          <a:xfrm>
            <a:off x="4550465" y="4708525"/>
            <a:ext cx="101122" cy="390540"/>
          </a:xfrm>
          <a:custGeom>
            <a:avLst/>
            <a:gdLst>
              <a:gd name="connsiteX0" fmla="*/ 78685 w 101122"/>
              <a:gd name="connsiteY0" fmla="*/ 0 h 390540"/>
              <a:gd name="connsiteX1" fmla="*/ 15185 w 101122"/>
              <a:gd name="connsiteY1" fmla="*/ 117475 h 390540"/>
              <a:gd name="connsiteX2" fmla="*/ 24710 w 101122"/>
              <a:gd name="connsiteY2" fmla="*/ 196850 h 390540"/>
              <a:gd name="connsiteX3" fmla="*/ 94560 w 101122"/>
              <a:gd name="connsiteY3" fmla="*/ 346075 h 390540"/>
              <a:gd name="connsiteX4" fmla="*/ 91385 w 101122"/>
              <a:gd name="connsiteY4" fmla="*/ 390525 h 390540"/>
              <a:gd name="connsiteX5" fmla="*/ 100910 w 101122"/>
              <a:gd name="connsiteY5" fmla="*/ 342900 h 390540"/>
              <a:gd name="connsiteX6" fmla="*/ 97735 w 101122"/>
              <a:gd name="connsiteY6" fmla="*/ 180975 h 390540"/>
              <a:gd name="connsiteX7" fmla="*/ 94560 w 101122"/>
              <a:gd name="connsiteY7" fmla="*/ 358775 h 390540"/>
              <a:gd name="connsiteX8" fmla="*/ 81860 w 101122"/>
              <a:gd name="connsiteY8" fmla="*/ 292100 h 390540"/>
              <a:gd name="connsiteX9" fmla="*/ 2485 w 101122"/>
              <a:gd name="connsiteY9" fmla="*/ 180975 h 390540"/>
              <a:gd name="connsiteX10" fmla="*/ 24710 w 101122"/>
              <a:gd name="connsiteY10" fmla="*/ 117475 h 390540"/>
              <a:gd name="connsiteX11" fmla="*/ 78685 w 101122"/>
              <a:gd name="connsiteY11" fmla="*/ 0 h 3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122" h="390540">
                <a:moveTo>
                  <a:pt x="78685" y="0"/>
                </a:moveTo>
                <a:cubicBezTo>
                  <a:pt x="77098" y="0"/>
                  <a:pt x="24181" y="84667"/>
                  <a:pt x="15185" y="117475"/>
                </a:cubicBezTo>
                <a:cubicBezTo>
                  <a:pt x="6189" y="150283"/>
                  <a:pt x="11481" y="158750"/>
                  <a:pt x="24710" y="196850"/>
                </a:cubicBezTo>
                <a:cubicBezTo>
                  <a:pt x="37939" y="234950"/>
                  <a:pt x="83448" y="313796"/>
                  <a:pt x="94560" y="346075"/>
                </a:cubicBezTo>
                <a:cubicBezTo>
                  <a:pt x="105673" y="378354"/>
                  <a:pt x="90327" y="391054"/>
                  <a:pt x="91385" y="390525"/>
                </a:cubicBezTo>
                <a:cubicBezTo>
                  <a:pt x="92443" y="389996"/>
                  <a:pt x="99852" y="377825"/>
                  <a:pt x="100910" y="342900"/>
                </a:cubicBezTo>
                <a:cubicBezTo>
                  <a:pt x="101968" y="307975"/>
                  <a:pt x="98793" y="178329"/>
                  <a:pt x="97735" y="180975"/>
                </a:cubicBezTo>
                <a:cubicBezTo>
                  <a:pt x="96677" y="183621"/>
                  <a:pt x="97206" y="340254"/>
                  <a:pt x="94560" y="358775"/>
                </a:cubicBezTo>
                <a:cubicBezTo>
                  <a:pt x="91914" y="377296"/>
                  <a:pt x="97206" y="321733"/>
                  <a:pt x="81860" y="292100"/>
                </a:cubicBezTo>
                <a:cubicBezTo>
                  <a:pt x="66514" y="262467"/>
                  <a:pt x="12010" y="210079"/>
                  <a:pt x="2485" y="180975"/>
                </a:cubicBezTo>
                <a:cubicBezTo>
                  <a:pt x="-7040" y="151871"/>
                  <a:pt x="13068" y="143933"/>
                  <a:pt x="24710" y="117475"/>
                </a:cubicBezTo>
                <a:cubicBezTo>
                  <a:pt x="36352" y="91017"/>
                  <a:pt x="80272" y="0"/>
                  <a:pt x="78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151BB09-FC87-CB8D-2156-71763F37A5E1}"/>
              </a:ext>
            </a:extLst>
          </p:cNvPr>
          <p:cNvSpPr/>
          <p:nvPr/>
        </p:nvSpPr>
        <p:spPr>
          <a:xfrm>
            <a:off x="2748683" y="5381429"/>
            <a:ext cx="94269" cy="768017"/>
          </a:xfrm>
          <a:custGeom>
            <a:avLst/>
            <a:gdLst>
              <a:gd name="connsiteX0" fmla="*/ 52390 w 94269"/>
              <a:gd name="connsiteY0" fmla="*/ 799 h 768017"/>
              <a:gd name="connsiteX1" fmla="*/ 17666 w 94269"/>
              <a:gd name="connsiteY1" fmla="*/ 295953 h 768017"/>
              <a:gd name="connsiteX2" fmla="*/ 81327 w 94269"/>
              <a:gd name="connsiteY2" fmla="*/ 747366 h 768017"/>
              <a:gd name="connsiteX3" fmla="*/ 87114 w 94269"/>
              <a:gd name="connsiteY3" fmla="*/ 660556 h 768017"/>
              <a:gd name="connsiteX4" fmla="*/ 304 w 94269"/>
              <a:gd name="connsiteY4" fmla="*/ 382763 h 768017"/>
              <a:gd name="connsiteX5" fmla="*/ 52390 w 94269"/>
              <a:gd name="connsiteY5" fmla="*/ 799 h 76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69" h="768017">
                <a:moveTo>
                  <a:pt x="52390" y="799"/>
                </a:moveTo>
                <a:cubicBezTo>
                  <a:pt x="55284" y="-13669"/>
                  <a:pt x="12843" y="171525"/>
                  <a:pt x="17666" y="295953"/>
                </a:cubicBezTo>
                <a:cubicBezTo>
                  <a:pt x="22489" y="420381"/>
                  <a:pt x="69752" y="686599"/>
                  <a:pt x="81327" y="747366"/>
                </a:cubicBezTo>
                <a:cubicBezTo>
                  <a:pt x="92902" y="808133"/>
                  <a:pt x="100618" y="721323"/>
                  <a:pt x="87114" y="660556"/>
                </a:cubicBezTo>
                <a:cubicBezTo>
                  <a:pt x="73610" y="599789"/>
                  <a:pt x="5127" y="492723"/>
                  <a:pt x="304" y="382763"/>
                </a:cubicBezTo>
                <a:cubicBezTo>
                  <a:pt x="-4519" y="272804"/>
                  <a:pt x="49496" y="15267"/>
                  <a:pt x="52390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98729E9-9AE4-E991-3F18-A3EFB86D3642}"/>
              </a:ext>
            </a:extLst>
          </p:cNvPr>
          <p:cNvSpPr/>
          <p:nvPr/>
        </p:nvSpPr>
        <p:spPr>
          <a:xfrm>
            <a:off x="5885487" y="5506551"/>
            <a:ext cx="41259" cy="362409"/>
          </a:xfrm>
          <a:custGeom>
            <a:avLst/>
            <a:gdLst>
              <a:gd name="connsiteX0" fmla="*/ 240 w 41259"/>
              <a:gd name="connsiteY0" fmla="*/ 14573 h 362409"/>
              <a:gd name="connsiteX1" fmla="*/ 40751 w 41259"/>
              <a:gd name="connsiteY1" fmla="*/ 361814 h 362409"/>
              <a:gd name="connsiteX2" fmla="*/ 23389 w 41259"/>
              <a:gd name="connsiteY2" fmla="*/ 95596 h 362409"/>
              <a:gd name="connsiteX3" fmla="*/ 240 w 41259"/>
              <a:gd name="connsiteY3" fmla="*/ 14573 h 36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9" h="362409">
                <a:moveTo>
                  <a:pt x="240" y="14573"/>
                </a:moveTo>
                <a:cubicBezTo>
                  <a:pt x="3134" y="58943"/>
                  <a:pt x="36893" y="348310"/>
                  <a:pt x="40751" y="361814"/>
                </a:cubicBezTo>
                <a:cubicBezTo>
                  <a:pt x="44609" y="375318"/>
                  <a:pt x="25318" y="155399"/>
                  <a:pt x="23389" y="95596"/>
                </a:cubicBezTo>
                <a:cubicBezTo>
                  <a:pt x="21460" y="35793"/>
                  <a:pt x="-2654" y="-29797"/>
                  <a:pt x="240" y="1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30C3CBAB-E5ED-B803-D724-5C5B7BFC4992}"/>
              </a:ext>
            </a:extLst>
          </p:cNvPr>
          <p:cNvSpPr/>
          <p:nvPr/>
        </p:nvSpPr>
        <p:spPr>
          <a:xfrm>
            <a:off x="5659914" y="6272774"/>
            <a:ext cx="209673" cy="771770"/>
          </a:xfrm>
          <a:custGeom>
            <a:avLst/>
            <a:gdLst>
              <a:gd name="connsiteX0" fmla="*/ 208451 w 209673"/>
              <a:gd name="connsiteY0" fmla="*/ 704 h 771770"/>
              <a:gd name="connsiteX1" fmla="*/ 127428 w 209673"/>
              <a:gd name="connsiteY1" fmla="*/ 359520 h 771770"/>
              <a:gd name="connsiteX2" fmla="*/ 150577 w 209673"/>
              <a:gd name="connsiteY2" fmla="*/ 319008 h 771770"/>
              <a:gd name="connsiteX3" fmla="*/ 106 w 209673"/>
              <a:gd name="connsiteY3" fmla="*/ 770421 h 771770"/>
              <a:gd name="connsiteX4" fmla="*/ 127428 w 209673"/>
              <a:gd name="connsiteY4" fmla="*/ 452117 h 771770"/>
              <a:gd name="connsiteX5" fmla="*/ 173727 w 209673"/>
              <a:gd name="connsiteY5" fmla="*/ 272710 h 771770"/>
              <a:gd name="connsiteX6" fmla="*/ 208451 w 209673"/>
              <a:gd name="connsiteY6" fmla="*/ 704 h 77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673" h="771770">
                <a:moveTo>
                  <a:pt x="208451" y="704"/>
                </a:moveTo>
                <a:cubicBezTo>
                  <a:pt x="200735" y="15172"/>
                  <a:pt x="137074" y="306469"/>
                  <a:pt x="127428" y="359520"/>
                </a:cubicBezTo>
                <a:cubicBezTo>
                  <a:pt x="117782" y="412571"/>
                  <a:pt x="171797" y="250525"/>
                  <a:pt x="150577" y="319008"/>
                </a:cubicBezTo>
                <a:cubicBezTo>
                  <a:pt x="129357" y="387492"/>
                  <a:pt x="3964" y="748236"/>
                  <a:pt x="106" y="770421"/>
                </a:cubicBezTo>
                <a:cubicBezTo>
                  <a:pt x="-3752" y="792606"/>
                  <a:pt x="98491" y="535069"/>
                  <a:pt x="127428" y="452117"/>
                </a:cubicBezTo>
                <a:cubicBezTo>
                  <a:pt x="156365" y="369165"/>
                  <a:pt x="162152" y="346981"/>
                  <a:pt x="173727" y="272710"/>
                </a:cubicBezTo>
                <a:cubicBezTo>
                  <a:pt x="185302" y="198439"/>
                  <a:pt x="216167" y="-13764"/>
                  <a:pt x="208451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BC483E4-8716-3C5D-D962-0331093FCCF7}"/>
              </a:ext>
            </a:extLst>
          </p:cNvPr>
          <p:cNvSpPr/>
          <p:nvPr/>
        </p:nvSpPr>
        <p:spPr>
          <a:xfrm>
            <a:off x="3170812" y="6504471"/>
            <a:ext cx="174949" cy="308809"/>
          </a:xfrm>
          <a:custGeom>
            <a:avLst/>
            <a:gdLst>
              <a:gd name="connsiteX0" fmla="*/ 651 w 174949"/>
              <a:gd name="connsiteY0" fmla="*/ 501 h 308809"/>
              <a:gd name="connsiteX1" fmla="*/ 70099 w 174949"/>
              <a:gd name="connsiteY1" fmla="*/ 174121 h 308809"/>
              <a:gd name="connsiteX2" fmla="*/ 174272 w 174949"/>
              <a:gd name="connsiteY2" fmla="*/ 307230 h 308809"/>
              <a:gd name="connsiteX3" fmla="*/ 110611 w 174949"/>
              <a:gd name="connsiteY3" fmla="*/ 231995 h 308809"/>
              <a:gd name="connsiteX4" fmla="*/ 651 w 174949"/>
              <a:gd name="connsiteY4" fmla="*/ 501 h 30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9" h="308809">
                <a:moveTo>
                  <a:pt x="651" y="501"/>
                </a:moveTo>
                <a:cubicBezTo>
                  <a:pt x="-6101" y="-9145"/>
                  <a:pt x="41162" y="123000"/>
                  <a:pt x="70099" y="174121"/>
                </a:cubicBezTo>
                <a:cubicBezTo>
                  <a:pt x="99036" y="225242"/>
                  <a:pt x="167520" y="297584"/>
                  <a:pt x="174272" y="307230"/>
                </a:cubicBezTo>
                <a:cubicBezTo>
                  <a:pt x="181024" y="316876"/>
                  <a:pt x="135690" y="281187"/>
                  <a:pt x="110611" y="231995"/>
                </a:cubicBezTo>
                <a:cubicBezTo>
                  <a:pt x="85533" y="182803"/>
                  <a:pt x="7403" y="10147"/>
                  <a:pt x="651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6B58A995-EDFF-708D-DB24-3B1844C3AF77}"/>
              </a:ext>
            </a:extLst>
          </p:cNvPr>
          <p:cNvSpPr/>
          <p:nvPr/>
        </p:nvSpPr>
        <p:spPr>
          <a:xfrm>
            <a:off x="5102769" y="6672065"/>
            <a:ext cx="293177" cy="331747"/>
          </a:xfrm>
          <a:custGeom>
            <a:avLst/>
            <a:gdLst>
              <a:gd name="connsiteX0" fmla="*/ 273672 w 293177"/>
              <a:gd name="connsiteY0" fmla="*/ 12315 h 331747"/>
              <a:gd name="connsiteX1" fmla="*/ 1666 w 293177"/>
              <a:gd name="connsiteY1" fmla="*/ 330619 h 331747"/>
              <a:gd name="connsiteX2" fmla="*/ 163712 w 293177"/>
              <a:gd name="connsiteY2" fmla="*/ 116487 h 331747"/>
              <a:gd name="connsiteX3" fmla="*/ 256309 w 293177"/>
              <a:gd name="connsiteY3" fmla="*/ 70188 h 331747"/>
              <a:gd name="connsiteX4" fmla="*/ 273672 w 293177"/>
              <a:gd name="connsiteY4" fmla="*/ 12315 h 3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77" h="331747">
                <a:moveTo>
                  <a:pt x="273672" y="12315"/>
                </a:moveTo>
                <a:cubicBezTo>
                  <a:pt x="231231" y="55720"/>
                  <a:pt x="19993" y="313257"/>
                  <a:pt x="1666" y="330619"/>
                </a:cubicBezTo>
                <a:cubicBezTo>
                  <a:pt x="-16661" y="347981"/>
                  <a:pt x="121271" y="159892"/>
                  <a:pt x="163712" y="116487"/>
                </a:cubicBezTo>
                <a:cubicBezTo>
                  <a:pt x="206153" y="73082"/>
                  <a:pt x="233160" y="87550"/>
                  <a:pt x="256309" y="70188"/>
                </a:cubicBezTo>
                <a:cubicBezTo>
                  <a:pt x="279458" y="52826"/>
                  <a:pt x="316113" y="-31090"/>
                  <a:pt x="273672" y="12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2735077-C08C-12B6-63C0-56951D281625}"/>
              </a:ext>
            </a:extLst>
          </p:cNvPr>
          <p:cNvSpPr/>
          <p:nvPr/>
        </p:nvSpPr>
        <p:spPr>
          <a:xfrm>
            <a:off x="3956656" y="7297833"/>
            <a:ext cx="792912" cy="151066"/>
          </a:xfrm>
          <a:custGeom>
            <a:avLst/>
            <a:gdLst>
              <a:gd name="connsiteX0" fmla="*/ 1886 w 792912"/>
              <a:gd name="connsiteY0" fmla="*/ 5 h 151066"/>
              <a:gd name="connsiteX1" fmla="*/ 395425 w 792912"/>
              <a:gd name="connsiteY1" fmla="*/ 144689 h 151066"/>
              <a:gd name="connsiteX2" fmla="*/ 788964 w 792912"/>
              <a:gd name="connsiteY2" fmla="*/ 86815 h 151066"/>
              <a:gd name="connsiteX3" fmla="*/ 563258 w 792912"/>
              <a:gd name="connsiteY3" fmla="*/ 150476 h 151066"/>
              <a:gd name="connsiteX4" fmla="*/ 1886 w 792912"/>
              <a:gd name="connsiteY4" fmla="*/ 5 h 15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12" h="151066">
                <a:moveTo>
                  <a:pt x="1886" y="5"/>
                </a:moveTo>
                <a:cubicBezTo>
                  <a:pt x="-26086" y="-960"/>
                  <a:pt x="264245" y="130221"/>
                  <a:pt x="395425" y="144689"/>
                </a:cubicBezTo>
                <a:cubicBezTo>
                  <a:pt x="526605" y="159157"/>
                  <a:pt x="760992" y="85851"/>
                  <a:pt x="788964" y="86815"/>
                </a:cubicBezTo>
                <a:cubicBezTo>
                  <a:pt x="816936" y="87780"/>
                  <a:pt x="691544" y="158193"/>
                  <a:pt x="563258" y="150476"/>
                </a:cubicBezTo>
                <a:cubicBezTo>
                  <a:pt x="434972" y="142760"/>
                  <a:pt x="29858" y="970"/>
                  <a:pt x="18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D8A7512-3A14-7C48-6745-2AC81CBB85FC}"/>
              </a:ext>
            </a:extLst>
          </p:cNvPr>
          <p:cNvSpPr/>
          <p:nvPr/>
        </p:nvSpPr>
        <p:spPr>
          <a:xfrm>
            <a:off x="2627819" y="4952762"/>
            <a:ext cx="132441" cy="1179792"/>
          </a:xfrm>
          <a:custGeom>
            <a:avLst/>
            <a:gdLst>
              <a:gd name="connsiteX0" fmla="*/ 132159 w 132441"/>
              <a:gd name="connsiteY0" fmla="*/ 937 h 1179792"/>
              <a:gd name="connsiteX1" fmla="*/ 39880 w 132441"/>
              <a:gd name="connsiteY1" fmla="*/ 307135 h 1179792"/>
              <a:gd name="connsiteX2" fmla="*/ 18908 w 132441"/>
              <a:gd name="connsiteY2" fmla="*/ 663667 h 1179792"/>
              <a:gd name="connsiteX3" fmla="*/ 18908 w 132441"/>
              <a:gd name="connsiteY3" fmla="*/ 588166 h 1179792"/>
              <a:gd name="connsiteX4" fmla="*/ 69242 w 132441"/>
              <a:gd name="connsiteY4" fmla="*/ 902754 h 1179792"/>
              <a:gd name="connsiteX5" fmla="*/ 90214 w 132441"/>
              <a:gd name="connsiteY5" fmla="*/ 1179590 h 1179792"/>
              <a:gd name="connsiteX6" fmla="*/ 60853 w 132441"/>
              <a:gd name="connsiteY6" fmla="*/ 936310 h 1179792"/>
              <a:gd name="connsiteX7" fmla="*/ 23102 w 132441"/>
              <a:gd name="connsiteY7" fmla="*/ 353275 h 1179792"/>
              <a:gd name="connsiteX8" fmla="*/ 6324 w 132441"/>
              <a:gd name="connsiteY8" fmla="*/ 407803 h 1179792"/>
              <a:gd name="connsiteX9" fmla="*/ 132159 w 132441"/>
              <a:gd name="connsiteY9" fmla="*/ 937 h 117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441" h="1179792">
                <a:moveTo>
                  <a:pt x="132159" y="937"/>
                </a:moveTo>
                <a:cubicBezTo>
                  <a:pt x="137752" y="-15841"/>
                  <a:pt x="58755" y="196680"/>
                  <a:pt x="39880" y="307135"/>
                </a:cubicBezTo>
                <a:cubicBezTo>
                  <a:pt x="21005" y="417590"/>
                  <a:pt x="22403" y="616828"/>
                  <a:pt x="18908" y="663667"/>
                </a:cubicBezTo>
                <a:cubicBezTo>
                  <a:pt x="15413" y="710506"/>
                  <a:pt x="10519" y="548318"/>
                  <a:pt x="18908" y="588166"/>
                </a:cubicBezTo>
                <a:cubicBezTo>
                  <a:pt x="27297" y="628014"/>
                  <a:pt x="57358" y="804183"/>
                  <a:pt x="69242" y="902754"/>
                </a:cubicBezTo>
                <a:cubicBezTo>
                  <a:pt x="81126" y="1001325"/>
                  <a:pt x="91612" y="1173997"/>
                  <a:pt x="90214" y="1179590"/>
                </a:cubicBezTo>
                <a:cubicBezTo>
                  <a:pt x="88816" y="1185183"/>
                  <a:pt x="72038" y="1074029"/>
                  <a:pt x="60853" y="936310"/>
                </a:cubicBezTo>
                <a:cubicBezTo>
                  <a:pt x="49668" y="798591"/>
                  <a:pt x="32190" y="441359"/>
                  <a:pt x="23102" y="353275"/>
                </a:cubicBezTo>
                <a:cubicBezTo>
                  <a:pt x="14014" y="265191"/>
                  <a:pt x="-11852" y="462331"/>
                  <a:pt x="6324" y="407803"/>
                </a:cubicBezTo>
                <a:cubicBezTo>
                  <a:pt x="24500" y="353275"/>
                  <a:pt x="126566" y="17715"/>
                  <a:pt x="132159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A393FCA-E473-A09B-1961-7AF56F6E0960}"/>
              </a:ext>
            </a:extLst>
          </p:cNvPr>
          <p:cNvSpPr/>
          <p:nvPr/>
        </p:nvSpPr>
        <p:spPr>
          <a:xfrm>
            <a:off x="5939401" y="5137610"/>
            <a:ext cx="96217" cy="1295829"/>
          </a:xfrm>
          <a:custGeom>
            <a:avLst/>
            <a:gdLst>
              <a:gd name="connsiteX0" fmla="*/ 5 w 96217"/>
              <a:gd name="connsiteY0" fmla="*/ 647 h 1295829"/>
              <a:gd name="connsiteX1" fmla="*/ 83894 w 96217"/>
              <a:gd name="connsiteY1" fmla="*/ 772434 h 1295829"/>
              <a:gd name="connsiteX2" fmla="*/ 83894 w 96217"/>
              <a:gd name="connsiteY2" fmla="*/ 692739 h 1295829"/>
              <a:gd name="connsiteX3" fmla="*/ 25171 w 96217"/>
              <a:gd name="connsiteY3" fmla="*/ 1271579 h 1295829"/>
              <a:gd name="connsiteX4" fmla="*/ 25171 w 96217"/>
              <a:gd name="connsiteY4" fmla="*/ 1128966 h 1295829"/>
              <a:gd name="connsiteX5" fmla="*/ 88089 w 96217"/>
              <a:gd name="connsiteY5" fmla="*/ 600460 h 1295829"/>
              <a:gd name="connsiteX6" fmla="*/ 88089 w 96217"/>
              <a:gd name="connsiteY6" fmla="*/ 638210 h 1295829"/>
              <a:gd name="connsiteX7" fmla="*/ 5 w 96217"/>
              <a:gd name="connsiteY7" fmla="*/ 647 h 129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17" h="1295829">
                <a:moveTo>
                  <a:pt x="5" y="647"/>
                </a:moveTo>
                <a:cubicBezTo>
                  <a:pt x="-694" y="23018"/>
                  <a:pt x="69913" y="657085"/>
                  <a:pt x="83894" y="772434"/>
                </a:cubicBezTo>
                <a:cubicBezTo>
                  <a:pt x="97875" y="887783"/>
                  <a:pt x="93681" y="609548"/>
                  <a:pt x="83894" y="692739"/>
                </a:cubicBezTo>
                <a:cubicBezTo>
                  <a:pt x="74107" y="775930"/>
                  <a:pt x="34958" y="1198875"/>
                  <a:pt x="25171" y="1271579"/>
                </a:cubicBezTo>
                <a:cubicBezTo>
                  <a:pt x="15384" y="1344283"/>
                  <a:pt x="14685" y="1240819"/>
                  <a:pt x="25171" y="1128966"/>
                </a:cubicBezTo>
                <a:cubicBezTo>
                  <a:pt x="35657" y="1017113"/>
                  <a:pt x="77603" y="682253"/>
                  <a:pt x="88089" y="600460"/>
                </a:cubicBezTo>
                <a:cubicBezTo>
                  <a:pt x="98575" y="518667"/>
                  <a:pt x="99274" y="733984"/>
                  <a:pt x="88089" y="638210"/>
                </a:cubicBezTo>
                <a:cubicBezTo>
                  <a:pt x="76904" y="542436"/>
                  <a:pt x="704" y="-21724"/>
                  <a:pt x="5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A4D9A26-5E3C-9C8F-619F-F64AE4FBC10B}"/>
              </a:ext>
            </a:extLst>
          </p:cNvPr>
          <p:cNvSpPr/>
          <p:nvPr/>
        </p:nvSpPr>
        <p:spPr>
          <a:xfrm>
            <a:off x="5187631" y="5483030"/>
            <a:ext cx="203729" cy="580425"/>
          </a:xfrm>
          <a:custGeom>
            <a:avLst/>
            <a:gdLst>
              <a:gd name="connsiteX0" fmla="*/ 203724 w 203729"/>
              <a:gd name="connsiteY0" fmla="*/ 93 h 580425"/>
              <a:gd name="connsiteX1" fmla="*/ 16911 w 203729"/>
              <a:gd name="connsiteY1" fmla="*/ 288505 h 580425"/>
              <a:gd name="connsiteX2" fmla="*/ 39853 w 203729"/>
              <a:gd name="connsiteY2" fmla="*/ 573641 h 580425"/>
              <a:gd name="connsiteX3" fmla="*/ 26743 w 203729"/>
              <a:gd name="connsiteY3" fmla="*/ 472041 h 580425"/>
              <a:gd name="connsiteX4" fmla="*/ 10356 w 203729"/>
              <a:gd name="connsiteY4" fmla="*/ 259009 h 580425"/>
              <a:gd name="connsiteX5" fmla="*/ 203724 w 203729"/>
              <a:gd name="connsiteY5" fmla="*/ 93 h 5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29" h="580425">
                <a:moveTo>
                  <a:pt x="203724" y="93"/>
                </a:moveTo>
                <a:cubicBezTo>
                  <a:pt x="204817" y="5009"/>
                  <a:pt x="44223" y="192914"/>
                  <a:pt x="16911" y="288505"/>
                </a:cubicBezTo>
                <a:cubicBezTo>
                  <a:pt x="-10401" y="384096"/>
                  <a:pt x="38214" y="543052"/>
                  <a:pt x="39853" y="573641"/>
                </a:cubicBezTo>
                <a:cubicBezTo>
                  <a:pt x="41492" y="604230"/>
                  <a:pt x="31659" y="524480"/>
                  <a:pt x="26743" y="472041"/>
                </a:cubicBezTo>
                <a:cubicBezTo>
                  <a:pt x="21827" y="419602"/>
                  <a:pt x="-18595" y="331659"/>
                  <a:pt x="10356" y="259009"/>
                </a:cubicBezTo>
                <a:cubicBezTo>
                  <a:pt x="39306" y="186360"/>
                  <a:pt x="202631" y="-4823"/>
                  <a:pt x="20372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BC61990A-D6D0-F49D-B9CE-99B92DA4C8D1}"/>
              </a:ext>
            </a:extLst>
          </p:cNvPr>
          <p:cNvSpPr/>
          <p:nvPr/>
        </p:nvSpPr>
        <p:spPr>
          <a:xfrm>
            <a:off x="5316578" y="5712542"/>
            <a:ext cx="94462" cy="257095"/>
          </a:xfrm>
          <a:custGeom>
            <a:avLst/>
            <a:gdLst>
              <a:gd name="connsiteX0" fmla="*/ 94441 w 94462"/>
              <a:gd name="connsiteY0" fmla="*/ 0 h 257095"/>
              <a:gd name="connsiteX1" fmla="*/ 38725 w 94462"/>
              <a:gd name="connsiteY1" fmla="*/ 104877 h 257095"/>
              <a:gd name="connsiteX2" fmla="*/ 2674 w 94462"/>
              <a:gd name="connsiteY2" fmla="*/ 255639 h 257095"/>
              <a:gd name="connsiteX3" fmla="*/ 5951 w 94462"/>
              <a:gd name="connsiteY3" fmla="*/ 176981 h 257095"/>
              <a:gd name="connsiteX4" fmla="*/ 32170 w 94462"/>
              <a:gd name="connsiteY4" fmla="*/ 104877 h 257095"/>
              <a:gd name="connsiteX5" fmla="*/ 94441 w 94462"/>
              <a:gd name="connsiteY5" fmla="*/ 0 h 2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62" h="257095">
                <a:moveTo>
                  <a:pt x="94441" y="0"/>
                </a:moveTo>
                <a:cubicBezTo>
                  <a:pt x="95533" y="0"/>
                  <a:pt x="54019" y="62271"/>
                  <a:pt x="38725" y="104877"/>
                </a:cubicBezTo>
                <a:cubicBezTo>
                  <a:pt x="23430" y="147484"/>
                  <a:pt x="8136" y="243622"/>
                  <a:pt x="2674" y="255639"/>
                </a:cubicBezTo>
                <a:cubicBezTo>
                  <a:pt x="-2788" y="267656"/>
                  <a:pt x="1035" y="202108"/>
                  <a:pt x="5951" y="176981"/>
                </a:cubicBezTo>
                <a:cubicBezTo>
                  <a:pt x="10867" y="151854"/>
                  <a:pt x="18514" y="132189"/>
                  <a:pt x="32170" y="104877"/>
                </a:cubicBezTo>
                <a:cubicBezTo>
                  <a:pt x="45826" y="77565"/>
                  <a:pt x="93349" y="0"/>
                  <a:pt x="944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15F7606-A71C-AE37-BA2F-9DA2B9DA7D2B}"/>
              </a:ext>
            </a:extLst>
          </p:cNvPr>
          <p:cNvSpPr/>
          <p:nvPr/>
        </p:nvSpPr>
        <p:spPr>
          <a:xfrm>
            <a:off x="5557753" y="5253680"/>
            <a:ext cx="122024" cy="75420"/>
          </a:xfrm>
          <a:custGeom>
            <a:avLst/>
            <a:gdLst>
              <a:gd name="connsiteX0" fmla="*/ 750 w 122024"/>
              <a:gd name="connsiteY0" fmla="*/ 75404 h 75420"/>
              <a:gd name="connsiteX1" fmla="*/ 82686 w 122024"/>
              <a:gd name="connsiteY1" fmla="*/ 6578 h 75420"/>
              <a:gd name="connsiteX2" fmla="*/ 122015 w 122024"/>
              <a:gd name="connsiteY2" fmla="*/ 9855 h 75420"/>
              <a:gd name="connsiteX3" fmla="*/ 85963 w 122024"/>
              <a:gd name="connsiteY3" fmla="*/ 23 h 75420"/>
              <a:gd name="connsiteX4" fmla="*/ 43357 w 122024"/>
              <a:gd name="connsiteY4" fmla="*/ 13133 h 75420"/>
              <a:gd name="connsiteX5" fmla="*/ 750 w 122024"/>
              <a:gd name="connsiteY5" fmla="*/ 75404 h 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24" h="75420">
                <a:moveTo>
                  <a:pt x="750" y="75404"/>
                </a:moveTo>
                <a:cubicBezTo>
                  <a:pt x="7305" y="74311"/>
                  <a:pt x="62475" y="17503"/>
                  <a:pt x="82686" y="6578"/>
                </a:cubicBezTo>
                <a:cubicBezTo>
                  <a:pt x="102897" y="-4347"/>
                  <a:pt x="121469" y="10947"/>
                  <a:pt x="122015" y="9855"/>
                </a:cubicBezTo>
                <a:cubicBezTo>
                  <a:pt x="122561" y="8763"/>
                  <a:pt x="99073" y="-523"/>
                  <a:pt x="85963" y="23"/>
                </a:cubicBezTo>
                <a:cubicBezTo>
                  <a:pt x="72853" y="569"/>
                  <a:pt x="54282" y="2208"/>
                  <a:pt x="43357" y="13133"/>
                </a:cubicBezTo>
                <a:cubicBezTo>
                  <a:pt x="32432" y="24058"/>
                  <a:pt x="-5805" y="76497"/>
                  <a:pt x="750" y="75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32CA756-4EDA-19CE-BCDA-505796E29312}"/>
              </a:ext>
            </a:extLst>
          </p:cNvPr>
          <p:cNvSpPr/>
          <p:nvPr/>
        </p:nvSpPr>
        <p:spPr>
          <a:xfrm>
            <a:off x="3074180" y="5512587"/>
            <a:ext cx="66277" cy="150848"/>
          </a:xfrm>
          <a:custGeom>
            <a:avLst/>
            <a:gdLst>
              <a:gd name="connsiteX0" fmla="*/ 39 w 66277"/>
              <a:gd name="connsiteY0" fmla="*/ 32 h 150848"/>
              <a:gd name="connsiteX1" fmla="*/ 55755 w 66277"/>
              <a:gd name="connsiteY1" fmla="*/ 91800 h 150848"/>
              <a:gd name="connsiteX2" fmla="*/ 45923 w 66277"/>
              <a:gd name="connsiteY2" fmla="*/ 150794 h 150848"/>
              <a:gd name="connsiteX3" fmla="*/ 65588 w 66277"/>
              <a:gd name="connsiteY3" fmla="*/ 81968 h 150848"/>
              <a:gd name="connsiteX4" fmla="*/ 39 w 66277"/>
              <a:gd name="connsiteY4" fmla="*/ 32 h 1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77" h="150848">
                <a:moveTo>
                  <a:pt x="39" y="32"/>
                </a:moveTo>
                <a:cubicBezTo>
                  <a:pt x="-1600" y="1671"/>
                  <a:pt x="48108" y="66673"/>
                  <a:pt x="55755" y="91800"/>
                </a:cubicBezTo>
                <a:cubicBezTo>
                  <a:pt x="63402" y="116927"/>
                  <a:pt x="44284" y="152433"/>
                  <a:pt x="45923" y="150794"/>
                </a:cubicBezTo>
                <a:cubicBezTo>
                  <a:pt x="47562" y="149155"/>
                  <a:pt x="70504" y="104910"/>
                  <a:pt x="65588" y="81968"/>
                </a:cubicBezTo>
                <a:cubicBezTo>
                  <a:pt x="60672" y="59026"/>
                  <a:pt x="1678" y="-1607"/>
                  <a:pt x="3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ADF73CD-F9EC-5571-B60E-3A7CAB2B8991}"/>
              </a:ext>
            </a:extLst>
          </p:cNvPr>
          <p:cNvSpPr/>
          <p:nvPr/>
        </p:nvSpPr>
        <p:spPr>
          <a:xfrm>
            <a:off x="3276978" y="5886441"/>
            <a:ext cx="74678" cy="179074"/>
          </a:xfrm>
          <a:custGeom>
            <a:avLst/>
            <a:gdLst>
              <a:gd name="connsiteX0" fmla="*/ 34 w 74678"/>
              <a:gd name="connsiteY0" fmla="*/ 318 h 179074"/>
              <a:gd name="connsiteX1" fmla="*/ 64289 w 74678"/>
              <a:gd name="connsiteY1" fmla="*/ 128828 h 179074"/>
              <a:gd name="connsiteX2" fmla="*/ 44518 w 74678"/>
              <a:gd name="connsiteY2" fmla="*/ 178255 h 179074"/>
              <a:gd name="connsiteX3" fmla="*/ 74174 w 74678"/>
              <a:gd name="connsiteY3" fmla="*/ 94229 h 179074"/>
              <a:gd name="connsiteX4" fmla="*/ 34 w 74678"/>
              <a:gd name="connsiteY4" fmla="*/ 318 h 1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8" h="179074">
                <a:moveTo>
                  <a:pt x="34" y="318"/>
                </a:moveTo>
                <a:cubicBezTo>
                  <a:pt x="-1614" y="6085"/>
                  <a:pt x="56875" y="99172"/>
                  <a:pt x="64289" y="128828"/>
                </a:cubicBezTo>
                <a:cubicBezTo>
                  <a:pt x="71703" y="158484"/>
                  <a:pt x="42871" y="184022"/>
                  <a:pt x="44518" y="178255"/>
                </a:cubicBezTo>
                <a:cubicBezTo>
                  <a:pt x="46166" y="172489"/>
                  <a:pt x="79117" y="119766"/>
                  <a:pt x="74174" y="94229"/>
                </a:cubicBezTo>
                <a:cubicBezTo>
                  <a:pt x="69231" y="68692"/>
                  <a:pt x="1682" y="-5449"/>
                  <a:pt x="3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839B2F3-CA6F-0C2C-6408-A5AAC38B9656}"/>
              </a:ext>
            </a:extLst>
          </p:cNvPr>
          <p:cNvSpPr/>
          <p:nvPr/>
        </p:nvSpPr>
        <p:spPr>
          <a:xfrm>
            <a:off x="3359068" y="5419378"/>
            <a:ext cx="202277" cy="126912"/>
          </a:xfrm>
          <a:custGeom>
            <a:avLst/>
            <a:gdLst>
              <a:gd name="connsiteX0" fmla="*/ 1970 w 202277"/>
              <a:gd name="connsiteY0" fmla="*/ 126334 h 126912"/>
              <a:gd name="connsiteX1" fmla="*/ 199678 w 202277"/>
              <a:gd name="connsiteY1" fmla="*/ 2767 h 126912"/>
              <a:gd name="connsiteX2" fmla="*/ 105767 w 202277"/>
              <a:gd name="connsiteY2" fmla="*/ 47251 h 126912"/>
              <a:gd name="connsiteX3" fmla="*/ 1970 w 202277"/>
              <a:gd name="connsiteY3" fmla="*/ 126334 h 1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77" h="126912">
                <a:moveTo>
                  <a:pt x="1970" y="126334"/>
                </a:moveTo>
                <a:cubicBezTo>
                  <a:pt x="17622" y="118920"/>
                  <a:pt x="182378" y="15948"/>
                  <a:pt x="199678" y="2767"/>
                </a:cubicBezTo>
                <a:cubicBezTo>
                  <a:pt x="216978" y="-10414"/>
                  <a:pt x="143661" y="26657"/>
                  <a:pt x="105767" y="47251"/>
                </a:cubicBezTo>
                <a:cubicBezTo>
                  <a:pt x="67873" y="67845"/>
                  <a:pt x="-13682" y="133748"/>
                  <a:pt x="1970" y="1263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32C3A0F-FA40-D284-AA20-DE70EF0246F2}"/>
              </a:ext>
            </a:extLst>
          </p:cNvPr>
          <p:cNvSpPr/>
          <p:nvPr/>
        </p:nvSpPr>
        <p:spPr>
          <a:xfrm>
            <a:off x="5172630" y="5525730"/>
            <a:ext cx="81463" cy="153435"/>
          </a:xfrm>
          <a:custGeom>
            <a:avLst/>
            <a:gdLst>
              <a:gd name="connsiteX0" fmla="*/ 81463 w 81463"/>
              <a:gd name="connsiteY0" fmla="*/ 212 h 153435"/>
              <a:gd name="connsiteX1" fmla="*/ 7322 w 81463"/>
              <a:gd name="connsiteY1" fmla="*/ 99066 h 153435"/>
              <a:gd name="connsiteX2" fmla="*/ 7322 w 81463"/>
              <a:gd name="connsiteY2" fmla="*/ 153435 h 153435"/>
              <a:gd name="connsiteX3" fmla="*/ 7322 w 81463"/>
              <a:gd name="connsiteY3" fmla="*/ 74352 h 153435"/>
              <a:gd name="connsiteX4" fmla="*/ 81463 w 81463"/>
              <a:gd name="connsiteY4" fmla="*/ 212 h 1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63" h="153435">
                <a:moveTo>
                  <a:pt x="81463" y="212"/>
                </a:moveTo>
                <a:cubicBezTo>
                  <a:pt x="81463" y="4331"/>
                  <a:pt x="19679" y="73529"/>
                  <a:pt x="7322" y="99066"/>
                </a:cubicBezTo>
                <a:cubicBezTo>
                  <a:pt x="-5035" y="124603"/>
                  <a:pt x="7322" y="153435"/>
                  <a:pt x="7322" y="153435"/>
                </a:cubicBezTo>
                <a:cubicBezTo>
                  <a:pt x="7322" y="149316"/>
                  <a:pt x="-9154" y="95770"/>
                  <a:pt x="7322" y="74352"/>
                </a:cubicBezTo>
                <a:cubicBezTo>
                  <a:pt x="23798" y="52934"/>
                  <a:pt x="81463" y="-3907"/>
                  <a:pt x="81463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4B5EAED4-6046-F538-AAE0-735B1CFAB8F3}"/>
              </a:ext>
            </a:extLst>
          </p:cNvPr>
          <p:cNvSpPr/>
          <p:nvPr/>
        </p:nvSpPr>
        <p:spPr>
          <a:xfrm>
            <a:off x="2807420" y="6266692"/>
            <a:ext cx="78532" cy="266357"/>
          </a:xfrm>
          <a:custGeom>
            <a:avLst/>
            <a:gdLst>
              <a:gd name="connsiteX0" fmla="*/ 35 w 78532"/>
              <a:gd name="connsiteY0" fmla="*/ 655 h 266357"/>
              <a:gd name="connsiteX1" fmla="*/ 74176 w 78532"/>
              <a:gd name="connsiteY1" fmla="*/ 218134 h 266357"/>
              <a:gd name="connsiteX2" fmla="*/ 69233 w 78532"/>
              <a:gd name="connsiteY2" fmla="*/ 262618 h 266357"/>
              <a:gd name="connsiteX3" fmla="*/ 64290 w 78532"/>
              <a:gd name="connsiteY3" fmla="*/ 153879 h 266357"/>
              <a:gd name="connsiteX4" fmla="*/ 35 w 78532"/>
              <a:gd name="connsiteY4" fmla="*/ 655 h 26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2" h="266357">
                <a:moveTo>
                  <a:pt x="35" y="655"/>
                </a:moveTo>
                <a:cubicBezTo>
                  <a:pt x="1683" y="11364"/>
                  <a:pt x="62643" y="174474"/>
                  <a:pt x="74176" y="218134"/>
                </a:cubicBezTo>
                <a:cubicBezTo>
                  <a:pt x="85709" y="261794"/>
                  <a:pt x="70881" y="273327"/>
                  <a:pt x="69233" y="262618"/>
                </a:cubicBezTo>
                <a:cubicBezTo>
                  <a:pt x="67585" y="251909"/>
                  <a:pt x="74175" y="194244"/>
                  <a:pt x="64290" y="153879"/>
                </a:cubicBezTo>
                <a:cubicBezTo>
                  <a:pt x="54405" y="113514"/>
                  <a:pt x="-1613" y="-10054"/>
                  <a:pt x="35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E75F8F4-9DAA-44C0-28C4-14C63C30C69F}"/>
              </a:ext>
            </a:extLst>
          </p:cNvPr>
          <p:cNvSpPr/>
          <p:nvPr/>
        </p:nvSpPr>
        <p:spPr>
          <a:xfrm>
            <a:off x="2968522" y="6811968"/>
            <a:ext cx="339159" cy="409304"/>
          </a:xfrm>
          <a:custGeom>
            <a:avLst/>
            <a:gdLst>
              <a:gd name="connsiteX0" fmla="*/ 2042 w 339159"/>
              <a:gd name="connsiteY0" fmla="*/ 4019 h 409304"/>
              <a:gd name="connsiteX1" fmla="*/ 333203 w 339159"/>
              <a:gd name="connsiteY1" fmla="*/ 404378 h 409304"/>
              <a:gd name="connsiteX2" fmla="*/ 199750 w 339159"/>
              <a:gd name="connsiteY2" fmla="*/ 211613 h 409304"/>
              <a:gd name="connsiteX3" fmla="*/ 2042 w 339159"/>
              <a:gd name="connsiteY3" fmla="*/ 4019 h 40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159" h="409304">
                <a:moveTo>
                  <a:pt x="2042" y="4019"/>
                </a:moveTo>
                <a:cubicBezTo>
                  <a:pt x="24284" y="36146"/>
                  <a:pt x="300252" y="369779"/>
                  <a:pt x="333203" y="404378"/>
                </a:cubicBezTo>
                <a:cubicBezTo>
                  <a:pt x="366154" y="438977"/>
                  <a:pt x="254120" y="282458"/>
                  <a:pt x="199750" y="211613"/>
                </a:cubicBezTo>
                <a:cubicBezTo>
                  <a:pt x="145380" y="140768"/>
                  <a:pt x="-20200" y="-28108"/>
                  <a:pt x="2042" y="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EE1CBCE3-B012-8E78-1A07-9FB094482D90}"/>
              </a:ext>
            </a:extLst>
          </p:cNvPr>
          <p:cNvSpPr/>
          <p:nvPr/>
        </p:nvSpPr>
        <p:spPr>
          <a:xfrm>
            <a:off x="3715462" y="6713967"/>
            <a:ext cx="800271" cy="99807"/>
          </a:xfrm>
          <a:custGeom>
            <a:avLst/>
            <a:gdLst>
              <a:gd name="connsiteX0" fmla="*/ 8506 w 800271"/>
              <a:gd name="connsiteY0" fmla="*/ 236 h 99807"/>
              <a:gd name="connsiteX1" fmla="*/ 506264 w 800271"/>
              <a:gd name="connsiteY1" fmla="*/ 70291 h 99807"/>
              <a:gd name="connsiteX2" fmla="*/ 366154 w 800271"/>
              <a:gd name="connsiteY2" fmla="*/ 77665 h 99807"/>
              <a:gd name="connsiteX3" fmla="*/ 797544 w 800271"/>
              <a:gd name="connsiteY3" fmla="*/ 99788 h 99807"/>
              <a:gd name="connsiteX4" fmla="*/ 532073 w 800271"/>
              <a:gd name="connsiteY4" fmla="*/ 81352 h 99807"/>
              <a:gd name="connsiteX5" fmla="*/ 174425 w 800271"/>
              <a:gd name="connsiteY5" fmla="*/ 70291 h 99807"/>
              <a:gd name="connsiteX6" fmla="*/ 299786 w 800271"/>
              <a:gd name="connsiteY6" fmla="*/ 70291 h 99807"/>
              <a:gd name="connsiteX7" fmla="*/ 196548 w 800271"/>
              <a:gd name="connsiteY7" fmla="*/ 48168 h 99807"/>
              <a:gd name="connsiteX8" fmla="*/ 8506 w 800271"/>
              <a:gd name="connsiteY8" fmla="*/ 236 h 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271" h="99807">
                <a:moveTo>
                  <a:pt x="8506" y="236"/>
                </a:moveTo>
                <a:cubicBezTo>
                  <a:pt x="60125" y="3923"/>
                  <a:pt x="446656" y="57386"/>
                  <a:pt x="506264" y="70291"/>
                </a:cubicBezTo>
                <a:cubicBezTo>
                  <a:pt x="565872" y="83196"/>
                  <a:pt x="317607" y="72749"/>
                  <a:pt x="366154" y="77665"/>
                </a:cubicBezTo>
                <a:cubicBezTo>
                  <a:pt x="414701" y="82581"/>
                  <a:pt x="769891" y="99174"/>
                  <a:pt x="797544" y="99788"/>
                </a:cubicBezTo>
                <a:cubicBezTo>
                  <a:pt x="825197" y="100402"/>
                  <a:pt x="635926" y="86268"/>
                  <a:pt x="532073" y="81352"/>
                </a:cubicBezTo>
                <a:cubicBezTo>
                  <a:pt x="428220" y="76436"/>
                  <a:pt x="213139" y="72134"/>
                  <a:pt x="174425" y="70291"/>
                </a:cubicBezTo>
                <a:cubicBezTo>
                  <a:pt x="135711" y="68448"/>
                  <a:pt x="296099" y="73978"/>
                  <a:pt x="299786" y="70291"/>
                </a:cubicBezTo>
                <a:cubicBezTo>
                  <a:pt x="303473" y="66604"/>
                  <a:pt x="237720" y="59229"/>
                  <a:pt x="196548" y="48168"/>
                </a:cubicBezTo>
                <a:cubicBezTo>
                  <a:pt x="155376" y="37107"/>
                  <a:pt x="-43113" y="-3451"/>
                  <a:pt x="850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6894B0E0-AD25-FDA8-C635-C1C93AAE44B2}"/>
              </a:ext>
            </a:extLst>
          </p:cNvPr>
          <p:cNvSpPr/>
          <p:nvPr/>
        </p:nvSpPr>
        <p:spPr>
          <a:xfrm>
            <a:off x="3940914" y="6868481"/>
            <a:ext cx="750115" cy="98323"/>
          </a:xfrm>
          <a:custGeom>
            <a:avLst/>
            <a:gdLst>
              <a:gd name="connsiteX0" fmla="*/ 592 w 750115"/>
              <a:gd name="connsiteY0" fmla="*/ 15329 h 98323"/>
              <a:gd name="connsiteX1" fmla="*/ 332431 w 750115"/>
              <a:gd name="connsiteY1" fmla="*/ 33764 h 98323"/>
              <a:gd name="connsiteX2" fmla="*/ 236567 w 750115"/>
              <a:gd name="connsiteY2" fmla="*/ 580 h 98323"/>
              <a:gd name="connsiteX3" fmla="*/ 461480 w 750115"/>
              <a:gd name="connsiteY3" fmla="*/ 19016 h 98323"/>
              <a:gd name="connsiteX4" fmla="*/ 749073 w 750115"/>
              <a:gd name="connsiteY4" fmla="*/ 580 h 98323"/>
              <a:gd name="connsiteX5" fmla="*/ 564718 w 750115"/>
              <a:gd name="connsiteY5" fmla="*/ 4267 h 98323"/>
              <a:gd name="connsiteX6" fmla="*/ 240254 w 750115"/>
              <a:gd name="connsiteY6" fmla="*/ 15329 h 98323"/>
              <a:gd name="connsiteX7" fmla="*/ 476228 w 750115"/>
              <a:gd name="connsiteY7" fmla="*/ 96445 h 98323"/>
              <a:gd name="connsiteX8" fmla="*/ 384051 w 750115"/>
              <a:gd name="connsiteY8" fmla="*/ 74322 h 98323"/>
              <a:gd name="connsiteX9" fmla="*/ 15341 w 750115"/>
              <a:gd name="connsiteY9" fmla="*/ 85384 h 98323"/>
              <a:gd name="connsiteX10" fmla="*/ 409860 w 750115"/>
              <a:gd name="connsiteY10" fmla="*/ 70635 h 98323"/>
              <a:gd name="connsiteX11" fmla="*/ 255002 w 750115"/>
              <a:gd name="connsiteY11" fmla="*/ 26390 h 98323"/>
              <a:gd name="connsiteX12" fmla="*/ 592 w 750115"/>
              <a:gd name="connsiteY12" fmla="*/ 15329 h 9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115" h="98323">
                <a:moveTo>
                  <a:pt x="592" y="15329"/>
                </a:moveTo>
                <a:cubicBezTo>
                  <a:pt x="13497" y="16558"/>
                  <a:pt x="293102" y="36222"/>
                  <a:pt x="332431" y="33764"/>
                </a:cubicBezTo>
                <a:cubicBezTo>
                  <a:pt x="371760" y="31306"/>
                  <a:pt x="215059" y="3038"/>
                  <a:pt x="236567" y="580"/>
                </a:cubicBezTo>
                <a:cubicBezTo>
                  <a:pt x="258075" y="-1878"/>
                  <a:pt x="376062" y="19016"/>
                  <a:pt x="461480" y="19016"/>
                </a:cubicBezTo>
                <a:cubicBezTo>
                  <a:pt x="546898" y="19016"/>
                  <a:pt x="731867" y="3038"/>
                  <a:pt x="749073" y="580"/>
                </a:cubicBezTo>
                <a:cubicBezTo>
                  <a:pt x="766279" y="-1878"/>
                  <a:pt x="564718" y="4267"/>
                  <a:pt x="564718" y="4267"/>
                </a:cubicBezTo>
                <a:cubicBezTo>
                  <a:pt x="479915" y="6725"/>
                  <a:pt x="255002" y="-34"/>
                  <a:pt x="240254" y="15329"/>
                </a:cubicBezTo>
                <a:cubicBezTo>
                  <a:pt x="225506" y="30692"/>
                  <a:pt x="452262" y="86613"/>
                  <a:pt x="476228" y="96445"/>
                </a:cubicBezTo>
                <a:cubicBezTo>
                  <a:pt x="500194" y="106277"/>
                  <a:pt x="384051" y="74322"/>
                  <a:pt x="384051" y="74322"/>
                </a:cubicBezTo>
                <a:lnTo>
                  <a:pt x="15341" y="85384"/>
                </a:lnTo>
                <a:cubicBezTo>
                  <a:pt x="19642" y="84770"/>
                  <a:pt x="369917" y="80467"/>
                  <a:pt x="409860" y="70635"/>
                </a:cubicBezTo>
                <a:cubicBezTo>
                  <a:pt x="449803" y="60803"/>
                  <a:pt x="320755" y="34379"/>
                  <a:pt x="255002" y="26390"/>
                </a:cubicBezTo>
                <a:cubicBezTo>
                  <a:pt x="189249" y="18401"/>
                  <a:pt x="-12313" y="14100"/>
                  <a:pt x="592" y="15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84FF63C-F52F-2713-4712-85CF7404047D}"/>
              </a:ext>
            </a:extLst>
          </p:cNvPr>
          <p:cNvSpPr/>
          <p:nvPr/>
        </p:nvSpPr>
        <p:spPr>
          <a:xfrm>
            <a:off x="2105414" y="4846294"/>
            <a:ext cx="156208" cy="946622"/>
          </a:xfrm>
          <a:custGeom>
            <a:avLst/>
            <a:gdLst>
              <a:gd name="connsiteX0" fmla="*/ 156202 w 156208"/>
              <a:gd name="connsiteY0" fmla="*/ 26 h 946622"/>
              <a:gd name="connsiteX1" fmla="*/ 9898 w 156208"/>
              <a:gd name="connsiteY1" fmla="*/ 341402 h 946622"/>
              <a:gd name="connsiteX2" fmla="*/ 22090 w 156208"/>
              <a:gd name="connsiteY2" fmla="*/ 475514 h 946622"/>
              <a:gd name="connsiteX3" fmla="*/ 46474 w 156208"/>
              <a:gd name="connsiteY3" fmla="*/ 408458 h 946622"/>
              <a:gd name="connsiteX4" fmla="*/ 34282 w 156208"/>
              <a:gd name="connsiteY4" fmla="*/ 566954 h 946622"/>
              <a:gd name="connsiteX5" fmla="*/ 150106 w 156208"/>
              <a:gd name="connsiteY5" fmla="*/ 944906 h 946622"/>
              <a:gd name="connsiteX6" fmla="*/ 89146 w 156208"/>
              <a:gd name="connsiteY6" fmla="*/ 688874 h 946622"/>
              <a:gd name="connsiteX7" fmla="*/ 64762 w 156208"/>
              <a:gd name="connsiteY7" fmla="*/ 274346 h 946622"/>
              <a:gd name="connsiteX8" fmla="*/ 3802 w 156208"/>
              <a:gd name="connsiteY8" fmla="*/ 359690 h 946622"/>
              <a:gd name="connsiteX9" fmla="*/ 156202 w 156208"/>
              <a:gd name="connsiteY9" fmla="*/ 26 h 94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08" h="946622">
                <a:moveTo>
                  <a:pt x="156202" y="26"/>
                </a:moveTo>
                <a:cubicBezTo>
                  <a:pt x="157218" y="-3022"/>
                  <a:pt x="32250" y="262154"/>
                  <a:pt x="9898" y="341402"/>
                </a:cubicBezTo>
                <a:cubicBezTo>
                  <a:pt x="-12454" y="420650"/>
                  <a:pt x="15994" y="464338"/>
                  <a:pt x="22090" y="475514"/>
                </a:cubicBezTo>
                <a:cubicBezTo>
                  <a:pt x="28186" y="486690"/>
                  <a:pt x="44442" y="393218"/>
                  <a:pt x="46474" y="408458"/>
                </a:cubicBezTo>
                <a:cubicBezTo>
                  <a:pt x="48506" y="423698"/>
                  <a:pt x="17010" y="477546"/>
                  <a:pt x="34282" y="566954"/>
                </a:cubicBezTo>
                <a:cubicBezTo>
                  <a:pt x="51554" y="656362"/>
                  <a:pt x="140962" y="924586"/>
                  <a:pt x="150106" y="944906"/>
                </a:cubicBezTo>
                <a:cubicBezTo>
                  <a:pt x="159250" y="965226"/>
                  <a:pt x="103370" y="800634"/>
                  <a:pt x="89146" y="688874"/>
                </a:cubicBezTo>
                <a:cubicBezTo>
                  <a:pt x="74922" y="577114"/>
                  <a:pt x="78986" y="329210"/>
                  <a:pt x="64762" y="274346"/>
                </a:cubicBezTo>
                <a:cubicBezTo>
                  <a:pt x="50538" y="219482"/>
                  <a:pt x="-16518" y="401346"/>
                  <a:pt x="3802" y="359690"/>
                </a:cubicBezTo>
                <a:cubicBezTo>
                  <a:pt x="24122" y="318034"/>
                  <a:pt x="155186" y="3074"/>
                  <a:pt x="15620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30E4FCD-2A22-4917-F741-5620C7B7983D}"/>
              </a:ext>
            </a:extLst>
          </p:cNvPr>
          <p:cNvSpPr/>
          <p:nvPr/>
        </p:nvSpPr>
        <p:spPr>
          <a:xfrm>
            <a:off x="2168114" y="5742170"/>
            <a:ext cx="589109" cy="780129"/>
          </a:xfrm>
          <a:custGeom>
            <a:avLst/>
            <a:gdLst>
              <a:gd name="connsiteX0" fmla="*/ 148366 w 589109"/>
              <a:gd name="connsiteY0" fmla="*/ 262 h 780129"/>
              <a:gd name="connsiteX1" fmla="*/ 184942 w 589109"/>
              <a:gd name="connsiteY1" fmla="*/ 305062 h 780129"/>
              <a:gd name="connsiteX2" fmla="*/ 440974 w 589109"/>
              <a:gd name="connsiteY2" fmla="*/ 554998 h 780129"/>
              <a:gd name="connsiteX3" fmla="*/ 575086 w 589109"/>
              <a:gd name="connsiteY3" fmla="*/ 774454 h 780129"/>
              <a:gd name="connsiteX4" fmla="*/ 520222 w 589109"/>
              <a:gd name="connsiteY4" fmla="*/ 683014 h 780129"/>
              <a:gd name="connsiteX5" fmla="*/ 2062 w 589109"/>
              <a:gd name="connsiteY5" fmla="*/ 341638 h 780129"/>
              <a:gd name="connsiteX6" fmla="*/ 331246 w 589109"/>
              <a:gd name="connsiteY6" fmla="*/ 500134 h 780129"/>
              <a:gd name="connsiteX7" fmla="*/ 130078 w 589109"/>
              <a:gd name="connsiteY7" fmla="*/ 256294 h 780129"/>
              <a:gd name="connsiteX8" fmla="*/ 148366 w 589109"/>
              <a:gd name="connsiteY8" fmla="*/ 262 h 78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109" h="780129">
                <a:moveTo>
                  <a:pt x="148366" y="262"/>
                </a:moveTo>
                <a:cubicBezTo>
                  <a:pt x="157510" y="8390"/>
                  <a:pt x="136174" y="212606"/>
                  <a:pt x="184942" y="305062"/>
                </a:cubicBezTo>
                <a:cubicBezTo>
                  <a:pt x="233710" y="397518"/>
                  <a:pt x="375950" y="476766"/>
                  <a:pt x="440974" y="554998"/>
                </a:cubicBezTo>
                <a:cubicBezTo>
                  <a:pt x="505998" y="633230"/>
                  <a:pt x="561878" y="753118"/>
                  <a:pt x="575086" y="774454"/>
                </a:cubicBezTo>
                <a:cubicBezTo>
                  <a:pt x="588294" y="795790"/>
                  <a:pt x="615726" y="755150"/>
                  <a:pt x="520222" y="683014"/>
                </a:cubicBezTo>
                <a:cubicBezTo>
                  <a:pt x="424718" y="610878"/>
                  <a:pt x="33558" y="372118"/>
                  <a:pt x="2062" y="341638"/>
                </a:cubicBezTo>
                <a:cubicBezTo>
                  <a:pt x="-29434" y="311158"/>
                  <a:pt x="309910" y="514358"/>
                  <a:pt x="331246" y="500134"/>
                </a:cubicBezTo>
                <a:cubicBezTo>
                  <a:pt x="352582" y="485910"/>
                  <a:pt x="157510" y="337574"/>
                  <a:pt x="130078" y="256294"/>
                </a:cubicBezTo>
                <a:cubicBezTo>
                  <a:pt x="102646" y="175014"/>
                  <a:pt x="139222" y="-7866"/>
                  <a:pt x="148366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A77A7A6-347C-F711-C40A-821E1C55EF68}"/>
              </a:ext>
            </a:extLst>
          </p:cNvPr>
          <p:cNvSpPr/>
          <p:nvPr/>
        </p:nvSpPr>
        <p:spPr>
          <a:xfrm>
            <a:off x="5949681" y="5096219"/>
            <a:ext cx="241615" cy="1228088"/>
          </a:xfrm>
          <a:custGeom>
            <a:avLst/>
            <a:gdLst>
              <a:gd name="connsiteX0" fmla="*/ 15 w 241615"/>
              <a:gd name="connsiteY0" fmla="*/ 37 h 1228088"/>
              <a:gd name="connsiteX1" fmla="*/ 237759 w 241615"/>
              <a:gd name="connsiteY1" fmla="*/ 438949 h 1228088"/>
              <a:gd name="connsiteX2" fmla="*/ 146319 w 241615"/>
              <a:gd name="connsiteY2" fmla="*/ 676693 h 1228088"/>
              <a:gd name="connsiteX3" fmla="*/ 134127 w 241615"/>
              <a:gd name="connsiteY3" fmla="*/ 1225333 h 1228088"/>
              <a:gd name="connsiteX4" fmla="*/ 109743 w 241615"/>
              <a:gd name="connsiteY4" fmla="*/ 865669 h 1228088"/>
              <a:gd name="connsiteX5" fmla="*/ 188991 w 241615"/>
              <a:gd name="connsiteY5" fmla="*/ 353605 h 1228088"/>
              <a:gd name="connsiteX6" fmla="*/ 170703 w 241615"/>
              <a:gd name="connsiteY6" fmla="*/ 560869 h 1228088"/>
              <a:gd name="connsiteX7" fmla="*/ 225567 w 241615"/>
              <a:gd name="connsiteY7" fmla="*/ 414565 h 1228088"/>
              <a:gd name="connsiteX8" fmla="*/ 15 w 241615"/>
              <a:gd name="connsiteY8" fmla="*/ 37 h 122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5" h="1228088">
                <a:moveTo>
                  <a:pt x="15" y="37"/>
                </a:moveTo>
                <a:cubicBezTo>
                  <a:pt x="2047" y="4101"/>
                  <a:pt x="213375" y="326173"/>
                  <a:pt x="237759" y="438949"/>
                </a:cubicBezTo>
                <a:cubicBezTo>
                  <a:pt x="262143" y="551725"/>
                  <a:pt x="163591" y="545629"/>
                  <a:pt x="146319" y="676693"/>
                </a:cubicBezTo>
                <a:cubicBezTo>
                  <a:pt x="129047" y="807757"/>
                  <a:pt x="140223" y="1193837"/>
                  <a:pt x="134127" y="1225333"/>
                </a:cubicBezTo>
                <a:cubicBezTo>
                  <a:pt x="128031" y="1256829"/>
                  <a:pt x="100599" y="1010957"/>
                  <a:pt x="109743" y="865669"/>
                </a:cubicBezTo>
                <a:cubicBezTo>
                  <a:pt x="118887" y="720381"/>
                  <a:pt x="178831" y="404405"/>
                  <a:pt x="188991" y="353605"/>
                </a:cubicBezTo>
                <a:cubicBezTo>
                  <a:pt x="199151" y="302805"/>
                  <a:pt x="164607" y="550709"/>
                  <a:pt x="170703" y="560869"/>
                </a:cubicBezTo>
                <a:cubicBezTo>
                  <a:pt x="176799" y="571029"/>
                  <a:pt x="256047" y="503973"/>
                  <a:pt x="225567" y="414565"/>
                </a:cubicBezTo>
                <a:cubicBezTo>
                  <a:pt x="195087" y="325157"/>
                  <a:pt x="-2017" y="-4027"/>
                  <a:pt x="1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7DECE53-9DB9-EB7E-661F-94651A931300}"/>
              </a:ext>
            </a:extLst>
          </p:cNvPr>
          <p:cNvSpPr/>
          <p:nvPr/>
        </p:nvSpPr>
        <p:spPr>
          <a:xfrm>
            <a:off x="6736004" y="4767056"/>
            <a:ext cx="329795" cy="1158256"/>
          </a:xfrm>
          <a:custGeom>
            <a:avLst/>
            <a:gdLst>
              <a:gd name="connsiteX0" fmla="*/ 76 w 329795"/>
              <a:gd name="connsiteY0" fmla="*/ 16 h 1158256"/>
              <a:gd name="connsiteX1" fmla="*/ 237820 w 329795"/>
              <a:gd name="connsiteY1" fmla="*/ 274336 h 1158256"/>
              <a:gd name="connsiteX2" fmla="*/ 280492 w 329795"/>
              <a:gd name="connsiteY2" fmla="*/ 573040 h 1158256"/>
              <a:gd name="connsiteX3" fmla="*/ 280492 w 329795"/>
              <a:gd name="connsiteY3" fmla="*/ 548656 h 1158256"/>
              <a:gd name="connsiteX4" fmla="*/ 237820 w 329795"/>
              <a:gd name="connsiteY4" fmla="*/ 890032 h 1158256"/>
              <a:gd name="connsiteX5" fmla="*/ 237820 w 329795"/>
              <a:gd name="connsiteY5" fmla="*/ 859552 h 1158256"/>
              <a:gd name="connsiteX6" fmla="*/ 109804 w 329795"/>
              <a:gd name="connsiteY6" fmla="*/ 1158256 h 1158256"/>
              <a:gd name="connsiteX7" fmla="*/ 170764 w 329795"/>
              <a:gd name="connsiteY7" fmla="*/ 859552 h 1158256"/>
              <a:gd name="connsiteX8" fmla="*/ 329260 w 329795"/>
              <a:gd name="connsiteY8" fmla="*/ 609616 h 1158256"/>
              <a:gd name="connsiteX9" fmla="*/ 213436 w 329795"/>
              <a:gd name="connsiteY9" fmla="*/ 286528 h 1158256"/>
              <a:gd name="connsiteX10" fmla="*/ 76 w 329795"/>
              <a:gd name="connsiteY10" fmla="*/ 16 h 11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795" h="1158256">
                <a:moveTo>
                  <a:pt x="76" y="16"/>
                </a:moveTo>
                <a:cubicBezTo>
                  <a:pt x="4140" y="-2016"/>
                  <a:pt x="191084" y="178832"/>
                  <a:pt x="237820" y="274336"/>
                </a:cubicBezTo>
                <a:cubicBezTo>
                  <a:pt x="284556" y="369840"/>
                  <a:pt x="273380" y="527320"/>
                  <a:pt x="280492" y="573040"/>
                </a:cubicBezTo>
                <a:cubicBezTo>
                  <a:pt x="287604" y="618760"/>
                  <a:pt x="287604" y="495824"/>
                  <a:pt x="280492" y="548656"/>
                </a:cubicBezTo>
                <a:cubicBezTo>
                  <a:pt x="273380" y="601488"/>
                  <a:pt x="237820" y="890032"/>
                  <a:pt x="237820" y="890032"/>
                </a:cubicBezTo>
                <a:cubicBezTo>
                  <a:pt x="230708" y="941848"/>
                  <a:pt x="259156" y="814848"/>
                  <a:pt x="237820" y="859552"/>
                </a:cubicBezTo>
                <a:cubicBezTo>
                  <a:pt x="216484" y="904256"/>
                  <a:pt x="120980" y="1158256"/>
                  <a:pt x="109804" y="1158256"/>
                </a:cubicBezTo>
                <a:cubicBezTo>
                  <a:pt x="98628" y="1158256"/>
                  <a:pt x="134188" y="950992"/>
                  <a:pt x="170764" y="859552"/>
                </a:cubicBezTo>
                <a:cubicBezTo>
                  <a:pt x="207340" y="768112"/>
                  <a:pt x="322148" y="705120"/>
                  <a:pt x="329260" y="609616"/>
                </a:cubicBezTo>
                <a:cubicBezTo>
                  <a:pt x="336372" y="514112"/>
                  <a:pt x="271348" y="387112"/>
                  <a:pt x="213436" y="286528"/>
                </a:cubicBezTo>
                <a:cubicBezTo>
                  <a:pt x="155524" y="185944"/>
                  <a:pt x="-3988" y="2048"/>
                  <a:pt x="7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D025D06D-2053-572E-2A64-DD8EB72EFDB3}"/>
              </a:ext>
            </a:extLst>
          </p:cNvPr>
          <p:cNvSpPr/>
          <p:nvPr/>
        </p:nvSpPr>
        <p:spPr>
          <a:xfrm>
            <a:off x="6120167" y="5820405"/>
            <a:ext cx="799564" cy="525620"/>
          </a:xfrm>
          <a:custGeom>
            <a:avLst/>
            <a:gdLst>
              <a:gd name="connsiteX0" fmla="*/ 217 w 799564"/>
              <a:gd name="connsiteY0" fmla="*/ 525531 h 525620"/>
              <a:gd name="connsiteX1" fmla="*/ 177001 w 799564"/>
              <a:gd name="connsiteY1" fmla="*/ 373131 h 525620"/>
              <a:gd name="connsiteX2" fmla="*/ 329401 w 799564"/>
              <a:gd name="connsiteY2" fmla="*/ 397515 h 525620"/>
              <a:gd name="connsiteX3" fmla="*/ 652489 w 799564"/>
              <a:gd name="connsiteY3" fmla="*/ 208539 h 525620"/>
              <a:gd name="connsiteX4" fmla="*/ 329401 w 799564"/>
              <a:gd name="connsiteY4" fmla="*/ 476763 h 525620"/>
              <a:gd name="connsiteX5" fmla="*/ 798793 w 799564"/>
              <a:gd name="connsiteY5" fmla="*/ 1275 h 525620"/>
              <a:gd name="connsiteX6" fmla="*/ 433033 w 799564"/>
              <a:gd name="connsiteY6" fmla="*/ 336555 h 525620"/>
              <a:gd name="connsiteX7" fmla="*/ 164809 w 799564"/>
              <a:gd name="connsiteY7" fmla="*/ 324363 h 525620"/>
              <a:gd name="connsiteX8" fmla="*/ 140425 w 799564"/>
              <a:gd name="connsiteY8" fmla="*/ 348747 h 525620"/>
              <a:gd name="connsiteX9" fmla="*/ 217 w 799564"/>
              <a:gd name="connsiteY9" fmla="*/ 525531 h 5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564" h="525620">
                <a:moveTo>
                  <a:pt x="217" y="525531"/>
                </a:moveTo>
                <a:cubicBezTo>
                  <a:pt x="6313" y="529595"/>
                  <a:pt x="122137" y="394467"/>
                  <a:pt x="177001" y="373131"/>
                </a:cubicBezTo>
                <a:cubicBezTo>
                  <a:pt x="231865" y="351795"/>
                  <a:pt x="250153" y="424947"/>
                  <a:pt x="329401" y="397515"/>
                </a:cubicBezTo>
                <a:cubicBezTo>
                  <a:pt x="408649" y="370083"/>
                  <a:pt x="652489" y="195331"/>
                  <a:pt x="652489" y="208539"/>
                </a:cubicBezTo>
                <a:cubicBezTo>
                  <a:pt x="652489" y="221747"/>
                  <a:pt x="305017" y="511307"/>
                  <a:pt x="329401" y="476763"/>
                </a:cubicBezTo>
                <a:cubicBezTo>
                  <a:pt x="353785" y="442219"/>
                  <a:pt x="781521" y="24643"/>
                  <a:pt x="798793" y="1275"/>
                </a:cubicBezTo>
                <a:cubicBezTo>
                  <a:pt x="816065" y="-22093"/>
                  <a:pt x="538697" y="282707"/>
                  <a:pt x="433033" y="336555"/>
                </a:cubicBezTo>
                <a:cubicBezTo>
                  <a:pt x="327369" y="390403"/>
                  <a:pt x="164809" y="324363"/>
                  <a:pt x="164809" y="324363"/>
                </a:cubicBezTo>
                <a:cubicBezTo>
                  <a:pt x="116041" y="326395"/>
                  <a:pt x="162777" y="310139"/>
                  <a:pt x="140425" y="348747"/>
                </a:cubicBezTo>
                <a:cubicBezTo>
                  <a:pt x="118073" y="387355"/>
                  <a:pt x="-5879" y="521467"/>
                  <a:pt x="217" y="525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4E26AF3-CF56-1E3D-19FE-203714E854C6}"/>
              </a:ext>
            </a:extLst>
          </p:cNvPr>
          <p:cNvSpPr/>
          <p:nvPr/>
        </p:nvSpPr>
        <p:spPr>
          <a:xfrm>
            <a:off x="6777654" y="4982162"/>
            <a:ext cx="202676" cy="865438"/>
          </a:xfrm>
          <a:custGeom>
            <a:avLst/>
            <a:gdLst>
              <a:gd name="connsiteX0" fmla="*/ 1098 w 202676"/>
              <a:gd name="connsiteY0" fmla="*/ 10462 h 865438"/>
              <a:gd name="connsiteX1" fmla="*/ 123018 w 202676"/>
              <a:gd name="connsiteY1" fmla="*/ 83614 h 865438"/>
              <a:gd name="connsiteX2" fmla="*/ 153498 w 202676"/>
              <a:gd name="connsiteY2" fmla="*/ 309166 h 865438"/>
              <a:gd name="connsiteX3" fmla="*/ 183978 w 202676"/>
              <a:gd name="connsiteY3" fmla="*/ 327454 h 865438"/>
              <a:gd name="connsiteX4" fmla="*/ 123018 w 202676"/>
              <a:gd name="connsiteY4" fmla="*/ 455470 h 865438"/>
              <a:gd name="connsiteX5" fmla="*/ 37674 w 202676"/>
              <a:gd name="connsiteY5" fmla="*/ 863902 h 865438"/>
              <a:gd name="connsiteX6" fmla="*/ 68154 w 202676"/>
              <a:gd name="connsiteY6" fmla="*/ 583486 h 865438"/>
              <a:gd name="connsiteX7" fmla="*/ 202266 w 202676"/>
              <a:gd name="connsiteY7" fmla="*/ 290878 h 865438"/>
              <a:gd name="connsiteX8" fmla="*/ 1098 w 202676"/>
              <a:gd name="connsiteY8" fmla="*/ 10462 h 86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76" h="865438">
                <a:moveTo>
                  <a:pt x="1098" y="10462"/>
                </a:moveTo>
                <a:cubicBezTo>
                  <a:pt x="-12110" y="-24082"/>
                  <a:pt x="97618" y="33830"/>
                  <a:pt x="123018" y="83614"/>
                </a:cubicBezTo>
                <a:cubicBezTo>
                  <a:pt x="148418" y="133398"/>
                  <a:pt x="143338" y="268526"/>
                  <a:pt x="153498" y="309166"/>
                </a:cubicBezTo>
                <a:cubicBezTo>
                  <a:pt x="163658" y="349806"/>
                  <a:pt x="189058" y="303070"/>
                  <a:pt x="183978" y="327454"/>
                </a:cubicBezTo>
                <a:cubicBezTo>
                  <a:pt x="178898" y="351838"/>
                  <a:pt x="147402" y="366062"/>
                  <a:pt x="123018" y="455470"/>
                </a:cubicBezTo>
                <a:cubicBezTo>
                  <a:pt x="98634" y="544878"/>
                  <a:pt x="46818" y="842566"/>
                  <a:pt x="37674" y="863902"/>
                </a:cubicBezTo>
                <a:cubicBezTo>
                  <a:pt x="28530" y="885238"/>
                  <a:pt x="40722" y="678990"/>
                  <a:pt x="68154" y="583486"/>
                </a:cubicBezTo>
                <a:cubicBezTo>
                  <a:pt x="95586" y="487982"/>
                  <a:pt x="210394" y="384350"/>
                  <a:pt x="202266" y="290878"/>
                </a:cubicBezTo>
                <a:cubicBezTo>
                  <a:pt x="194138" y="197406"/>
                  <a:pt x="14306" y="45006"/>
                  <a:pt x="1098" y="10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73462FE1-62F9-3A7E-6BEC-58FE647E6EA1}"/>
              </a:ext>
            </a:extLst>
          </p:cNvPr>
          <p:cNvSpPr/>
          <p:nvPr/>
        </p:nvSpPr>
        <p:spPr>
          <a:xfrm>
            <a:off x="6144701" y="5438302"/>
            <a:ext cx="362216" cy="932197"/>
          </a:xfrm>
          <a:custGeom>
            <a:avLst/>
            <a:gdLst>
              <a:gd name="connsiteX0" fmla="*/ 323155 w 362216"/>
              <a:gd name="connsiteY0" fmla="*/ 84674 h 932197"/>
              <a:gd name="connsiteX1" fmla="*/ 189043 w 362216"/>
              <a:gd name="connsiteY1" fmla="*/ 407762 h 932197"/>
              <a:gd name="connsiteX2" fmla="*/ 121987 w 362216"/>
              <a:gd name="connsiteY2" fmla="*/ 675986 h 932197"/>
              <a:gd name="connsiteX3" fmla="*/ 146371 w 362216"/>
              <a:gd name="connsiteY3" fmla="*/ 474818 h 932197"/>
              <a:gd name="connsiteX4" fmla="*/ 67 w 362216"/>
              <a:gd name="connsiteY4" fmla="*/ 932018 h 932197"/>
              <a:gd name="connsiteX5" fmla="*/ 128083 w 362216"/>
              <a:gd name="connsiteY5" fmla="*/ 413858 h 932197"/>
              <a:gd name="connsiteX6" fmla="*/ 176851 w 362216"/>
              <a:gd name="connsiteY6" fmla="*/ 96866 h 932197"/>
              <a:gd name="connsiteX7" fmla="*/ 67123 w 362216"/>
              <a:gd name="connsiteY7" fmla="*/ 572354 h 932197"/>
              <a:gd name="connsiteX8" fmla="*/ 341443 w 362216"/>
              <a:gd name="connsiteY8" fmla="*/ 35906 h 932197"/>
              <a:gd name="connsiteX9" fmla="*/ 323155 w 362216"/>
              <a:gd name="connsiteY9" fmla="*/ 84674 h 93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16" h="932197">
                <a:moveTo>
                  <a:pt x="323155" y="84674"/>
                </a:moveTo>
                <a:cubicBezTo>
                  <a:pt x="297755" y="146650"/>
                  <a:pt x="222571" y="309210"/>
                  <a:pt x="189043" y="407762"/>
                </a:cubicBezTo>
                <a:cubicBezTo>
                  <a:pt x="155515" y="506314"/>
                  <a:pt x="129099" y="664810"/>
                  <a:pt x="121987" y="675986"/>
                </a:cubicBezTo>
                <a:cubicBezTo>
                  <a:pt x="114875" y="687162"/>
                  <a:pt x="166691" y="432146"/>
                  <a:pt x="146371" y="474818"/>
                </a:cubicBezTo>
                <a:cubicBezTo>
                  <a:pt x="126051" y="517490"/>
                  <a:pt x="3115" y="942178"/>
                  <a:pt x="67" y="932018"/>
                </a:cubicBezTo>
                <a:cubicBezTo>
                  <a:pt x="-2981" y="921858"/>
                  <a:pt x="98619" y="553050"/>
                  <a:pt x="128083" y="413858"/>
                </a:cubicBezTo>
                <a:cubicBezTo>
                  <a:pt x="157547" y="274666"/>
                  <a:pt x="187011" y="70450"/>
                  <a:pt x="176851" y="96866"/>
                </a:cubicBezTo>
                <a:cubicBezTo>
                  <a:pt x="166691" y="123282"/>
                  <a:pt x="39691" y="582514"/>
                  <a:pt x="67123" y="572354"/>
                </a:cubicBezTo>
                <a:cubicBezTo>
                  <a:pt x="94555" y="562194"/>
                  <a:pt x="296739" y="114138"/>
                  <a:pt x="341443" y="35906"/>
                </a:cubicBezTo>
                <a:cubicBezTo>
                  <a:pt x="386147" y="-42326"/>
                  <a:pt x="348555" y="22698"/>
                  <a:pt x="323155" y="84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24B2281-7E42-DFEB-B978-1247D7574B4D}"/>
              </a:ext>
            </a:extLst>
          </p:cNvPr>
          <p:cNvSpPr/>
          <p:nvPr/>
        </p:nvSpPr>
        <p:spPr>
          <a:xfrm>
            <a:off x="2208703" y="5082307"/>
            <a:ext cx="196304" cy="572785"/>
          </a:xfrm>
          <a:custGeom>
            <a:avLst/>
            <a:gdLst>
              <a:gd name="connsiteX0" fmla="*/ 75209 w 196304"/>
              <a:gd name="connsiteY0" fmla="*/ 15786 h 572785"/>
              <a:gd name="connsiteX1" fmla="*/ 53 w 196304"/>
              <a:gd name="connsiteY1" fmla="*/ 383216 h 572785"/>
              <a:gd name="connsiteX2" fmla="*/ 62683 w 196304"/>
              <a:gd name="connsiteY2" fmla="*/ 303885 h 572785"/>
              <a:gd name="connsiteX3" fmla="*/ 33456 w 196304"/>
              <a:gd name="connsiteY3" fmla="*/ 475074 h 572785"/>
              <a:gd name="connsiteX4" fmla="*/ 196294 w 196304"/>
              <a:gd name="connsiteY4" fmla="*/ 283008 h 572785"/>
              <a:gd name="connsiteX5" fmla="*/ 25105 w 196304"/>
              <a:gd name="connsiteY5" fmla="*/ 571107 h 572785"/>
              <a:gd name="connsiteX6" fmla="*/ 54333 w 196304"/>
              <a:gd name="connsiteY6" fmla="*/ 387392 h 572785"/>
              <a:gd name="connsiteX7" fmla="*/ 50157 w 196304"/>
              <a:gd name="connsiteY7" fmla="*/ 95118 h 572785"/>
              <a:gd name="connsiteX8" fmla="*/ 75209 w 196304"/>
              <a:gd name="connsiteY8" fmla="*/ 15786 h 57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304" h="572785">
                <a:moveTo>
                  <a:pt x="75209" y="15786"/>
                </a:moveTo>
                <a:cubicBezTo>
                  <a:pt x="66858" y="63802"/>
                  <a:pt x="2141" y="335200"/>
                  <a:pt x="53" y="383216"/>
                </a:cubicBezTo>
                <a:cubicBezTo>
                  <a:pt x="-2035" y="431232"/>
                  <a:pt x="57116" y="288575"/>
                  <a:pt x="62683" y="303885"/>
                </a:cubicBezTo>
                <a:cubicBezTo>
                  <a:pt x="68250" y="319195"/>
                  <a:pt x="11188" y="478553"/>
                  <a:pt x="33456" y="475074"/>
                </a:cubicBezTo>
                <a:cubicBezTo>
                  <a:pt x="55724" y="471595"/>
                  <a:pt x="197686" y="267003"/>
                  <a:pt x="196294" y="283008"/>
                </a:cubicBezTo>
                <a:cubicBezTo>
                  <a:pt x="194902" y="299013"/>
                  <a:pt x="48765" y="553710"/>
                  <a:pt x="25105" y="571107"/>
                </a:cubicBezTo>
                <a:cubicBezTo>
                  <a:pt x="1445" y="588504"/>
                  <a:pt x="50158" y="466723"/>
                  <a:pt x="54333" y="387392"/>
                </a:cubicBezTo>
                <a:cubicBezTo>
                  <a:pt x="58508" y="308061"/>
                  <a:pt x="48069" y="150789"/>
                  <a:pt x="50157" y="95118"/>
                </a:cubicBezTo>
                <a:cubicBezTo>
                  <a:pt x="52245" y="39447"/>
                  <a:pt x="83560" y="-32230"/>
                  <a:pt x="75209" y="15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5285D4B-9362-1DF3-A177-017BC7B13B69}"/>
              </a:ext>
            </a:extLst>
          </p:cNvPr>
          <p:cNvSpPr/>
          <p:nvPr/>
        </p:nvSpPr>
        <p:spPr>
          <a:xfrm>
            <a:off x="2442522" y="5515627"/>
            <a:ext cx="125414" cy="743274"/>
          </a:xfrm>
          <a:custGeom>
            <a:avLst/>
            <a:gdLst>
              <a:gd name="connsiteX0" fmla="*/ 16755 w 125414"/>
              <a:gd name="connsiteY0" fmla="*/ 0 h 743274"/>
              <a:gd name="connsiteX1" fmla="*/ 125314 w 125414"/>
              <a:gd name="connsiteY1" fmla="*/ 480165 h 743274"/>
              <a:gd name="connsiteX2" fmla="*/ 37631 w 125414"/>
              <a:gd name="connsiteY2" fmla="*/ 338203 h 743274"/>
              <a:gd name="connsiteX3" fmla="*/ 108612 w 125414"/>
              <a:gd name="connsiteY3" fmla="*/ 730685 h 743274"/>
              <a:gd name="connsiteX4" fmla="*/ 75210 w 125414"/>
              <a:gd name="connsiteY4" fmla="*/ 613776 h 743274"/>
              <a:gd name="connsiteX5" fmla="*/ 53 w 125414"/>
              <a:gd name="connsiteY5" fmla="*/ 288099 h 743274"/>
              <a:gd name="connsiteX6" fmla="*/ 87736 w 125414"/>
              <a:gd name="connsiteY6" fmla="*/ 484340 h 743274"/>
              <a:gd name="connsiteX7" fmla="*/ 16755 w 125414"/>
              <a:gd name="connsiteY7" fmla="*/ 0 h 7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14" h="743274">
                <a:moveTo>
                  <a:pt x="16755" y="0"/>
                </a:moveTo>
                <a:cubicBezTo>
                  <a:pt x="23018" y="-696"/>
                  <a:pt x="121835" y="423798"/>
                  <a:pt x="125314" y="480165"/>
                </a:cubicBezTo>
                <a:cubicBezTo>
                  <a:pt x="128793" y="536532"/>
                  <a:pt x="40415" y="296450"/>
                  <a:pt x="37631" y="338203"/>
                </a:cubicBezTo>
                <a:cubicBezTo>
                  <a:pt x="34847" y="379956"/>
                  <a:pt x="102349" y="684756"/>
                  <a:pt x="108612" y="730685"/>
                </a:cubicBezTo>
                <a:cubicBezTo>
                  <a:pt x="114875" y="776614"/>
                  <a:pt x="93303" y="687540"/>
                  <a:pt x="75210" y="613776"/>
                </a:cubicBezTo>
                <a:cubicBezTo>
                  <a:pt x="57117" y="540012"/>
                  <a:pt x="-2035" y="309672"/>
                  <a:pt x="53" y="288099"/>
                </a:cubicBezTo>
                <a:cubicBezTo>
                  <a:pt x="2141" y="266526"/>
                  <a:pt x="82169" y="533052"/>
                  <a:pt x="87736" y="484340"/>
                </a:cubicBezTo>
                <a:cubicBezTo>
                  <a:pt x="93303" y="435628"/>
                  <a:pt x="10492" y="696"/>
                  <a:pt x="167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6A23AC7-4FD3-B83D-BE43-586B321F2D09}"/>
              </a:ext>
            </a:extLst>
          </p:cNvPr>
          <p:cNvSpPr/>
          <p:nvPr/>
        </p:nvSpPr>
        <p:spPr>
          <a:xfrm>
            <a:off x="2344182" y="5490510"/>
            <a:ext cx="182855" cy="743205"/>
          </a:xfrm>
          <a:custGeom>
            <a:avLst/>
            <a:gdLst>
              <a:gd name="connsiteX0" fmla="*/ 135971 w 182855"/>
              <a:gd name="connsiteY0" fmla="*/ 65 h 743205"/>
              <a:gd name="connsiteX1" fmla="*/ 48289 w 182855"/>
              <a:gd name="connsiteY1" fmla="*/ 204657 h 743205"/>
              <a:gd name="connsiteX2" fmla="*/ 56640 w 182855"/>
              <a:gd name="connsiteY2" fmla="*/ 434301 h 743205"/>
              <a:gd name="connsiteX3" fmla="*/ 23237 w 182855"/>
              <a:gd name="connsiteY3" fmla="*/ 392548 h 743205"/>
              <a:gd name="connsiteX4" fmla="*/ 181900 w 182855"/>
              <a:gd name="connsiteY4" fmla="*/ 739101 h 743205"/>
              <a:gd name="connsiteX5" fmla="*/ 85867 w 182855"/>
              <a:gd name="connsiteY5" fmla="*/ 559561 h 743205"/>
              <a:gd name="connsiteX6" fmla="*/ 10711 w 182855"/>
              <a:gd name="connsiteY6" fmla="*/ 213008 h 743205"/>
              <a:gd name="connsiteX7" fmla="*/ 14886 w 182855"/>
              <a:gd name="connsiteY7" fmla="*/ 225534 h 743205"/>
              <a:gd name="connsiteX8" fmla="*/ 135971 w 182855"/>
              <a:gd name="connsiteY8" fmla="*/ 65 h 7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55" h="743205">
                <a:moveTo>
                  <a:pt x="135971" y="65"/>
                </a:moveTo>
                <a:cubicBezTo>
                  <a:pt x="141538" y="-3415"/>
                  <a:pt x="61511" y="132284"/>
                  <a:pt x="48289" y="204657"/>
                </a:cubicBezTo>
                <a:cubicBezTo>
                  <a:pt x="35067" y="277030"/>
                  <a:pt x="60815" y="402986"/>
                  <a:pt x="56640" y="434301"/>
                </a:cubicBezTo>
                <a:cubicBezTo>
                  <a:pt x="52465" y="465616"/>
                  <a:pt x="2360" y="341748"/>
                  <a:pt x="23237" y="392548"/>
                </a:cubicBezTo>
                <a:cubicBezTo>
                  <a:pt x="44114" y="443348"/>
                  <a:pt x="171462" y="711266"/>
                  <a:pt x="181900" y="739101"/>
                </a:cubicBezTo>
                <a:cubicBezTo>
                  <a:pt x="192338" y="766937"/>
                  <a:pt x="114399" y="647243"/>
                  <a:pt x="85867" y="559561"/>
                </a:cubicBezTo>
                <a:cubicBezTo>
                  <a:pt x="57335" y="471879"/>
                  <a:pt x="22541" y="268679"/>
                  <a:pt x="10711" y="213008"/>
                </a:cubicBezTo>
                <a:cubicBezTo>
                  <a:pt x="-1119" y="157337"/>
                  <a:pt x="-7382" y="262416"/>
                  <a:pt x="14886" y="225534"/>
                </a:cubicBezTo>
                <a:cubicBezTo>
                  <a:pt x="37154" y="188652"/>
                  <a:pt x="130404" y="3545"/>
                  <a:pt x="13597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A9F54D0-4AF4-00DB-3251-B7E1BA4EF50A}"/>
              </a:ext>
            </a:extLst>
          </p:cNvPr>
          <p:cNvSpPr/>
          <p:nvPr/>
        </p:nvSpPr>
        <p:spPr>
          <a:xfrm>
            <a:off x="6149595" y="5745012"/>
            <a:ext cx="287005" cy="564360"/>
          </a:xfrm>
          <a:custGeom>
            <a:avLst/>
            <a:gdLst>
              <a:gd name="connsiteX0" fmla="*/ 251205 w 287005"/>
              <a:gd name="connsiteY0" fmla="*/ 259 h 564360"/>
              <a:gd name="connsiteX1" fmla="*/ 284608 w 287005"/>
              <a:gd name="connsiteY1" fmla="*/ 275832 h 564360"/>
              <a:gd name="connsiteX2" fmla="*/ 176049 w 287005"/>
              <a:gd name="connsiteY2" fmla="*/ 380215 h 564360"/>
              <a:gd name="connsiteX3" fmla="*/ 146821 w 287005"/>
              <a:gd name="connsiteY3" fmla="*/ 384391 h 564360"/>
              <a:gd name="connsiteX4" fmla="*/ 684 w 287005"/>
              <a:gd name="connsiteY4" fmla="*/ 563930 h 564360"/>
              <a:gd name="connsiteX5" fmla="*/ 213627 w 287005"/>
              <a:gd name="connsiteY5" fmla="*/ 325936 h 564360"/>
              <a:gd name="connsiteX6" fmla="*/ 263731 w 287005"/>
              <a:gd name="connsiteY6" fmla="*/ 250780 h 564360"/>
              <a:gd name="connsiteX7" fmla="*/ 230328 w 287005"/>
              <a:gd name="connsiteY7" fmla="*/ 192325 h 564360"/>
              <a:gd name="connsiteX8" fmla="*/ 251205 w 287005"/>
              <a:gd name="connsiteY8" fmla="*/ 225728 h 564360"/>
              <a:gd name="connsiteX9" fmla="*/ 251205 w 287005"/>
              <a:gd name="connsiteY9" fmla="*/ 259 h 5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005" h="564360">
                <a:moveTo>
                  <a:pt x="251205" y="259"/>
                </a:moveTo>
                <a:cubicBezTo>
                  <a:pt x="256772" y="8610"/>
                  <a:pt x="297134" y="212506"/>
                  <a:pt x="284608" y="275832"/>
                </a:cubicBezTo>
                <a:cubicBezTo>
                  <a:pt x="272082" y="339158"/>
                  <a:pt x="199013" y="362122"/>
                  <a:pt x="176049" y="380215"/>
                </a:cubicBezTo>
                <a:cubicBezTo>
                  <a:pt x="153085" y="398308"/>
                  <a:pt x="176048" y="353772"/>
                  <a:pt x="146821" y="384391"/>
                </a:cubicBezTo>
                <a:cubicBezTo>
                  <a:pt x="117594" y="415010"/>
                  <a:pt x="-10450" y="573673"/>
                  <a:pt x="684" y="563930"/>
                </a:cubicBezTo>
                <a:cubicBezTo>
                  <a:pt x="11818" y="554188"/>
                  <a:pt x="169786" y="378128"/>
                  <a:pt x="213627" y="325936"/>
                </a:cubicBezTo>
                <a:cubicBezTo>
                  <a:pt x="257468" y="273744"/>
                  <a:pt x="260948" y="273049"/>
                  <a:pt x="263731" y="250780"/>
                </a:cubicBezTo>
                <a:cubicBezTo>
                  <a:pt x="266515" y="228512"/>
                  <a:pt x="232416" y="196500"/>
                  <a:pt x="230328" y="192325"/>
                </a:cubicBezTo>
                <a:cubicBezTo>
                  <a:pt x="228240" y="188150"/>
                  <a:pt x="247030" y="264002"/>
                  <a:pt x="251205" y="225728"/>
                </a:cubicBezTo>
                <a:cubicBezTo>
                  <a:pt x="255380" y="187454"/>
                  <a:pt x="245638" y="-8092"/>
                  <a:pt x="251205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2737A9F-035B-9F73-EE9E-15952E0B5BE8}"/>
              </a:ext>
            </a:extLst>
          </p:cNvPr>
          <p:cNvSpPr/>
          <p:nvPr/>
        </p:nvSpPr>
        <p:spPr>
          <a:xfrm>
            <a:off x="6668020" y="5031275"/>
            <a:ext cx="218411" cy="639778"/>
          </a:xfrm>
          <a:custGeom>
            <a:avLst/>
            <a:gdLst>
              <a:gd name="connsiteX0" fmla="*/ 2 w 218411"/>
              <a:gd name="connsiteY0" fmla="*/ 283936 h 639778"/>
              <a:gd name="connsiteX1" fmla="*/ 187892 w 218411"/>
              <a:gd name="connsiteY1" fmla="*/ 434248 h 639778"/>
              <a:gd name="connsiteX2" fmla="*/ 141964 w 218411"/>
              <a:gd name="connsiteY2" fmla="*/ 638840 h 639778"/>
              <a:gd name="connsiteX3" fmla="*/ 175366 w 218411"/>
              <a:gd name="connsiteY3" fmla="*/ 346566 h 639778"/>
              <a:gd name="connsiteX4" fmla="*/ 217120 w 218411"/>
              <a:gd name="connsiteY4" fmla="*/ 13 h 639778"/>
              <a:gd name="connsiteX5" fmla="*/ 183717 w 218411"/>
              <a:gd name="connsiteY5" fmla="*/ 359092 h 639778"/>
              <a:gd name="connsiteX6" fmla="*/ 2 w 218411"/>
              <a:gd name="connsiteY6" fmla="*/ 283936 h 63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11" h="639778">
                <a:moveTo>
                  <a:pt x="2" y="283936"/>
                </a:moveTo>
                <a:cubicBezTo>
                  <a:pt x="698" y="296462"/>
                  <a:pt x="164232" y="375097"/>
                  <a:pt x="187892" y="434248"/>
                </a:cubicBezTo>
                <a:cubicBezTo>
                  <a:pt x="211552" y="493399"/>
                  <a:pt x="144052" y="653454"/>
                  <a:pt x="141964" y="638840"/>
                </a:cubicBezTo>
                <a:cubicBezTo>
                  <a:pt x="139876" y="624226"/>
                  <a:pt x="162840" y="453037"/>
                  <a:pt x="175366" y="346566"/>
                </a:cubicBezTo>
                <a:cubicBezTo>
                  <a:pt x="187892" y="240095"/>
                  <a:pt x="215728" y="-2075"/>
                  <a:pt x="217120" y="13"/>
                </a:cubicBezTo>
                <a:cubicBezTo>
                  <a:pt x="218512" y="2101"/>
                  <a:pt x="225471" y="309684"/>
                  <a:pt x="183717" y="359092"/>
                </a:cubicBezTo>
                <a:cubicBezTo>
                  <a:pt x="141963" y="408500"/>
                  <a:pt x="-694" y="271410"/>
                  <a:pt x="2" y="283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944B2FB7-ED00-D1F0-2392-777DF602C9BF}"/>
              </a:ext>
            </a:extLst>
          </p:cNvPr>
          <p:cNvSpPr/>
          <p:nvPr/>
        </p:nvSpPr>
        <p:spPr>
          <a:xfrm>
            <a:off x="6605266" y="5312110"/>
            <a:ext cx="184115" cy="738568"/>
          </a:xfrm>
          <a:custGeom>
            <a:avLst/>
            <a:gdLst>
              <a:gd name="connsiteX0" fmla="*/ 126 w 184115"/>
              <a:gd name="connsiteY0" fmla="*/ 3101 h 738568"/>
              <a:gd name="connsiteX1" fmla="*/ 146263 w 184115"/>
              <a:gd name="connsiteY1" fmla="*/ 224394 h 738568"/>
              <a:gd name="connsiteX2" fmla="*/ 150438 w 184115"/>
              <a:gd name="connsiteY2" fmla="*/ 437337 h 738568"/>
              <a:gd name="connsiteX3" fmla="*/ 183841 w 184115"/>
              <a:gd name="connsiteY3" fmla="*/ 328778 h 738568"/>
              <a:gd name="connsiteX4" fmla="*/ 129561 w 184115"/>
              <a:gd name="connsiteY4" fmla="*/ 737961 h 738568"/>
              <a:gd name="connsiteX5" fmla="*/ 171315 w 184115"/>
              <a:gd name="connsiteY5" fmla="*/ 416460 h 738568"/>
              <a:gd name="connsiteX6" fmla="*/ 167139 w 184115"/>
              <a:gd name="connsiteY6" fmla="*/ 241095 h 738568"/>
              <a:gd name="connsiteX7" fmla="*/ 121211 w 184115"/>
              <a:gd name="connsiteY7" fmla="*/ 103309 h 738568"/>
              <a:gd name="connsiteX8" fmla="*/ 126 w 184115"/>
              <a:gd name="connsiteY8" fmla="*/ 3101 h 73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15" h="738568">
                <a:moveTo>
                  <a:pt x="126" y="3101"/>
                </a:moveTo>
                <a:cubicBezTo>
                  <a:pt x="4301" y="23282"/>
                  <a:pt x="121211" y="152021"/>
                  <a:pt x="146263" y="224394"/>
                </a:cubicBezTo>
                <a:cubicBezTo>
                  <a:pt x="171315" y="296767"/>
                  <a:pt x="144175" y="419940"/>
                  <a:pt x="150438" y="437337"/>
                </a:cubicBezTo>
                <a:cubicBezTo>
                  <a:pt x="156701" y="454734"/>
                  <a:pt x="187320" y="278674"/>
                  <a:pt x="183841" y="328778"/>
                </a:cubicBezTo>
                <a:cubicBezTo>
                  <a:pt x="180362" y="378882"/>
                  <a:pt x="131649" y="723347"/>
                  <a:pt x="129561" y="737961"/>
                </a:cubicBezTo>
                <a:cubicBezTo>
                  <a:pt x="127473" y="752575"/>
                  <a:pt x="165052" y="499271"/>
                  <a:pt x="171315" y="416460"/>
                </a:cubicBezTo>
                <a:cubicBezTo>
                  <a:pt x="177578" y="333649"/>
                  <a:pt x="175490" y="293287"/>
                  <a:pt x="167139" y="241095"/>
                </a:cubicBezTo>
                <a:cubicBezTo>
                  <a:pt x="158788" y="188903"/>
                  <a:pt x="146263" y="140191"/>
                  <a:pt x="121211" y="103309"/>
                </a:cubicBezTo>
                <a:cubicBezTo>
                  <a:pt x="96159" y="66427"/>
                  <a:pt x="-4049" y="-17080"/>
                  <a:pt x="126" y="3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B9DF32F-5A9B-A5EA-5820-8DA6E34DA1FF}"/>
              </a:ext>
            </a:extLst>
          </p:cNvPr>
          <p:cNvSpPr/>
          <p:nvPr/>
        </p:nvSpPr>
        <p:spPr>
          <a:xfrm>
            <a:off x="4725928" y="7282909"/>
            <a:ext cx="150968" cy="240282"/>
          </a:xfrm>
          <a:custGeom>
            <a:avLst/>
            <a:gdLst>
              <a:gd name="connsiteX0" fmla="*/ 150872 w 150968"/>
              <a:gd name="connsiteY0" fmla="*/ 18 h 240282"/>
              <a:gd name="connsiteX1" fmla="*/ 61225 w 150968"/>
              <a:gd name="connsiteY1" fmla="*/ 100423 h 240282"/>
              <a:gd name="connsiteX2" fmla="*/ 265 w 150968"/>
              <a:gd name="connsiteY2" fmla="*/ 240272 h 240282"/>
              <a:gd name="connsiteX3" fmla="*/ 43296 w 150968"/>
              <a:gd name="connsiteY3" fmla="*/ 93251 h 240282"/>
              <a:gd name="connsiteX4" fmla="*/ 150872 w 150968"/>
              <a:gd name="connsiteY4" fmla="*/ 18 h 24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68" h="240282">
                <a:moveTo>
                  <a:pt x="150872" y="18"/>
                </a:moveTo>
                <a:cubicBezTo>
                  <a:pt x="153860" y="1213"/>
                  <a:pt x="86326" y="60381"/>
                  <a:pt x="61225" y="100423"/>
                </a:cubicBezTo>
                <a:cubicBezTo>
                  <a:pt x="36124" y="140465"/>
                  <a:pt x="3253" y="241467"/>
                  <a:pt x="265" y="240272"/>
                </a:cubicBezTo>
                <a:cubicBezTo>
                  <a:pt x="-2723" y="239077"/>
                  <a:pt x="19988" y="129707"/>
                  <a:pt x="43296" y="93251"/>
                </a:cubicBezTo>
                <a:cubicBezTo>
                  <a:pt x="66604" y="56795"/>
                  <a:pt x="147884" y="-1177"/>
                  <a:pt x="15087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3686519-1C58-AD33-8C40-43460CC67BE5}"/>
              </a:ext>
            </a:extLst>
          </p:cNvPr>
          <p:cNvSpPr/>
          <p:nvPr/>
        </p:nvSpPr>
        <p:spPr>
          <a:xfrm>
            <a:off x="3851854" y="7157668"/>
            <a:ext cx="23513" cy="147622"/>
          </a:xfrm>
          <a:custGeom>
            <a:avLst/>
            <a:gdLst>
              <a:gd name="connsiteX0" fmla="*/ 16761 w 23513"/>
              <a:gd name="connsiteY0" fmla="*/ 108 h 147622"/>
              <a:gd name="connsiteX1" fmla="*/ 6713 w 23513"/>
              <a:gd name="connsiteY1" fmla="*/ 73796 h 147622"/>
              <a:gd name="connsiteX2" fmla="*/ 23460 w 23513"/>
              <a:gd name="connsiteY2" fmla="*/ 147484 h 147622"/>
              <a:gd name="connsiteX3" fmla="*/ 14 w 23513"/>
              <a:gd name="connsiteY3" fmla="*/ 90543 h 147622"/>
              <a:gd name="connsiteX4" fmla="*/ 16761 w 23513"/>
              <a:gd name="connsiteY4" fmla="*/ 108 h 1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" h="147622">
                <a:moveTo>
                  <a:pt x="16761" y="108"/>
                </a:moveTo>
                <a:cubicBezTo>
                  <a:pt x="17877" y="-2683"/>
                  <a:pt x="5596" y="49233"/>
                  <a:pt x="6713" y="73796"/>
                </a:cubicBezTo>
                <a:cubicBezTo>
                  <a:pt x="7829" y="98359"/>
                  <a:pt x="24576" y="144693"/>
                  <a:pt x="23460" y="147484"/>
                </a:cubicBezTo>
                <a:cubicBezTo>
                  <a:pt x="22344" y="150275"/>
                  <a:pt x="572" y="110082"/>
                  <a:pt x="14" y="90543"/>
                </a:cubicBezTo>
                <a:cubicBezTo>
                  <a:pt x="-544" y="71005"/>
                  <a:pt x="15645" y="2899"/>
                  <a:pt x="1676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B67F876C-3A72-F9B5-DA33-0C71EA7965C0}"/>
              </a:ext>
            </a:extLst>
          </p:cNvPr>
          <p:cNvSpPr/>
          <p:nvPr/>
        </p:nvSpPr>
        <p:spPr>
          <a:xfrm>
            <a:off x="3490095" y="7033531"/>
            <a:ext cx="271456" cy="381887"/>
          </a:xfrm>
          <a:custGeom>
            <a:avLst/>
            <a:gdLst>
              <a:gd name="connsiteX0" fmla="*/ 32 w 271456"/>
              <a:gd name="connsiteY0" fmla="*/ 315 h 381887"/>
              <a:gd name="connsiteX1" fmla="*/ 237843 w 271456"/>
              <a:gd name="connsiteY1" fmla="*/ 315164 h 381887"/>
              <a:gd name="connsiteX2" fmla="*/ 267989 w 271456"/>
              <a:gd name="connsiteY2" fmla="*/ 378803 h 381887"/>
              <a:gd name="connsiteX3" fmla="*/ 221096 w 271456"/>
              <a:gd name="connsiteY3" fmla="*/ 258223 h 381887"/>
              <a:gd name="connsiteX4" fmla="*/ 32 w 271456"/>
              <a:gd name="connsiteY4" fmla="*/ 315 h 3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56" h="381887">
                <a:moveTo>
                  <a:pt x="32" y="315"/>
                </a:moveTo>
                <a:cubicBezTo>
                  <a:pt x="2823" y="9805"/>
                  <a:pt x="193184" y="252083"/>
                  <a:pt x="237843" y="315164"/>
                </a:cubicBezTo>
                <a:cubicBezTo>
                  <a:pt x="282502" y="378245"/>
                  <a:pt x="270780" y="388293"/>
                  <a:pt x="267989" y="378803"/>
                </a:cubicBezTo>
                <a:cubicBezTo>
                  <a:pt x="265198" y="369313"/>
                  <a:pt x="265197" y="318513"/>
                  <a:pt x="221096" y="258223"/>
                </a:cubicBezTo>
                <a:cubicBezTo>
                  <a:pt x="176995" y="197933"/>
                  <a:pt x="-2759" y="-9175"/>
                  <a:pt x="32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EB679707-A864-0723-3B48-8A580251C3F8}"/>
              </a:ext>
            </a:extLst>
          </p:cNvPr>
          <p:cNvSpPr/>
          <p:nvPr/>
        </p:nvSpPr>
        <p:spPr>
          <a:xfrm>
            <a:off x="4180835" y="7120086"/>
            <a:ext cx="181962" cy="165290"/>
          </a:xfrm>
          <a:custGeom>
            <a:avLst/>
            <a:gdLst>
              <a:gd name="connsiteX0" fmla="*/ 640 w 181962"/>
              <a:gd name="connsiteY0" fmla="*/ 1439 h 165290"/>
              <a:gd name="connsiteX1" fmla="*/ 159390 w 181962"/>
              <a:gd name="connsiteY1" fmla="*/ 137964 h 165290"/>
              <a:gd name="connsiteX2" fmla="*/ 175265 w 181962"/>
              <a:gd name="connsiteY2" fmla="*/ 160189 h 165290"/>
              <a:gd name="connsiteX3" fmla="*/ 105415 w 181962"/>
              <a:gd name="connsiteY3" fmla="*/ 71289 h 165290"/>
              <a:gd name="connsiteX4" fmla="*/ 640 w 181962"/>
              <a:gd name="connsiteY4" fmla="*/ 1439 h 16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2" h="165290">
                <a:moveTo>
                  <a:pt x="640" y="1439"/>
                </a:moveTo>
                <a:cubicBezTo>
                  <a:pt x="9636" y="12551"/>
                  <a:pt x="130286" y="111506"/>
                  <a:pt x="159390" y="137964"/>
                </a:cubicBezTo>
                <a:cubicBezTo>
                  <a:pt x="188494" y="164422"/>
                  <a:pt x="184261" y="171301"/>
                  <a:pt x="175265" y="160189"/>
                </a:cubicBezTo>
                <a:cubicBezTo>
                  <a:pt x="166269" y="149077"/>
                  <a:pt x="130815" y="96160"/>
                  <a:pt x="105415" y="71289"/>
                </a:cubicBezTo>
                <a:cubicBezTo>
                  <a:pt x="80015" y="46418"/>
                  <a:pt x="-8356" y="-9673"/>
                  <a:pt x="640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99F67C0-9398-8FAD-263A-8B17900331AE}"/>
              </a:ext>
            </a:extLst>
          </p:cNvPr>
          <p:cNvSpPr/>
          <p:nvPr/>
        </p:nvSpPr>
        <p:spPr>
          <a:xfrm>
            <a:off x="4686081" y="7013379"/>
            <a:ext cx="120896" cy="219464"/>
          </a:xfrm>
          <a:custGeom>
            <a:avLst/>
            <a:gdLst>
              <a:gd name="connsiteX0" fmla="*/ 120869 w 120896"/>
              <a:gd name="connsiteY0" fmla="*/ 196 h 219464"/>
              <a:gd name="connsiteX1" fmla="*/ 25619 w 120896"/>
              <a:gd name="connsiteY1" fmla="*/ 120846 h 219464"/>
              <a:gd name="connsiteX2" fmla="*/ 219 w 120896"/>
              <a:gd name="connsiteY2" fmla="*/ 219271 h 219464"/>
              <a:gd name="connsiteX3" fmla="*/ 35144 w 120896"/>
              <a:gd name="connsiteY3" fmla="*/ 95446 h 219464"/>
              <a:gd name="connsiteX4" fmla="*/ 120869 w 120896"/>
              <a:gd name="connsiteY4" fmla="*/ 196 h 21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96" h="219464">
                <a:moveTo>
                  <a:pt x="120869" y="196"/>
                </a:moveTo>
                <a:cubicBezTo>
                  <a:pt x="119282" y="4429"/>
                  <a:pt x="45727" y="84333"/>
                  <a:pt x="25619" y="120846"/>
                </a:cubicBezTo>
                <a:cubicBezTo>
                  <a:pt x="5511" y="157359"/>
                  <a:pt x="-1368" y="223504"/>
                  <a:pt x="219" y="219271"/>
                </a:cubicBezTo>
                <a:cubicBezTo>
                  <a:pt x="1806" y="215038"/>
                  <a:pt x="15565" y="129842"/>
                  <a:pt x="35144" y="95446"/>
                </a:cubicBezTo>
                <a:cubicBezTo>
                  <a:pt x="54723" y="61050"/>
                  <a:pt x="122456" y="-4037"/>
                  <a:pt x="120869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FA2E2C5-62B2-ACAE-2598-E9EACCCBEEE3}"/>
              </a:ext>
            </a:extLst>
          </p:cNvPr>
          <p:cNvSpPr/>
          <p:nvPr/>
        </p:nvSpPr>
        <p:spPr>
          <a:xfrm>
            <a:off x="4231527" y="7016745"/>
            <a:ext cx="384345" cy="34930"/>
          </a:xfrm>
          <a:custGeom>
            <a:avLst/>
            <a:gdLst>
              <a:gd name="connsiteX0" fmla="*/ 748 w 384345"/>
              <a:gd name="connsiteY0" fmla="*/ 34930 h 34930"/>
              <a:gd name="connsiteX1" fmla="*/ 216648 w 384345"/>
              <a:gd name="connsiteY1" fmla="*/ 5 h 34930"/>
              <a:gd name="connsiteX2" fmla="*/ 381748 w 384345"/>
              <a:gd name="connsiteY2" fmla="*/ 34930 h 34930"/>
              <a:gd name="connsiteX3" fmla="*/ 296023 w 384345"/>
              <a:gd name="connsiteY3" fmla="*/ 5 h 34930"/>
              <a:gd name="connsiteX4" fmla="*/ 748 w 384345"/>
              <a:gd name="connsiteY4" fmla="*/ 34930 h 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45" h="34930">
                <a:moveTo>
                  <a:pt x="748" y="34930"/>
                </a:moveTo>
                <a:cubicBezTo>
                  <a:pt x="-12481" y="34930"/>
                  <a:pt x="153148" y="5"/>
                  <a:pt x="216648" y="5"/>
                </a:cubicBezTo>
                <a:cubicBezTo>
                  <a:pt x="280148" y="5"/>
                  <a:pt x="368519" y="34930"/>
                  <a:pt x="381748" y="34930"/>
                </a:cubicBezTo>
                <a:cubicBezTo>
                  <a:pt x="394977" y="34930"/>
                  <a:pt x="356348" y="-524"/>
                  <a:pt x="296023" y="5"/>
                </a:cubicBezTo>
                <a:cubicBezTo>
                  <a:pt x="235698" y="534"/>
                  <a:pt x="13977" y="34930"/>
                  <a:pt x="748" y="34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57E278EB-36D0-D006-D0AE-D4DC2EA08CBB}"/>
              </a:ext>
            </a:extLst>
          </p:cNvPr>
          <p:cNvSpPr/>
          <p:nvPr/>
        </p:nvSpPr>
        <p:spPr>
          <a:xfrm>
            <a:off x="3859246" y="7436397"/>
            <a:ext cx="944659" cy="197458"/>
          </a:xfrm>
          <a:custGeom>
            <a:avLst/>
            <a:gdLst>
              <a:gd name="connsiteX0" fmla="*/ 17157 w 944659"/>
              <a:gd name="connsiteY0" fmla="*/ 6166 h 197458"/>
              <a:gd name="connsiteX1" fmla="*/ 324134 w 944659"/>
              <a:gd name="connsiteY1" fmla="*/ 179249 h 197458"/>
              <a:gd name="connsiteX2" fmla="*/ 944620 w 944659"/>
              <a:gd name="connsiteY2" fmla="*/ 136794 h 197458"/>
              <a:gd name="connsiteX3" fmla="*/ 353525 w 944659"/>
              <a:gd name="connsiteY3" fmla="*/ 195577 h 197458"/>
              <a:gd name="connsiteX4" fmla="*/ 69408 w 944659"/>
              <a:gd name="connsiteY4" fmla="*/ 51886 h 197458"/>
              <a:gd name="connsiteX5" fmla="*/ 17157 w 944659"/>
              <a:gd name="connsiteY5" fmla="*/ 6166 h 19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659" h="197458">
                <a:moveTo>
                  <a:pt x="17157" y="6166"/>
                </a:moveTo>
                <a:cubicBezTo>
                  <a:pt x="59611" y="27393"/>
                  <a:pt x="169557" y="157478"/>
                  <a:pt x="324134" y="179249"/>
                </a:cubicBezTo>
                <a:cubicBezTo>
                  <a:pt x="478711" y="201020"/>
                  <a:pt x="939722" y="134073"/>
                  <a:pt x="944620" y="136794"/>
                </a:cubicBezTo>
                <a:cubicBezTo>
                  <a:pt x="949518" y="139515"/>
                  <a:pt x="499394" y="209728"/>
                  <a:pt x="353525" y="195577"/>
                </a:cubicBezTo>
                <a:cubicBezTo>
                  <a:pt x="207656" y="181426"/>
                  <a:pt x="120571" y="80733"/>
                  <a:pt x="69408" y="51886"/>
                </a:cubicBezTo>
                <a:cubicBezTo>
                  <a:pt x="18245" y="23039"/>
                  <a:pt x="-25297" y="-15061"/>
                  <a:pt x="17157" y="6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53647E6F-9F1C-3C8F-9B82-BC0EC12FE9F2}"/>
              </a:ext>
            </a:extLst>
          </p:cNvPr>
          <p:cNvSpPr/>
          <p:nvPr/>
        </p:nvSpPr>
        <p:spPr>
          <a:xfrm>
            <a:off x="4882321" y="6938878"/>
            <a:ext cx="713510" cy="552872"/>
          </a:xfrm>
          <a:custGeom>
            <a:avLst/>
            <a:gdLst>
              <a:gd name="connsiteX0" fmla="*/ 712686 w 713510"/>
              <a:gd name="connsiteY0" fmla="*/ 1453 h 552872"/>
              <a:gd name="connsiteX1" fmla="*/ 243224 w 713510"/>
              <a:gd name="connsiteY1" fmla="*/ 323770 h 552872"/>
              <a:gd name="connsiteX2" fmla="*/ 1486 w 713510"/>
              <a:gd name="connsiteY2" fmla="*/ 551494 h 552872"/>
              <a:gd name="connsiteX3" fmla="*/ 348327 w 713510"/>
              <a:gd name="connsiteY3" fmla="*/ 218667 h 552872"/>
              <a:gd name="connsiteX4" fmla="*/ 712686 w 713510"/>
              <a:gd name="connsiteY4" fmla="*/ 1453 h 55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10" h="552872">
                <a:moveTo>
                  <a:pt x="712686" y="1453"/>
                </a:moveTo>
                <a:cubicBezTo>
                  <a:pt x="695169" y="18970"/>
                  <a:pt x="361757" y="232097"/>
                  <a:pt x="243224" y="323770"/>
                </a:cubicBezTo>
                <a:cubicBezTo>
                  <a:pt x="124691" y="415444"/>
                  <a:pt x="-16031" y="569011"/>
                  <a:pt x="1486" y="551494"/>
                </a:cubicBezTo>
                <a:cubicBezTo>
                  <a:pt x="19003" y="533977"/>
                  <a:pt x="232713" y="308589"/>
                  <a:pt x="348327" y="218667"/>
                </a:cubicBezTo>
                <a:cubicBezTo>
                  <a:pt x="463941" y="128745"/>
                  <a:pt x="730203" y="-16064"/>
                  <a:pt x="712686" y="1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5C43711-382C-32A1-2E62-8F241E7B8D9B}"/>
              </a:ext>
            </a:extLst>
          </p:cNvPr>
          <p:cNvSpPr/>
          <p:nvPr/>
        </p:nvSpPr>
        <p:spPr>
          <a:xfrm>
            <a:off x="3377490" y="7180622"/>
            <a:ext cx="493502" cy="392986"/>
          </a:xfrm>
          <a:custGeom>
            <a:avLst/>
            <a:gdLst>
              <a:gd name="connsiteX0" fmla="*/ 4445 w 493502"/>
              <a:gd name="connsiteY0" fmla="*/ 3469 h 392986"/>
              <a:gd name="connsiteX1" fmla="*/ 199428 w 493502"/>
              <a:gd name="connsiteY1" fmla="*/ 154749 h 392986"/>
              <a:gd name="connsiteX2" fmla="*/ 478454 w 493502"/>
              <a:gd name="connsiteY2" fmla="*/ 383349 h 392986"/>
              <a:gd name="connsiteX3" fmla="*/ 431389 w 493502"/>
              <a:gd name="connsiteY3" fmla="*/ 322837 h 392986"/>
              <a:gd name="connsiteX4" fmla="*/ 222960 w 493502"/>
              <a:gd name="connsiteY4" fmla="*/ 74066 h 392986"/>
              <a:gd name="connsiteX5" fmla="*/ 391048 w 493502"/>
              <a:gd name="connsiteY5" fmla="*/ 302666 h 392986"/>
              <a:gd name="connsiteX6" fmla="*/ 4445 w 493502"/>
              <a:gd name="connsiteY6" fmla="*/ 3469 h 39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502" h="392986">
                <a:moveTo>
                  <a:pt x="4445" y="3469"/>
                </a:moveTo>
                <a:cubicBezTo>
                  <a:pt x="-27492" y="-21184"/>
                  <a:pt x="120427" y="91436"/>
                  <a:pt x="199428" y="154749"/>
                </a:cubicBezTo>
                <a:cubicBezTo>
                  <a:pt x="278429" y="218062"/>
                  <a:pt x="439794" y="355334"/>
                  <a:pt x="478454" y="383349"/>
                </a:cubicBezTo>
                <a:cubicBezTo>
                  <a:pt x="517114" y="411364"/>
                  <a:pt x="473971" y="374384"/>
                  <a:pt x="431389" y="322837"/>
                </a:cubicBezTo>
                <a:cubicBezTo>
                  <a:pt x="388807" y="271290"/>
                  <a:pt x="229683" y="77428"/>
                  <a:pt x="222960" y="74066"/>
                </a:cubicBezTo>
                <a:cubicBezTo>
                  <a:pt x="216237" y="70704"/>
                  <a:pt x="421864" y="313872"/>
                  <a:pt x="391048" y="302666"/>
                </a:cubicBezTo>
                <a:cubicBezTo>
                  <a:pt x="360232" y="291460"/>
                  <a:pt x="36382" y="28122"/>
                  <a:pt x="4445" y="3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1FC7739-713B-EBE7-EC9A-01B4598EBDE4}"/>
              </a:ext>
            </a:extLst>
          </p:cNvPr>
          <p:cNvSpPr/>
          <p:nvPr/>
        </p:nvSpPr>
        <p:spPr>
          <a:xfrm>
            <a:off x="2928813" y="4489100"/>
            <a:ext cx="316303" cy="86375"/>
          </a:xfrm>
          <a:custGeom>
            <a:avLst/>
            <a:gdLst>
              <a:gd name="connsiteX0" fmla="*/ 17 w 316303"/>
              <a:gd name="connsiteY0" fmla="*/ 86338 h 86375"/>
              <a:gd name="connsiteX1" fmla="*/ 185647 w 316303"/>
              <a:gd name="connsiteY1" fmla="*/ 17586 h 86375"/>
              <a:gd name="connsiteX2" fmla="*/ 316276 w 316303"/>
              <a:gd name="connsiteY2" fmla="*/ 7273 h 86375"/>
              <a:gd name="connsiteX3" fmla="*/ 175334 w 316303"/>
              <a:gd name="connsiteY3" fmla="*/ 7273 h 86375"/>
              <a:gd name="connsiteX4" fmla="*/ 17 w 316303"/>
              <a:gd name="connsiteY4" fmla="*/ 86338 h 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03" h="86375">
                <a:moveTo>
                  <a:pt x="17" y="86338"/>
                </a:moveTo>
                <a:cubicBezTo>
                  <a:pt x="1736" y="88057"/>
                  <a:pt x="132937" y="30763"/>
                  <a:pt x="185647" y="17586"/>
                </a:cubicBezTo>
                <a:cubicBezTo>
                  <a:pt x="238357" y="4409"/>
                  <a:pt x="317995" y="8992"/>
                  <a:pt x="316276" y="7273"/>
                </a:cubicBezTo>
                <a:cubicBezTo>
                  <a:pt x="314557" y="5554"/>
                  <a:pt x="230335" y="-8196"/>
                  <a:pt x="175334" y="7273"/>
                </a:cubicBezTo>
                <a:cubicBezTo>
                  <a:pt x="120333" y="22742"/>
                  <a:pt x="-1702" y="84619"/>
                  <a:pt x="17" y="8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80B623D5-AD6B-89F3-A0D7-67F0EACE235F}"/>
              </a:ext>
            </a:extLst>
          </p:cNvPr>
          <p:cNvSpPr/>
          <p:nvPr/>
        </p:nvSpPr>
        <p:spPr>
          <a:xfrm>
            <a:off x="2900166" y="4423037"/>
            <a:ext cx="200440" cy="73858"/>
          </a:xfrm>
          <a:custGeom>
            <a:avLst/>
            <a:gdLst>
              <a:gd name="connsiteX0" fmla="*/ 1163 w 200440"/>
              <a:gd name="connsiteY0" fmla="*/ 73336 h 73858"/>
              <a:gd name="connsiteX1" fmla="*/ 197106 w 200440"/>
              <a:gd name="connsiteY1" fmla="*/ 1146 h 73858"/>
              <a:gd name="connsiteX2" fmla="*/ 118042 w 200440"/>
              <a:gd name="connsiteY2" fmla="*/ 32085 h 73858"/>
              <a:gd name="connsiteX3" fmla="*/ 1163 w 200440"/>
              <a:gd name="connsiteY3" fmla="*/ 73336 h 7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40" h="73858">
                <a:moveTo>
                  <a:pt x="1163" y="73336"/>
                </a:moveTo>
                <a:cubicBezTo>
                  <a:pt x="14340" y="68180"/>
                  <a:pt x="177626" y="8021"/>
                  <a:pt x="197106" y="1146"/>
                </a:cubicBezTo>
                <a:cubicBezTo>
                  <a:pt x="216586" y="-5729"/>
                  <a:pt x="145543" y="20053"/>
                  <a:pt x="118042" y="32085"/>
                </a:cubicBezTo>
                <a:cubicBezTo>
                  <a:pt x="90541" y="44117"/>
                  <a:pt x="-12014" y="78492"/>
                  <a:pt x="1163" y="7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A697B43-F078-9E93-2FF1-B66B57F3028F}"/>
              </a:ext>
            </a:extLst>
          </p:cNvPr>
          <p:cNvSpPr/>
          <p:nvPr/>
        </p:nvSpPr>
        <p:spPr>
          <a:xfrm>
            <a:off x="3116079" y="6613119"/>
            <a:ext cx="361668" cy="484107"/>
          </a:xfrm>
          <a:custGeom>
            <a:avLst/>
            <a:gdLst>
              <a:gd name="connsiteX0" fmla="*/ 100 w 361668"/>
              <a:gd name="connsiteY0" fmla="*/ 239 h 484107"/>
              <a:gd name="connsiteX1" fmla="*/ 236721 w 361668"/>
              <a:gd name="connsiteY1" fmla="*/ 349155 h 484107"/>
              <a:gd name="connsiteX2" fmla="*/ 353026 w 361668"/>
              <a:gd name="connsiteY2" fmla="*/ 473481 h 484107"/>
              <a:gd name="connsiteX3" fmla="*/ 336984 w 361668"/>
              <a:gd name="connsiteY3" fmla="*/ 457439 h 484107"/>
              <a:gd name="connsiteX4" fmla="*/ 208647 w 361668"/>
              <a:gd name="connsiteY4" fmla="*/ 297018 h 484107"/>
              <a:gd name="connsiteX5" fmla="*/ 100 w 361668"/>
              <a:gd name="connsiteY5" fmla="*/ 239 h 4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68" h="484107">
                <a:moveTo>
                  <a:pt x="100" y="239"/>
                </a:moveTo>
                <a:cubicBezTo>
                  <a:pt x="4779" y="8928"/>
                  <a:pt x="177900" y="270281"/>
                  <a:pt x="236721" y="349155"/>
                </a:cubicBezTo>
                <a:cubicBezTo>
                  <a:pt x="295542" y="428029"/>
                  <a:pt x="353026" y="473481"/>
                  <a:pt x="353026" y="473481"/>
                </a:cubicBezTo>
                <a:cubicBezTo>
                  <a:pt x="369737" y="491528"/>
                  <a:pt x="361047" y="486849"/>
                  <a:pt x="336984" y="457439"/>
                </a:cubicBezTo>
                <a:cubicBezTo>
                  <a:pt x="312921" y="428029"/>
                  <a:pt x="262121" y="371881"/>
                  <a:pt x="208647" y="297018"/>
                </a:cubicBezTo>
                <a:cubicBezTo>
                  <a:pt x="155173" y="222155"/>
                  <a:pt x="-4579" y="-8450"/>
                  <a:pt x="100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3C51250B-0CD3-3EED-41E3-9E8F267E740C}"/>
              </a:ext>
            </a:extLst>
          </p:cNvPr>
          <p:cNvSpPr/>
          <p:nvPr/>
        </p:nvSpPr>
        <p:spPr>
          <a:xfrm>
            <a:off x="5387937" y="6175216"/>
            <a:ext cx="78389" cy="197057"/>
          </a:xfrm>
          <a:custGeom>
            <a:avLst/>
            <a:gdLst>
              <a:gd name="connsiteX0" fmla="*/ 52 w 78389"/>
              <a:gd name="connsiteY0" fmla="*/ 59 h 197057"/>
              <a:gd name="connsiteX1" fmla="*/ 65659 w 78389"/>
              <a:gd name="connsiteY1" fmla="*/ 123073 h 197057"/>
              <a:gd name="connsiteX2" fmla="*/ 53358 w 78389"/>
              <a:gd name="connsiteY2" fmla="*/ 196881 h 197057"/>
              <a:gd name="connsiteX3" fmla="*/ 77961 w 78389"/>
              <a:gd name="connsiteY3" fmla="*/ 139475 h 197057"/>
              <a:gd name="connsiteX4" fmla="*/ 52 w 78389"/>
              <a:gd name="connsiteY4" fmla="*/ 59 h 1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89" h="197057">
                <a:moveTo>
                  <a:pt x="52" y="59"/>
                </a:moveTo>
                <a:cubicBezTo>
                  <a:pt x="-1998" y="-2675"/>
                  <a:pt x="56775" y="90269"/>
                  <a:pt x="65659" y="123073"/>
                </a:cubicBezTo>
                <a:cubicBezTo>
                  <a:pt x="74543" y="155877"/>
                  <a:pt x="51308" y="194147"/>
                  <a:pt x="53358" y="196881"/>
                </a:cubicBezTo>
                <a:cubicBezTo>
                  <a:pt x="55408" y="199615"/>
                  <a:pt x="82062" y="170228"/>
                  <a:pt x="77961" y="139475"/>
                </a:cubicBezTo>
                <a:cubicBezTo>
                  <a:pt x="73860" y="108722"/>
                  <a:pt x="2102" y="2793"/>
                  <a:pt x="5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1828FEE3-BF93-2294-C173-ACA7226998AB}"/>
              </a:ext>
            </a:extLst>
          </p:cNvPr>
          <p:cNvSpPr/>
          <p:nvPr/>
        </p:nvSpPr>
        <p:spPr>
          <a:xfrm>
            <a:off x="5745309" y="5655035"/>
            <a:ext cx="74265" cy="286071"/>
          </a:xfrm>
          <a:custGeom>
            <a:avLst/>
            <a:gdLst>
              <a:gd name="connsiteX0" fmla="*/ 83 w 74265"/>
              <a:gd name="connsiteY0" fmla="*/ 503 h 286071"/>
              <a:gd name="connsiteX1" fmla="*/ 58224 w 74265"/>
              <a:gd name="connsiteY1" fmla="*/ 79786 h 286071"/>
              <a:gd name="connsiteX2" fmla="*/ 83 w 74265"/>
              <a:gd name="connsiteY2" fmla="*/ 285922 h 286071"/>
              <a:gd name="connsiteX3" fmla="*/ 74081 w 74265"/>
              <a:gd name="connsiteY3" fmla="*/ 111499 h 286071"/>
              <a:gd name="connsiteX4" fmla="*/ 83 w 74265"/>
              <a:gd name="connsiteY4" fmla="*/ 503 h 2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5" h="286071">
                <a:moveTo>
                  <a:pt x="83" y="503"/>
                </a:moveTo>
                <a:cubicBezTo>
                  <a:pt x="-2560" y="-4783"/>
                  <a:pt x="58224" y="32216"/>
                  <a:pt x="58224" y="79786"/>
                </a:cubicBezTo>
                <a:cubicBezTo>
                  <a:pt x="58224" y="127356"/>
                  <a:pt x="-2560" y="280636"/>
                  <a:pt x="83" y="285922"/>
                </a:cubicBezTo>
                <a:cubicBezTo>
                  <a:pt x="2726" y="291208"/>
                  <a:pt x="69676" y="154664"/>
                  <a:pt x="74081" y="111499"/>
                </a:cubicBezTo>
                <a:cubicBezTo>
                  <a:pt x="78486" y="68334"/>
                  <a:pt x="2726" y="5789"/>
                  <a:pt x="8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427EB06-8E02-EDF8-0D64-A3D442E1E183}"/>
              </a:ext>
            </a:extLst>
          </p:cNvPr>
          <p:cNvSpPr/>
          <p:nvPr/>
        </p:nvSpPr>
        <p:spPr>
          <a:xfrm>
            <a:off x="2564191" y="5018789"/>
            <a:ext cx="89632" cy="412750"/>
          </a:xfrm>
          <a:custGeom>
            <a:avLst/>
            <a:gdLst>
              <a:gd name="connsiteX0" fmla="*/ 89632 w 89632"/>
              <a:gd name="connsiteY0" fmla="*/ 98 h 412750"/>
              <a:gd name="connsiteX1" fmla="*/ 7129 w 89632"/>
              <a:gd name="connsiteY1" fmla="*/ 220104 h 412750"/>
              <a:gd name="connsiteX2" fmla="*/ 7129 w 89632"/>
              <a:gd name="connsiteY2" fmla="*/ 412609 h 412750"/>
              <a:gd name="connsiteX3" fmla="*/ 7129 w 89632"/>
              <a:gd name="connsiteY3" fmla="*/ 247605 h 412750"/>
              <a:gd name="connsiteX4" fmla="*/ 89632 w 89632"/>
              <a:gd name="connsiteY4" fmla="*/ 98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32" h="412750">
                <a:moveTo>
                  <a:pt x="89632" y="98"/>
                </a:moveTo>
                <a:cubicBezTo>
                  <a:pt x="89632" y="-4485"/>
                  <a:pt x="20879" y="151352"/>
                  <a:pt x="7129" y="220104"/>
                </a:cubicBezTo>
                <a:cubicBezTo>
                  <a:pt x="-6622" y="288856"/>
                  <a:pt x="7129" y="412609"/>
                  <a:pt x="7129" y="412609"/>
                </a:cubicBezTo>
                <a:cubicBezTo>
                  <a:pt x="7129" y="417192"/>
                  <a:pt x="-8913" y="309482"/>
                  <a:pt x="7129" y="247605"/>
                </a:cubicBezTo>
                <a:cubicBezTo>
                  <a:pt x="23171" y="185728"/>
                  <a:pt x="89632" y="4681"/>
                  <a:pt x="8963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BCB9148C-CCBE-77F3-EA86-27999FBB9CA2}"/>
              </a:ext>
            </a:extLst>
          </p:cNvPr>
          <p:cNvSpPr/>
          <p:nvPr/>
        </p:nvSpPr>
        <p:spPr>
          <a:xfrm>
            <a:off x="6180692" y="5218200"/>
            <a:ext cx="55615" cy="295838"/>
          </a:xfrm>
          <a:custGeom>
            <a:avLst/>
            <a:gdLst>
              <a:gd name="connsiteX0" fmla="*/ 102 w 55615"/>
              <a:gd name="connsiteY0" fmla="*/ 68 h 295838"/>
              <a:gd name="connsiteX1" fmla="*/ 41353 w 55615"/>
              <a:gd name="connsiteY1" fmla="*/ 171947 h 295838"/>
              <a:gd name="connsiteX2" fmla="*/ 41353 w 55615"/>
              <a:gd name="connsiteY2" fmla="*/ 295701 h 295838"/>
              <a:gd name="connsiteX3" fmla="*/ 55103 w 55615"/>
              <a:gd name="connsiteY3" fmla="*/ 192573 h 295838"/>
              <a:gd name="connsiteX4" fmla="*/ 102 w 55615"/>
              <a:gd name="connsiteY4" fmla="*/ 68 h 29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5" h="295838">
                <a:moveTo>
                  <a:pt x="102" y="68"/>
                </a:moveTo>
                <a:cubicBezTo>
                  <a:pt x="-2190" y="-3370"/>
                  <a:pt x="34478" y="122675"/>
                  <a:pt x="41353" y="171947"/>
                </a:cubicBezTo>
                <a:cubicBezTo>
                  <a:pt x="48228" y="221219"/>
                  <a:pt x="39061" y="292263"/>
                  <a:pt x="41353" y="295701"/>
                </a:cubicBezTo>
                <a:cubicBezTo>
                  <a:pt x="43645" y="299139"/>
                  <a:pt x="58540" y="237262"/>
                  <a:pt x="55103" y="192573"/>
                </a:cubicBezTo>
                <a:cubicBezTo>
                  <a:pt x="51666" y="147884"/>
                  <a:pt x="2394" y="3506"/>
                  <a:pt x="102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6D737BD-E7D9-9F17-B15C-288331AF96E1}"/>
              </a:ext>
            </a:extLst>
          </p:cNvPr>
          <p:cNvSpPr/>
          <p:nvPr/>
        </p:nvSpPr>
        <p:spPr>
          <a:xfrm>
            <a:off x="3231202" y="3168341"/>
            <a:ext cx="300160" cy="1325225"/>
          </a:xfrm>
          <a:custGeom>
            <a:avLst/>
            <a:gdLst>
              <a:gd name="connsiteX0" fmla="*/ 299877 w 300160"/>
              <a:gd name="connsiteY0" fmla="*/ 429 h 1325225"/>
              <a:gd name="connsiteX1" fmla="*/ 69840 w 300160"/>
              <a:gd name="connsiteY1" fmla="*/ 460504 h 1325225"/>
              <a:gd name="connsiteX2" fmla="*/ 12330 w 300160"/>
              <a:gd name="connsiteY2" fmla="*/ 805561 h 1325225"/>
              <a:gd name="connsiteX3" fmla="*/ 35334 w 300160"/>
              <a:gd name="connsiteY3" fmla="*/ 443251 h 1325225"/>
              <a:gd name="connsiteX4" fmla="*/ 23832 w 300160"/>
              <a:gd name="connsiteY4" fmla="*/ 897576 h 1325225"/>
              <a:gd name="connsiteX5" fmla="*/ 64089 w 300160"/>
              <a:gd name="connsiteY5" fmla="*/ 1311644 h 1325225"/>
              <a:gd name="connsiteX6" fmla="*/ 64089 w 300160"/>
              <a:gd name="connsiteY6" fmla="*/ 1167870 h 1325225"/>
              <a:gd name="connsiteX7" fmla="*/ 828 w 300160"/>
              <a:gd name="connsiteY7" fmla="*/ 610029 h 1325225"/>
              <a:gd name="connsiteX8" fmla="*/ 115847 w 300160"/>
              <a:gd name="connsiteY8" fmla="*/ 264972 h 1325225"/>
              <a:gd name="connsiteX9" fmla="*/ 18081 w 300160"/>
              <a:gd name="connsiteY9" fmla="*/ 374240 h 1325225"/>
              <a:gd name="connsiteX10" fmla="*/ 299877 w 300160"/>
              <a:gd name="connsiteY10" fmla="*/ 429 h 13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160" h="1325225">
                <a:moveTo>
                  <a:pt x="299877" y="429"/>
                </a:moveTo>
                <a:cubicBezTo>
                  <a:pt x="308504" y="14806"/>
                  <a:pt x="117764" y="326315"/>
                  <a:pt x="69840" y="460504"/>
                </a:cubicBezTo>
                <a:cubicBezTo>
                  <a:pt x="21916" y="594693"/>
                  <a:pt x="18081" y="808436"/>
                  <a:pt x="12330" y="805561"/>
                </a:cubicBezTo>
                <a:cubicBezTo>
                  <a:pt x="6579" y="802686"/>
                  <a:pt x="33417" y="427915"/>
                  <a:pt x="35334" y="443251"/>
                </a:cubicBezTo>
                <a:cubicBezTo>
                  <a:pt x="37251" y="458587"/>
                  <a:pt x="19040" y="752844"/>
                  <a:pt x="23832" y="897576"/>
                </a:cubicBezTo>
                <a:cubicBezTo>
                  <a:pt x="28624" y="1042308"/>
                  <a:pt x="57380" y="1266595"/>
                  <a:pt x="64089" y="1311644"/>
                </a:cubicBezTo>
                <a:cubicBezTo>
                  <a:pt x="70798" y="1356693"/>
                  <a:pt x="74632" y="1284806"/>
                  <a:pt x="64089" y="1167870"/>
                </a:cubicBezTo>
                <a:cubicBezTo>
                  <a:pt x="53545" y="1050934"/>
                  <a:pt x="-7798" y="760512"/>
                  <a:pt x="828" y="610029"/>
                </a:cubicBezTo>
                <a:cubicBezTo>
                  <a:pt x="9454" y="459546"/>
                  <a:pt x="112972" y="304270"/>
                  <a:pt x="115847" y="264972"/>
                </a:cubicBezTo>
                <a:cubicBezTo>
                  <a:pt x="118722" y="225674"/>
                  <a:pt x="-9715" y="411621"/>
                  <a:pt x="18081" y="374240"/>
                </a:cubicBezTo>
                <a:cubicBezTo>
                  <a:pt x="45877" y="336859"/>
                  <a:pt x="291250" y="-13948"/>
                  <a:pt x="299877" y="4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BEAECA8-3CD6-E360-8B0D-55CD04DE31D7}"/>
              </a:ext>
            </a:extLst>
          </p:cNvPr>
          <p:cNvSpPr/>
          <p:nvPr/>
        </p:nvSpPr>
        <p:spPr>
          <a:xfrm>
            <a:off x="2978660" y="3282633"/>
            <a:ext cx="432933" cy="1241846"/>
          </a:xfrm>
          <a:custGeom>
            <a:avLst/>
            <a:gdLst>
              <a:gd name="connsiteX0" fmla="*/ 431649 w 432933"/>
              <a:gd name="connsiteY0" fmla="*/ 1156 h 1241846"/>
              <a:gd name="connsiteX1" fmla="*/ 218865 w 432933"/>
              <a:gd name="connsiteY1" fmla="*/ 311707 h 1241846"/>
              <a:gd name="connsiteX2" fmla="*/ 17582 w 432933"/>
              <a:gd name="connsiteY2" fmla="*/ 892552 h 1241846"/>
              <a:gd name="connsiteX3" fmla="*/ 23332 w 432933"/>
              <a:gd name="connsiteY3" fmla="*/ 714273 h 1241846"/>
              <a:gd name="connsiteX4" fmla="*/ 132600 w 432933"/>
              <a:gd name="connsiteY4" fmla="*/ 1226107 h 1241846"/>
              <a:gd name="connsiteX5" fmla="*/ 80842 w 432933"/>
              <a:gd name="connsiteY5" fmla="*/ 1059329 h 1241846"/>
              <a:gd name="connsiteX6" fmla="*/ 69340 w 432933"/>
              <a:gd name="connsiteY6" fmla="*/ 541744 h 1241846"/>
              <a:gd name="connsiteX7" fmla="*/ 40585 w 432933"/>
              <a:gd name="connsiteY7" fmla="*/ 639510 h 1241846"/>
              <a:gd name="connsiteX8" fmla="*/ 201612 w 432933"/>
              <a:gd name="connsiteY8" fmla="*/ 294454 h 1241846"/>
              <a:gd name="connsiteX9" fmla="*/ 115348 w 432933"/>
              <a:gd name="connsiteY9" fmla="*/ 415224 h 1241846"/>
              <a:gd name="connsiteX10" fmla="*/ 431649 w 432933"/>
              <a:gd name="connsiteY10" fmla="*/ 1156 h 124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933" h="1241846">
                <a:moveTo>
                  <a:pt x="431649" y="1156"/>
                </a:moveTo>
                <a:cubicBezTo>
                  <a:pt x="448902" y="-16097"/>
                  <a:pt x="287876" y="163141"/>
                  <a:pt x="218865" y="311707"/>
                </a:cubicBezTo>
                <a:cubicBezTo>
                  <a:pt x="149854" y="460273"/>
                  <a:pt x="50171" y="825458"/>
                  <a:pt x="17582" y="892552"/>
                </a:cubicBezTo>
                <a:cubicBezTo>
                  <a:pt x="-15007" y="959646"/>
                  <a:pt x="4162" y="658680"/>
                  <a:pt x="23332" y="714273"/>
                </a:cubicBezTo>
                <a:cubicBezTo>
                  <a:pt x="42502" y="769866"/>
                  <a:pt x="123015" y="1168598"/>
                  <a:pt x="132600" y="1226107"/>
                </a:cubicBezTo>
                <a:cubicBezTo>
                  <a:pt x="142185" y="1283616"/>
                  <a:pt x="91385" y="1173390"/>
                  <a:pt x="80842" y="1059329"/>
                </a:cubicBezTo>
                <a:cubicBezTo>
                  <a:pt x="70299" y="945269"/>
                  <a:pt x="76049" y="611714"/>
                  <a:pt x="69340" y="541744"/>
                </a:cubicBezTo>
                <a:cubicBezTo>
                  <a:pt x="62631" y="471774"/>
                  <a:pt x="18540" y="680725"/>
                  <a:pt x="40585" y="639510"/>
                </a:cubicBezTo>
                <a:cubicBezTo>
                  <a:pt x="62630" y="598295"/>
                  <a:pt x="189151" y="331835"/>
                  <a:pt x="201612" y="294454"/>
                </a:cubicBezTo>
                <a:cubicBezTo>
                  <a:pt x="214073" y="257073"/>
                  <a:pt x="71257" y="461232"/>
                  <a:pt x="115348" y="415224"/>
                </a:cubicBezTo>
                <a:cubicBezTo>
                  <a:pt x="159439" y="369216"/>
                  <a:pt x="414396" y="18409"/>
                  <a:pt x="431649" y="11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67D32F9-75B7-12AC-6043-619C4B12CA33}"/>
              </a:ext>
            </a:extLst>
          </p:cNvPr>
          <p:cNvSpPr/>
          <p:nvPr/>
        </p:nvSpPr>
        <p:spPr>
          <a:xfrm>
            <a:off x="2639647" y="2248465"/>
            <a:ext cx="1834632" cy="2599586"/>
          </a:xfrm>
          <a:custGeom>
            <a:avLst/>
            <a:gdLst>
              <a:gd name="connsiteX0" fmla="*/ 1834587 w 1834632"/>
              <a:gd name="connsiteY0" fmla="*/ 154 h 2599586"/>
              <a:gd name="connsiteX1" fmla="*/ 856927 w 1834632"/>
              <a:gd name="connsiteY1" fmla="*/ 460229 h 2599586"/>
              <a:gd name="connsiteX2" fmla="*/ 626889 w 1834632"/>
              <a:gd name="connsiteY2" fmla="*/ 701769 h 2599586"/>
              <a:gd name="connsiteX3" fmla="*/ 736157 w 1834632"/>
              <a:gd name="connsiteY3" fmla="*/ 506237 h 2599586"/>
              <a:gd name="connsiteX4" fmla="*/ 1386013 w 1834632"/>
              <a:gd name="connsiteY4" fmla="*/ 178433 h 2599586"/>
              <a:gd name="connsiteX5" fmla="*/ 879930 w 1834632"/>
              <a:gd name="connsiteY5" fmla="*/ 488984 h 2599586"/>
              <a:gd name="connsiteX6" fmla="*/ 442859 w 1834632"/>
              <a:gd name="connsiteY6" fmla="*/ 1012320 h 2599586"/>
              <a:gd name="connsiteX7" fmla="*/ 189817 w 1834632"/>
              <a:gd name="connsiteY7" fmla="*/ 1570161 h 2599586"/>
              <a:gd name="connsiteX8" fmla="*/ 356595 w 1834632"/>
              <a:gd name="connsiteY8" fmla="*/ 1087082 h 2599586"/>
              <a:gd name="connsiteX9" fmla="*/ 120806 w 1834632"/>
              <a:gd name="connsiteY9" fmla="*/ 1679429 h 2599586"/>
              <a:gd name="connsiteX10" fmla="*/ 92051 w 1834632"/>
              <a:gd name="connsiteY10" fmla="*/ 2346539 h 2599586"/>
              <a:gd name="connsiteX11" fmla="*/ 36 w 1834632"/>
              <a:gd name="connsiteY11" fmla="*/ 2599580 h 2599586"/>
              <a:gd name="connsiteX12" fmla="*/ 103553 w 1834632"/>
              <a:gd name="connsiteY12" fmla="*/ 2352290 h 2599586"/>
              <a:gd name="connsiteX13" fmla="*/ 115055 w 1834632"/>
              <a:gd name="connsiteY13" fmla="*/ 1736939 h 2599586"/>
              <a:gd name="connsiteX14" fmla="*/ 575130 w 1834632"/>
              <a:gd name="connsiteY14" fmla="*/ 782282 h 2599586"/>
              <a:gd name="connsiteX15" fmla="*/ 523372 w 1834632"/>
              <a:gd name="connsiteY15" fmla="*/ 862795 h 2599586"/>
              <a:gd name="connsiteX16" fmla="*/ 897183 w 1834632"/>
              <a:gd name="connsiteY16" fmla="*/ 414222 h 2599586"/>
              <a:gd name="connsiteX17" fmla="*/ 1834587 w 1834632"/>
              <a:gd name="connsiteY17" fmla="*/ 154 h 259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4632" h="2599586">
                <a:moveTo>
                  <a:pt x="1834587" y="154"/>
                </a:moveTo>
                <a:cubicBezTo>
                  <a:pt x="1827878" y="7822"/>
                  <a:pt x="1058210" y="343293"/>
                  <a:pt x="856927" y="460229"/>
                </a:cubicBezTo>
                <a:cubicBezTo>
                  <a:pt x="655644" y="577165"/>
                  <a:pt x="647017" y="694101"/>
                  <a:pt x="626889" y="701769"/>
                </a:cubicBezTo>
                <a:cubicBezTo>
                  <a:pt x="606761" y="709437"/>
                  <a:pt x="609636" y="593460"/>
                  <a:pt x="736157" y="506237"/>
                </a:cubicBezTo>
                <a:cubicBezTo>
                  <a:pt x="862678" y="419014"/>
                  <a:pt x="1362051" y="181309"/>
                  <a:pt x="1386013" y="178433"/>
                </a:cubicBezTo>
                <a:cubicBezTo>
                  <a:pt x="1409975" y="175558"/>
                  <a:pt x="1037122" y="350003"/>
                  <a:pt x="879930" y="488984"/>
                </a:cubicBezTo>
                <a:cubicBezTo>
                  <a:pt x="722738" y="627965"/>
                  <a:pt x="557878" y="832124"/>
                  <a:pt x="442859" y="1012320"/>
                </a:cubicBezTo>
                <a:cubicBezTo>
                  <a:pt x="327840" y="1192516"/>
                  <a:pt x="204194" y="1557701"/>
                  <a:pt x="189817" y="1570161"/>
                </a:cubicBezTo>
                <a:cubicBezTo>
                  <a:pt x="175440" y="1582621"/>
                  <a:pt x="368097" y="1068871"/>
                  <a:pt x="356595" y="1087082"/>
                </a:cubicBezTo>
                <a:cubicBezTo>
                  <a:pt x="345093" y="1105293"/>
                  <a:pt x="164897" y="1469520"/>
                  <a:pt x="120806" y="1679429"/>
                </a:cubicBezTo>
                <a:cubicBezTo>
                  <a:pt x="76715" y="1889338"/>
                  <a:pt x="112179" y="2193181"/>
                  <a:pt x="92051" y="2346539"/>
                </a:cubicBezTo>
                <a:cubicBezTo>
                  <a:pt x="71923" y="2499898"/>
                  <a:pt x="-1881" y="2598621"/>
                  <a:pt x="36" y="2599580"/>
                </a:cubicBezTo>
                <a:cubicBezTo>
                  <a:pt x="1953" y="2600539"/>
                  <a:pt x="84383" y="2496064"/>
                  <a:pt x="103553" y="2352290"/>
                </a:cubicBezTo>
                <a:cubicBezTo>
                  <a:pt x="122723" y="2208517"/>
                  <a:pt x="36459" y="1998607"/>
                  <a:pt x="115055" y="1736939"/>
                </a:cubicBezTo>
                <a:cubicBezTo>
                  <a:pt x="193651" y="1475271"/>
                  <a:pt x="507077" y="927973"/>
                  <a:pt x="575130" y="782282"/>
                </a:cubicBezTo>
                <a:cubicBezTo>
                  <a:pt x="643183" y="636591"/>
                  <a:pt x="469696" y="924138"/>
                  <a:pt x="523372" y="862795"/>
                </a:cubicBezTo>
                <a:cubicBezTo>
                  <a:pt x="577047" y="801452"/>
                  <a:pt x="683440" y="557037"/>
                  <a:pt x="897183" y="414222"/>
                </a:cubicBezTo>
                <a:cubicBezTo>
                  <a:pt x="1110926" y="271407"/>
                  <a:pt x="1841296" y="-7514"/>
                  <a:pt x="1834587" y="1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6249FF51-A607-2ADC-19DB-8C61560CCCDC}"/>
              </a:ext>
            </a:extLst>
          </p:cNvPr>
          <p:cNvSpPr/>
          <p:nvPr/>
        </p:nvSpPr>
        <p:spPr>
          <a:xfrm>
            <a:off x="4016637" y="1988074"/>
            <a:ext cx="654400" cy="181212"/>
          </a:xfrm>
          <a:custGeom>
            <a:avLst/>
            <a:gdLst>
              <a:gd name="connsiteX0" fmla="*/ 647378 w 654400"/>
              <a:gd name="connsiteY0" fmla="*/ 180032 h 181212"/>
              <a:gd name="connsiteX1" fmla="*/ 520857 w 654400"/>
              <a:gd name="connsiteY1" fmla="*/ 88017 h 181212"/>
              <a:gd name="connsiteX2" fmla="*/ 411589 w 654400"/>
              <a:gd name="connsiteY2" fmla="*/ 7503 h 181212"/>
              <a:gd name="connsiteX3" fmla="*/ 3272 w 654400"/>
              <a:gd name="connsiteY3" fmla="*/ 139775 h 181212"/>
              <a:gd name="connsiteX4" fmla="*/ 221808 w 654400"/>
              <a:gd name="connsiteY4" fmla="*/ 36258 h 181212"/>
              <a:gd name="connsiteX5" fmla="*/ 262065 w 654400"/>
              <a:gd name="connsiteY5" fmla="*/ 7503 h 181212"/>
              <a:gd name="connsiteX6" fmla="*/ 647378 w 654400"/>
              <a:gd name="connsiteY6" fmla="*/ 180032 h 18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00" h="181212">
                <a:moveTo>
                  <a:pt x="647378" y="180032"/>
                </a:moveTo>
                <a:cubicBezTo>
                  <a:pt x="690510" y="193451"/>
                  <a:pt x="520857" y="88017"/>
                  <a:pt x="520857" y="88017"/>
                </a:cubicBezTo>
                <a:cubicBezTo>
                  <a:pt x="481559" y="59262"/>
                  <a:pt x="497853" y="-1123"/>
                  <a:pt x="411589" y="7503"/>
                </a:cubicBezTo>
                <a:cubicBezTo>
                  <a:pt x="325325" y="16129"/>
                  <a:pt x="34902" y="134983"/>
                  <a:pt x="3272" y="139775"/>
                </a:cubicBezTo>
                <a:cubicBezTo>
                  <a:pt x="-28358" y="144567"/>
                  <a:pt x="178676" y="58303"/>
                  <a:pt x="221808" y="36258"/>
                </a:cubicBezTo>
                <a:cubicBezTo>
                  <a:pt x="264940" y="14213"/>
                  <a:pt x="194971" y="-13584"/>
                  <a:pt x="262065" y="7503"/>
                </a:cubicBezTo>
                <a:cubicBezTo>
                  <a:pt x="329159" y="28590"/>
                  <a:pt x="604246" y="166613"/>
                  <a:pt x="647378" y="1800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C012066-67DD-0AD8-4ACB-A00D21EAD961}"/>
              </a:ext>
            </a:extLst>
          </p:cNvPr>
          <p:cNvSpPr/>
          <p:nvPr/>
        </p:nvSpPr>
        <p:spPr>
          <a:xfrm>
            <a:off x="3109177" y="2096419"/>
            <a:ext cx="1255815" cy="435755"/>
          </a:xfrm>
          <a:custGeom>
            <a:avLst/>
            <a:gdLst>
              <a:gd name="connsiteX0" fmla="*/ 1255789 w 1255815"/>
              <a:gd name="connsiteY0" fmla="*/ 42932 h 435755"/>
              <a:gd name="connsiteX1" fmla="*/ 996997 w 1255815"/>
              <a:gd name="connsiteY1" fmla="*/ 42932 h 435755"/>
              <a:gd name="connsiteX2" fmla="*/ 301132 w 1255815"/>
              <a:gd name="connsiteY2" fmla="*/ 152200 h 435755"/>
              <a:gd name="connsiteX3" fmla="*/ 617434 w 1255815"/>
              <a:gd name="connsiteY3" fmla="*/ 123445 h 435755"/>
              <a:gd name="connsiteX4" fmla="*/ 335638 w 1255815"/>
              <a:gd name="connsiteY4" fmla="*/ 244215 h 435755"/>
              <a:gd name="connsiteX5" fmla="*/ 7834 w 1255815"/>
              <a:gd name="connsiteY5" fmla="*/ 433996 h 435755"/>
              <a:gd name="connsiteX6" fmla="*/ 686446 w 1255815"/>
              <a:gd name="connsiteY6" fmla="*/ 123445 h 435755"/>
              <a:gd name="connsiteX7" fmla="*/ 985495 w 1255815"/>
              <a:gd name="connsiteY7" fmla="*/ 2675 h 435755"/>
              <a:gd name="connsiteX8" fmla="*/ 1255789 w 1255815"/>
              <a:gd name="connsiteY8" fmla="*/ 42932 h 43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815" h="435755">
                <a:moveTo>
                  <a:pt x="1255789" y="42932"/>
                </a:moveTo>
                <a:cubicBezTo>
                  <a:pt x="1257706" y="49641"/>
                  <a:pt x="1156106" y="24721"/>
                  <a:pt x="996997" y="42932"/>
                </a:cubicBezTo>
                <a:cubicBezTo>
                  <a:pt x="837888" y="61143"/>
                  <a:pt x="364392" y="138781"/>
                  <a:pt x="301132" y="152200"/>
                </a:cubicBezTo>
                <a:cubicBezTo>
                  <a:pt x="237872" y="165619"/>
                  <a:pt x="611683" y="108109"/>
                  <a:pt x="617434" y="123445"/>
                </a:cubicBezTo>
                <a:cubicBezTo>
                  <a:pt x="623185" y="138781"/>
                  <a:pt x="437238" y="192457"/>
                  <a:pt x="335638" y="244215"/>
                </a:cubicBezTo>
                <a:cubicBezTo>
                  <a:pt x="234038" y="295973"/>
                  <a:pt x="-50634" y="454124"/>
                  <a:pt x="7834" y="433996"/>
                </a:cubicBezTo>
                <a:cubicBezTo>
                  <a:pt x="66302" y="413868"/>
                  <a:pt x="523502" y="195332"/>
                  <a:pt x="686446" y="123445"/>
                </a:cubicBezTo>
                <a:cubicBezTo>
                  <a:pt x="849389" y="51558"/>
                  <a:pt x="897314" y="17052"/>
                  <a:pt x="985495" y="2675"/>
                </a:cubicBezTo>
                <a:cubicBezTo>
                  <a:pt x="1073676" y="-11702"/>
                  <a:pt x="1253872" y="36223"/>
                  <a:pt x="1255789" y="429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281959E-5420-3D3B-4E88-E888318733C1}"/>
              </a:ext>
            </a:extLst>
          </p:cNvPr>
          <p:cNvSpPr/>
          <p:nvPr/>
        </p:nvSpPr>
        <p:spPr>
          <a:xfrm>
            <a:off x="2702730" y="2196860"/>
            <a:ext cx="1696742" cy="1098834"/>
          </a:xfrm>
          <a:custGeom>
            <a:avLst/>
            <a:gdLst>
              <a:gd name="connsiteX0" fmla="*/ 1696742 w 1696742"/>
              <a:gd name="connsiteY0" fmla="*/ 0 h 1098834"/>
              <a:gd name="connsiteX1" fmla="*/ 736334 w 1696742"/>
              <a:gd name="connsiteY1" fmla="*/ 345057 h 1098834"/>
              <a:gd name="connsiteX2" fmla="*/ 1046885 w 1696742"/>
              <a:gd name="connsiteY2" fmla="*/ 247291 h 1098834"/>
              <a:gd name="connsiteX3" fmla="*/ 546553 w 1696742"/>
              <a:gd name="connsiteY3" fmla="*/ 546340 h 1098834"/>
              <a:gd name="connsiteX4" fmla="*/ 213 w 1696742"/>
              <a:gd name="connsiteY4" fmla="*/ 1098431 h 1098834"/>
              <a:gd name="connsiteX5" fmla="*/ 609813 w 1696742"/>
              <a:gd name="connsiteY5" fmla="*/ 454325 h 1098834"/>
              <a:gd name="connsiteX6" fmla="*/ 1173406 w 1696742"/>
              <a:gd name="connsiteY6" fmla="*/ 184031 h 1098834"/>
              <a:gd name="connsiteX7" fmla="*/ 1041134 w 1696742"/>
              <a:gd name="connsiteY7" fmla="*/ 230038 h 1098834"/>
              <a:gd name="connsiteX8" fmla="*/ 1696742 w 1696742"/>
              <a:gd name="connsiteY8" fmla="*/ 0 h 10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742" h="1098834">
                <a:moveTo>
                  <a:pt x="1696742" y="0"/>
                </a:moveTo>
                <a:lnTo>
                  <a:pt x="736334" y="345057"/>
                </a:lnTo>
                <a:cubicBezTo>
                  <a:pt x="628025" y="386272"/>
                  <a:pt x="1078515" y="213744"/>
                  <a:pt x="1046885" y="247291"/>
                </a:cubicBezTo>
                <a:cubicBezTo>
                  <a:pt x="1015255" y="280838"/>
                  <a:pt x="720998" y="404483"/>
                  <a:pt x="546553" y="546340"/>
                </a:cubicBezTo>
                <a:cubicBezTo>
                  <a:pt x="372108" y="688197"/>
                  <a:pt x="-10330" y="1113767"/>
                  <a:pt x="213" y="1098431"/>
                </a:cubicBezTo>
                <a:cubicBezTo>
                  <a:pt x="10756" y="1083095"/>
                  <a:pt x="414281" y="606725"/>
                  <a:pt x="609813" y="454325"/>
                </a:cubicBezTo>
                <a:cubicBezTo>
                  <a:pt x="805345" y="301925"/>
                  <a:pt x="1101519" y="221412"/>
                  <a:pt x="1173406" y="184031"/>
                </a:cubicBezTo>
                <a:cubicBezTo>
                  <a:pt x="1245293" y="146650"/>
                  <a:pt x="1041134" y="230038"/>
                  <a:pt x="1041134" y="230038"/>
                </a:cubicBezTo>
                <a:lnTo>
                  <a:pt x="1696742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2665A43C-5C09-DA63-F2A0-3B843CF002B0}"/>
              </a:ext>
            </a:extLst>
          </p:cNvPr>
          <p:cNvSpPr/>
          <p:nvPr/>
        </p:nvSpPr>
        <p:spPr>
          <a:xfrm>
            <a:off x="2667991" y="2461363"/>
            <a:ext cx="731112" cy="523386"/>
          </a:xfrm>
          <a:custGeom>
            <a:avLst/>
            <a:gdLst>
              <a:gd name="connsiteX0" fmla="*/ 730817 w 731112"/>
              <a:gd name="connsiteY0" fmla="*/ 41 h 523386"/>
              <a:gd name="connsiteX1" fmla="*/ 345503 w 731112"/>
              <a:gd name="connsiteY1" fmla="*/ 149565 h 523386"/>
              <a:gd name="connsiteX2" fmla="*/ 447 w 731112"/>
              <a:gd name="connsiteY2" fmla="*/ 523377 h 523386"/>
              <a:gd name="connsiteX3" fmla="*/ 282243 w 731112"/>
              <a:gd name="connsiteY3" fmla="*/ 161067 h 523386"/>
              <a:gd name="connsiteX4" fmla="*/ 730817 w 731112"/>
              <a:gd name="connsiteY4" fmla="*/ 41 h 52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2" h="523386">
                <a:moveTo>
                  <a:pt x="730817" y="41"/>
                </a:moveTo>
                <a:cubicBezTo>
                  <a:pt x="741360" y="-1876"/>
                  <a:pt x="467231" y="62342"/>
                  <a:pt x="345503" y="149565"/>
                </a:cubicBezTo>
                <a:cubicBezTo>
                  <a:pt x="223775" y="236788"/>
                  <a:pt x="10990" y="521460"/>
                  <a:pt x="447" y="523377"/>
                </a:cubicBezTo>
                <a:cubicBezTo>
                  <a:pt x="-10096" y="525294"/>
                  <a:pt x="168183" y="246373"/>
                  <a:pt x="282243" y="161067"/>
                </a:cubicBezTo>
                <a:cubicBezTo>
                  <a:pt x="396303" y="75761"/>
                  <a:pt x="720274" y="1958"/>
                  <a:pt x="730817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CE3A68C-1661-8055-089C-484B02DD4889}"/>
              </a:ext>
            </a:extLst>
          </p:cNvPr>
          <p:cNvSpPr/>
          <p:nvPr/>
        </p:nvSpPr>
        <p:spPr>
          <a:xfrm>
            <a:off x="2398085" y="3030712"/>
            <a:ext cx="408456" cy="724746"/>
          </a:xfrm>
          <a:custGeom>
            <a:avLst/>
            <a:gdLst>
              <a:gd name="connsiteX0" fmla="*/ 408375 w 408456"/>
              <a:gd name="connsiteY0" fmla="*/ 35 h 724746"/>
              <a:gd name="connsiteX1" fmla="*/ 149583 w 408456"/>
              <a:gd name="connsiteY1" fmla="*/ 241575 h 724746"/>
              <a:gd name="connsiteX2" fmla="*/ 69070 w 408456"/>
              <a:gd name="connsiteY2" fmla="*/ 385348 h 724746"/>
              <a:gd name="connsiteX3" fmla="*/ 58 w 408456"/>
              <a:gd name="connsiteY3" fmla="*/ 724654 h 724746"/>
              <a:gd name="connsiteX4" fmla="*/ 80572 w 408456"/>
              <a:gd name="connsiteY4" fmla="*/ 350843 h 724746"/>
              <a:gd name="connsiteX5" fmla="*/ 120828 w 408456"/>
              <a:gd name="connsiteY5" fmla="*/ 224322 h 724746"/>
              <a:gd name="connsiteX6" fmla="*/ 408375 w 408456"/>
              <a:gd name="connsiteY6" fmla="*/ 35 h 72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56" h="724746">
                <a:moveTo>
                  <a:pt x="408375" y="35"/>
                </a:moveTo>
                <a:cubicBezTo>
                  <a:pt x="413167" y="2910"/>
                  <a:pt x="206134" y="177356"/>
                  <a:pt x="149583" y="241575"/>
                </a:cubicBezTo>
                <a:cubicBezTo>
                  <a:pt x="93032" y="305794"/>
                  <a:pt x="93991" y="304835"/>
                  <a:pt x="69070" y="385348"/>
                </a:cubicBezTo>
                <a:cubicBezTo>
                  <a:pt x="44149" y="465861"/>
                  <a:pt x="-1859" y="730405"/>
                  <a:pt x="58" y="724654"/>
                </a:cubicBezTo>
                <a:cubicBezTo>
                  <a:pt x="1975" y="718903"/>
                  <a:pt x="60444" y="434232"/>
                  <a:pt x="80572" y="350843"/>
                </a:cubicBezTo>
                <a:cubicBezTo>
                  <a:pt x="100700" y="267454"/>
                  <a:pt x="65236" y="277997"/>
                  <a:pt x="120828" y="224322"/>
                </a:cubicBezTo>
                <a:cubicBezTo>
                  <a:pt x="176420" y="170647"/>
                  <a:pt x="403583" y="-2840"/>
                  <a:pt x="408375" y="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0E373BF-6AC6-9911-3780-8E06DE21AFAA}"/>
              </a:ext>
            </a:extLst>
          </p:cNvPr>
          <p:cNvSpPr/>
          <p:nvPr/>
        </p:nvSpPr>
        <p:spPr>
          <a:xfrm>
            <a:off x="2528259" y="3178689"/>
            <a:ext cx="508634" cy="2124506"/>
          </a:xfrm>
          <a:custGeom>
            <a:avLst/>
            <a:gdLst>
              <a:gd name="connsiteX0" fmla="*/ 508239 w 508634"/>
              <a:gd name="connsiteY0" fmla="*/ 1583 h 2124506"/>
              <a:gd name="connsiteX1" fmla="*/ 157432 w 508634"/>
              <a:gd name="connsiteY1" fmla="*/ 777960 h 2124506"/>
              <a:gd name="connsiteX2" fmla="*/ 42413 w 508634"/>
              <a:gd name="connsiteY2" fmla="*/ 1456571 h 2124506"/>
              <a:gd name="connsiteX3" fmla="*/ 76918 w 508634"/>
              <a:gd name="connsiteY3" fmla="*/ 1364556 h 2124506"/>
              <a:gd name="connsiteX4" fmla="*/ 7907 w 508634"/>
              <a:gd name="connsiteY4" fmla="*/ 1640602 h 2124506"/>
              <a:gd name="connsiteX5" fmla="*/ 2156 w 508634"/>
              <a:gd name="connsiteY5" fmla="*/ 2100677 h 2124506"/>
              <a:gd name="connsiteX6" fmla="*/ 13658 w 508634"/>
              <a:gd name="connsiteY6" fmla="*/ 1945402 h 2124506"/>
              <a:gd name="connsiteX7" fmla="*/ 82669 w 508634"/>
              <a:gd name="connsiteY7" fmla="*/ 990745 h 2124506"/>
              <a:gd name="connsiteX8" fmla="*/ 508239 w 508634"/>
              <a:gd name="connsiteY8" fmla="*/ 1583 h 21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34" h="2124506">
                <a:moveTo>
                  <a:pt x="508239" y="1583"/>
                </a:moveTo>
                <a:cubicBezTo>
                  <a:pt x="520699" y="-33881"/>
                  <a:pt x="235070" y="535462"/>
                  <a:pt x="157432" y="777960"/>
                </a:cubicBezTo>
                <a:cubicBezTo>
                  <a:pt x="79794" y="1020458"/>
                  <a:pt x="55832" y="1358805"/>
                  <a:pt x="42413" y="1456571"/>
                </a:cubicBezTo>
                <a:cubicBezTo>
                  <a:pt x="28994" y="1554337"/>
                  <a:pt x="82669" y="1333884"/>
                  <a:pt x="76918" y="1364556"/>
                </a:cubicBezTo>
                <a:cubicBezTo>
                  <a:pt x="71167" y="1395228"/>
                  <a:pt x="20367" y="1517915"/>
                  <a:pt x="7907" y="1640602"/>
                </a:cubicBezTo>
                <a:cubicBezTo>
                  <a:pt x="-4553" y="1763289"/>
                  <a:pt x="1197" y="2049877"/>
                  <a:pt x="2156" y="2100677"/>
                </a:cubicBezTo>
                <a:cubicBezTo>
                  <a:pt x="3114" y="2151477"/>
                  <a:pt x="239" y="2130391"/>
                  <a:pt x="13658" y="1945402"/>
                </a:cubicBezTo>
                <a:cubicBezTo>
                  <a:pt x="27077" y="1760413"/>
                  <a:pt x="3114" y="1311839"/>
                  <a:pt x="82669" y="990745"/>
                </a:cubicBezTo>
                <a:cubicBezTo>
                  <a:pt x="162224" y="669651"/>
                  <a:pt x="495779" y="37047"/>
                  <a:pt x="508239" y="15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DAB4753-D9D5-EEF7-C3C0-6A73CC39CEC6}"/>
              </a:ext>
            </a:extLst>
          </p:cNvPr>
          <p:cNvSpPr/>
          <p:nvPr/>
        </p:nvSpPr>
        <p:spPr>
          <a:xfrm>
            <a:off x="2233294" y="3419575"/>
            <a:ext cx="393410" cy="1320744"/>
          </a:xfrm>
          <a:custGeom>
            <a:avLst/>
            <a:gdLst>
              <a:gd name="connsiteX0" fmla="*/ 389136 w 393410"/>
              <a:gd name="connsiteY0" fmla="*/ 13738 h 1320744"/>
              <a:gd name="connsiteX1" fmla="*/ 15325 w 393410"/>
              <a:gd name="connsiteY1" fmla="*/ 496817 h 1320744"/>
              <a:gd name="connsiteX2" fmla="*/ 67083 w 393410"/>
              <a:gd name="connsiteY2" fmla="*/ 1319202 h 1320744"/>
              <a:gd name="connsiteX3" fmla="*/ 21076 w 393410"/>
              <a:gd name="connsiteY3" fmla="*/ 692350 h 1320744"/>
              <a:gd name="connsiteX4" fmla="*/ 193604 w 393410"/>
              <a:gd name="connsiteY4" fmla="*/ 318538 h 1320744"/>
              <a:gd name="connsiteX5" fmla="*/ 49831 w 393410"/>
              <a:gd name="connsiteY5" fmla="*/ 496817 h 1320744"/>
              <a:gd name="connsiteX6" fmla="*/ 124593 w 393410"/>
              <a:gd name="connsiteY6" fmla="*/ 347293 h 1320744"/>
              <a:gd name="connsiteX7" fmla="*/ 210857 w 393410"/>
              <a:gd name="connsiteY7" fmla="*/ 151761 h 1320744"/>
              <a:gd name="connsiteX8" fmla="*/ 389136 w 393410"/>
              <a:gd name="connsiteY8" fmla="*/ 13738 h 13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410" h="1320744">
                <a:moveTo>
                  <a:pt x="389136" y="13738"/>
                </a:moveTo>
                <a:cubicBezTo>
                  <a:pt x="356547" y="71247"/>
                  <a:pt x="69000" y="279240"/>
                  <a:pt x="15325" y="496817"/>
                </a:cubicBezTo>
                <a:cubicBezTo>
                  <a:pt x="-38350" y="714394"/>
                  <a:pt x="66125" y="1286613"/>
                  <a:pt x="67083" y="1319202"/>
                </a:cubicBezTo>
                <a:cubicBezTo>
                  <a:pt x="68041" y="1351791"/>
                  <a:pt x="-11" y="859127"/>
                  <a:pt x="21076" y="692350"/>
                </a:cubicBezTo>
                <a:cubicBezTo>
                  <a:pt x="42163" y="525573"/>
                  <a:pt x="188812" y="351127"/>
                  <a:pt x="193604" y="318538"/>
                </a:cubicBezTo>
                <a:cubicBezTo>
                  <a:pt x="198396" y="285949"/>
                  <a:pt x="61333" y="492025"/>
                  <a:pt x="49831" y="496817"/>
                </a:cubicBezTo>
                <a:cubicBezTo>
                  <a:pt x="38329" y="501610"/>
                  <a:pt x="97755" y="404802"/>
                  <a:pt x="124593" y="347293"/>
                </a:cubicBezTo>
                <a:cubicBezTo>
                  <a:pt x="151431" y="289784"/>
                  <a:pt x="162933" y="209270"/>
                  <a:pt x="210857" y="151761"/>
                </a:cubicBezTo>
                <a:cubicBezTo>
                  <a:pt x="258781" y="94252"/>
                  <a:pt x="421725" y="-43771"/>
                  <a:pt x="389136" y="137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AF32332-73F4-6268-837D-0E1B8E75C797}"/>
              </a:ext>
            </a:extLst>
          </p:cNvPr>
          <p:cNvSpPr/>
          <p:nvPr/>
        </p:nvSpPr>
        <p:spPr>
          <a:xfrm>
            <a:off x="2328410" y="3263771"/>
            <a:ext cx="547375" cy="2019080"/>
          </a:xfrm>
          <a:custGeom>
            <a:avLst/>
            <a:gdLst>
              <a:gd name="connsiteX0" fmla="*/ 547062 w 547375"/>
              <a:gd name="connsiteY0" fmla="*/ 2765 h 2019080"/>
              <a:gd name="connsiteX1" fmla="*/ 167499 w 547375"/>
              <a:gd name="connsiteY1" fmla="*/ 871157 h 2019080"/>
              <a:gd name="connsiteX2" fmla="*/ 6473 w 547375"/>
              <a:gd name="connsiteY2" fmla="*/ 1992591 h 2019080"/>
              <a:gd name="connsiteX3" fmla="*/ 40979 w 547375"/>
              <a:gd name="connsiteY3" fmla="*/ 1607278 h 2019080"/>
              <a:gd name="connsiteX4" fmla="*/ 127243 w 547375"/>
              <a:gd name="connsiteY4" fmla="*/ 945920 h 2019080"/>
              <a:gd name="connsiteX5" fmla="*/ 230760 w 547375"/>
              <a:gd name="connsiteY5" fmla="*/ 606614 h 2019080"/>
              <a:gd name="connsiteX6" fmla="*/ 547062 w 547375"/>
              <a:gd name="connsiteY6" fmla="*/ 2765 h 201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375" h="2019080">
                <a:moveTo>
                  <a:pt x="547062" y="2765"/>
                </a:moveTo>
                <a:cubicBezTo>
                  <a:pt x="536519" y="46855"/>
                  <a:pt x="257597" y="539519"/>
                  <a:pt x="167499" y="871157"/>
                </a:cubicBezTo>
                <a:cubicBezTo>
                  <a:pt x="77401" y="1202795"/>
                  <a:pt x="27560" y="1869904"/>
                  <a:pt x="6473" y="1992591"/>
                </a:cubicBezTo>
                <a:cubicBezTo>
                  <a:pt x="-14614" y="2115278"/>
                  <a:pt x="20851" y="1781723"/>
                  <a:pt x="40979" y="1607278"/>
                </a:cubicBezTo>
                <a:cubicBezTo>
                  <a:pt x="61107" y="1432833"/>
                  <a:pt x="95613" y="1112697"/>
                  <a:pt x="127243" y="945920"/>
                </a:cubicBezTo>
                <a:cubicBezTo>
                  <a:pt x="158873" y="779143"/>
                  <a:pt x="162707" y="759014"/>
                  <a:pt x="230760" y="606614"/>
                </a:cubicBezTo>
                <a:cubicBezTo>
                  <a:pt x="298813" y="454214"/>
                  <a:pt x="557605" y="-41325"/>
                  <a:pt x="547062" y="27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2BE646F1-65ED-BEB1-011C-7BD144E465F3}"/>
              </a:ext>
            </a:extLst>
          </p:cNvPr>
          <p:cNvSpPr/>
          <p:nvPr/>
        </p:nvSpPr>
        <p:spPr>
          <a:xfrm>
            <a:off x="3534527" y="2351251"/>
            <a:ext cx="905437" cy="1015534"/>
          </a:xfrm>
          <a:custGeom>
            <a:avLst/>
            <a:gdLst>
              <a:gd name="connsiteX0" fmla="*/ 905201 w 905437"/>
              <a:gd name="connsiteY0" fmla="*/ 885 h 1015534"/>
              <a:gd name="connsiteX1" fmla="*/ 318605 w 905437"/>
              <a:gd name="connsiteY1" fmla="*/ 466711 h 1015534"/>
              <a:gd name="connsiteX2" fmla="*/ 2303 w 905437"/>
              <a:gd name="connsiteY2" fmla="*/ 1013051 h 1015534"/>
              <a:gd name="connsiteX3" fmla="*/ 186333 w 905437"/>
              <a:gd name="connsiteY3" fmla="*/ 656492 h 1015534"/>
              <a:gd name="connsiteX4" fmla="*/ 387616 w 905437"/>
              <a:gd name="connsiteY4" fmla="*/ 357443 h 1015534"/>
              <a:gd name="connsiteX5" fmla="*/ 905201 w 905437"/>
              <a:gd name="connsiteY5" fmla="*/ 885 h 10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437" h="1015534">
                <a:moveTo>
                  <a:pt x="905201" y="885"/>
                </a:moveTo>
                <a:cubicBezTo>
                  <a:pt x="893699" y="19096"/>
                  <a:pt x="469088" y="298017"/>
                  <a:pt x="318605" y="466711"/>
                </a:cubicBezTo>
                <a:cubicBezTo>
                  <a:pt x="168122" y="635405"/>
                  <a:pt x="24348" y="981421"/>
                  <a:pt x="2303" y="1013051"/>
                </a:cubicBezTo>
                <a:cubicBezTo>
                  <a:pt x="-19742" y="1044681"/>
                  <a:pt x="122114" y="765760"/>
                  <a:pt x="186333" y="656492"/>
                </a:cubicBezTo>
                <a:cubicBezTo>
                  <a:pt x="250552" y="547224"/>
                  <a:pt x="269722" y="464794"/>
                  <a:pt x="387616" y="357443"/>
                </a:cubicBezTo>
                <a:cubicBezTo>
                  <a:pt x="505510" y="250092"/>
                  <a:pt x="916703" y="-17326"/>
                  <a:pt x="905201" y="8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C30490C-9B58-BCD5-3D45-63B6EBB16D87}"/>
              </a:ext>
            </a:extLst>
          </p:cNvPr>
          <p:cNvSpPr/>
          <p:nvPr/>
        </p:nvSpPr>
        <p:spPr>
          <a:xfrm>
            <a:off x="3291865" y="3098007"/>
            <a:ext cx="474299" cy="1341008"/>
          </a:xfrm>
          <a:custGeom>
            <a:avLst/>
            <a:gdLst>
              <a:gd name="connsiteX0" fmla="*/ 469252 w 474299"/>
              <a:gd name="connsiteY0" fmla="*/ 13253 h 1341008"/>
              <a:gd name="connsiteX1" fmla="*/ 83939 w 474299"/>
              <a:gd name="connsiteY1" fmla="*/ 622853 h 1341008"/>
              <a:gd name="connsiteX2" fmla="*/ 55184 w 474299"/>
              <a:gd name="connsiteY2" fmla="*/ 1077178 h 1341008"/>
              <a:gd name="connsiteX3" fmla="*/ 147199 w 474299"/>
              <a:gd name="connsiteY3" fmla="*/ 1330219 h 1341008"/>
              <a:gd name="connsiteX4" fmla="*/ 129946 w 474299"/>
              <a:gd name="connsiteY4" fmla="*/ 1243955 h 1341008"/>
              <a:gd name="connsiteX5" fmla="*/ 3426 w 474299"/>
              <a:gd name="connsiteY5" fmla="*/ 795382 h 1341008"/>
              <a:gd name="connsiteX6" fmla="*/ 285222 w 474299"/>
              <a:gd name="connsiteY6" fmla="*/ 249042 h 1341008"/>
              <a:gd name="connsiteX7" fmla="*/ 469252 w 474299"/>
              <a:gd name="connsiteY7" fmla="*/ 13253 h 13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299" h="1341008">
                <a:moveTo>
                  <a:pt x="469252" y="13253"/>
                </a:moveTo>
                <a:cubicBezTo>
                  <a:pt x="435705" y="75555"/>
                  <a:pt x="152950" y="445532"/>
                  <a:pt x="83939" y="622853"/>
                </a:cubicBezTo>
                <a:cubicBezTo>
                  <a:pt x="14928" y="800174"/>
                  <a:pt x="44641" y="959284"/>
                  <a:pt x="55184" y="1077178"/>
                </a:cubicBezTo>
                <a:cubicBezTo>
                  <a:pt x="65727" y="1195072"/>
                  <a:pt x="134739" y="1302423"/>
                  <a:pt x="147199" y="1330219"/>
                </a:cubicBezTo>
                <a:cubicBezTo>
                  <a:pt x="159659" y="1358015"/>
                  <a:pt x="153908" y="1333094"/>
                  <a:pt x="129946" y="1243955"/>
                </a:cubicBezTo>
                <a:cubicBezTo>
                  <a:pt x="105984" y="1154816"/>
                  <a:pt x="-22453" y="961201"/>
                  <a:pt x="3426" y="795382"/>
                </a:cubicBezTo>
                <a:cubicBezTo>
                  <a:pt x="29305" y="629563"/>
                  <a:pt x="209501" y="376521"/>
                  <a:pt x="285222" y="249042"/>
                </a:cubicBezTo>
                <a:cubicBezTo>
                  <a:pt x="360943" y="121563"/>
                  <a:pt x="502799" y="-49049"/>
                  <a:pt x="469252" y="132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02BD4BA-50C3-8EDA-E86B-2137706604F3}"/>
              </a:ext>
            </a:extLst>
          </p:cNvPr>
          <p:cNvSpPr/>
          <p:nvPr/>
        </p:nvSpPr>
        <p:spPr>
          <a:xfrm>
            <a:off x="3432807" y="3295289"/>
            <a:ext cx="305383" cy="1139987"/>
          </a:xfrm>
          <a:custGeom>
            <a:avLst/>
            <a:gdLst>
              <a:gd name="connsiteX0" fmla="*/ 305306 w 305383"/>
              <a:gd name="connsiteY0" fmla="*/ 2 h 1139987"/>
              <a:gd name="connsiteX1" fmla="*/ 46514 w 305383"/>
              <a:gd name="connsiteY1" fmla="*/ 460077 h 1139987"/>
              <a:gd name="connsiteX2" fmla="*/ 29261 w 305383"/>
              <a:gd name="connsiteY2" fmla="*/ 1121436 h 1139987"/>
              <a:gd name="connsiteX3" fmla="*/ 29261 w 305383"/>
              <a:gd name="connsiteY3" fmla="*/ 914402 h 1139987"/>
              <a:gd name="connsiteX4" fmla="*/ 17759 w 305383"/>
              <a:gd name="connsiteY4" fmla="*/ 465828 h 1139987"/>
              <a:gd name="connsiteX5" fmla="*/ 305306 w 305383"/>
              <a:gd name="connsiteY5" fmla="*/ 2 h 11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83" h="1139987">
                <a:moveTo>
                  <a:pt x="305306" y="2"/>
                </a:moveTo>
                <a:cubicBezTo>
                  <a:pt x="310099" y="-957"/>
                  <a:pt x="92521" y="273171"/>
                  <a:pt x="46514" y="460077"/>
                </a:cubicBezTo>
                <a:cubicBezTo>
                  <a:pt x="507" y="646983"/>
                  <a:pt x="32136" y="1045715"/>
                  <a:pt x="29261" y="1121436"/>
                </a:cubicBezTo>
                <a:cubicBezTo>
                  <a:pt x="26386" y="1197157"/>
                  <a:pt x="31178" y="1023670"/>
                  <a:pt x="29261" y="914402"/>
                </a:cubicBezTo>
                <a:cubicBezTo>
                  <a:pt x="27344" y="805134"/>
                  <a:pt x="-27290" y="612477"/>
                  <a:pt x="17759" y="465828"/>
                </a:cubicBezTo>
                <a:cubicBezTo>
                  <a:pt x="62808" y="319179"/>
                  <a:pt x="300513" y="961"/>
                  <a:pt x="305306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B293C59-077F-45EE-D63D-80DE63059EA0}"/>
              </a:ext>
            </a:extLst>
          </p:cNvPr>
          <p:cNvSpPr/>
          <p:nvPr/>
        </p:nvSpPr>
        <p:spPr>
          <a:xfrm>
            <a:off x="3841085" y="2403211"/>
            <a:ext cx="673531" cy="864130"/>
          </a:xfrm>
          <a:custGeom>
            <a:avLst/>
            <a:gdLst>
              <a:gd name="connsiteX0" fmla="*/ 673406 w 673531"/>
              <a:gd name="connsiteY0" fmla="*/ 683 h 864130"/>
              <a:gd name="connsiteX1" fmla="*/ 178824 w 673531"/>
              <a:gd name="connsiteY1" fmla="*/ 501015 h 864130"/>
              <a:gd name="connsiteX2" fmla="*/ 545 w 673531"/>
              <a:gd name="connsiteY2" fmla="*/ 863325 h 864130"/>
              <a:gd name="connsiteX3" fmla="*/ 224832 w 673531"/>
              <a:gd name="connsiteY3" fmla="*/ 403249 h 864130"/>
              <a:gd name="connsiteX4" fmla="*/ 673406 w 673531"/>
              <a:gd name="connsiteY4" fmla="*/ 683 h 8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31" h="864130">
                <a:moveTo>
                  <a:pt x="673406" y="683"/>
                </a:moveTo>
                <a:cubicBezTo>
                  <a:pt x="665738" y="16977"/>
                  <a:pt x="290968" y="357241"/>
                  <a:pt x="178824" y="501015"/>
                </a:cubicBezTo>
                <a:cubicBezTo>
                  <a:pt x="66680" y="644789"/>
                  <a:pt x="-7123" y="879619"/>
                  <a:pt x="545" y="863325"/>
                </a:cubicBezTo>
                <a:cubicBezTo>
                  <a:pt x="8213" y="847031"/>
                  <a:pt x="113647" y="543189"/>
                  <a:pt x="224832" y="403249"/>
                </a:cubicBezTo>
                <a:cubicBezTo>
                  <a:pt x="336017" y="263309"/>
                  <a:pt x="681074" y="-15611"/>
                  <a:pt x="673406" y="6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3D7EB9E-5BC0-3524-4DB1-50A112473EA1}"/>
              </a:ext>
            </a:extLst>
          </p:cNvPr>
          <p:cNvSpPr/>
          <p:nvPr/>
        </p:nvSpPr>
        <p:spPr>
          <a:xfrm>
            <a:off x="3581631" y="3249283"/>
            <a:ext cx="242764" cy="1133820"/>
          </a:xfrm>
          <a:custGeom>
            <a:avLst/>
            <a:gdLst>
              <a:gd name="connsiteX0" fmla="*/ 242746 w 242764"/>
              <a:gd name="connsiteY0" fmla="*/ 0 h 1133820"/>
              <a:gd name="connsiteX1" fmla="*/ 52965 w 242764"/>
              <a:gd name="connsiteY1" fmla="*/ 494581 h 1133820"/>
              <a:gd name="connsiteX2" fmla="*/ 1207 w 242764"/>
              <a:gd name="connsiteY2" fmla="*/ 1121434 h 1133820"/>
              <a:gd name="connsiteX3" fmla="*/ 18460 w 242764"/>
              <a:gd name="connsiteY3" fmla="*/ 879894 h 1133820"/>
              <a:gd name="connsiteX4" fmla="*/ 41463 w 242764"/>
              <a:gd name="connsiteY4" fmla="*/ 494581 h 1133820"/>
              <a:gd name="connsiteX5" fmla="*/ 242746 w 242764"/>
              <a:gd name="connsiteY5" fmla="*/ 0 h 113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64" h="1133820">
                <a:moveTo>
                  <a:pt x="242746" y="0"/>
                </a:moveTo>
                <a:cubicBezTo>
                  <a:pt x="244663" y="0"/>
                  <a:pt x="93222" y="307675"/>
                  <a:pt x="52965" y="494581"/>
                </a:cubicBezTo>
                <a:cubicBezTo>
                  <a:pt x="12708" y="681487"/>
                  <a:pt x="6958" y="1057215"/>
                  <a:pt x="1207" y="1121434"/>
                </a:cubicBezTo>
                <a:cubicBezTo>
                  <a:pt x="-4544" y="1185653"/>
                  <a:pt x="11751" y="984370"/>
                  <a:pt x="18460" y="879894"/>
                </a:cubicBezTo>
                <a:cubicBezTo>
                  <a:pt x="25169" y="775419"/>
                  <a:pt x="6957" y="636437"/>
                  <a:pt x="41463" y="494581"/>
                </a:cubicBezTo>
                <a:cubicBezTo>
                  <a:pt x="75969" y="352725"/>
                  <a:pt x="240829" y="0"/>
                  <a:pt x="242746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A700851-4006-BD6C-3D35-FE9F4A12F6D5}"/>
              </a:ext>
            </a:extLst>
          </p:cNvPr>
          <p:cNvSpPr/>
          <p:nvPr/>
        </p:nvSpPr>
        <p:spPr>
          <a:xfrm>
            <a:off x="3724097" y="3184592"/>
            <a:ext cx="273181" cy="1139808"/>
          </a:xfrm>
          <a:custGeom>
            <a:avLst/>
            <a:gdLst>
              <a:gd name="connsiteX0" fmla="*/ 272809 w 273181"/>
              <a:gd name="connsiteY0" fmla="*/ 1431 h 1139808"/>
              <a:gd name="connsiteX1" fmla="*/ 65775 w 273181"/>
              <a:gd name="connsiteY1" fmla="*/ 427000 h 1139808"/>
              <a:gd name="connsiteX2" fmla="*/ 42771 w 273181"/>
              <a:gd name="connsiteY2" fmla="*/ 864072 h 1139808"/>
              <a:gd name="connsiteX3" fmla="*/ 83028 w 273181"/>
              <a:gd name="connsiteY3" fmla="*/ 1134366 h 1139808"/>
              <a:gd name="connsiteX4" fmla="*/ 65775 w 273181"/>
              <a:gd name="connsiteY4" fmla="*/ 1007846 h 1139808"/>
              <a:gd name="connsiteX5" fmla="*/ 8265 w 273181"/>
              <a:gd name="connsiteY5" fmla="*/ 576525 h 1139808"/>
              <a:gd name="connsiteX6" fmla="*/ 272809 w 273181"/>
              <a:gd name="connsiteY6" fmla="*/ 1431 h 113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81" h="1139808">
                <a:moveTo>
                  <a:pt x="272809" y="1431"/>
                </a:moveTo>
                <a:cubicBezTo>
                  <a:pt x="282394" y="-23490"/>
                  <a:pt x="104115" y="283227"/>
                  <a:pt x="65775" y="427000"/>
                </a:cubicBezTo>
                <a:cubicBezTo>
                  <a:pt x="27435" y="570773"/>
                  <a:pt x="39895" y="746178"/>
                  <a:pt x="42771" y="864072"/>
                </a:cubicBezTo>
                <a:cubicBezTo>
                  <a:pt x="45647" y="981966"/>
                  <a:pt x="79194" y="1110404"/>
                  <a:pt x="83028" y="1134366"/>
                </a:cubicBezTo>
                <a:cubicBezTo>
                  <a:pt x="86862" y="1158328"/>
                  <a:pt x="78235" y="1100820"/>
                  <a:pt x="65775" y="1007846"/>
                </a:cubicBezTo>
                <a:cubicBezTo>
                  <a:pt x="53314" y="914873"/>
                  <a:pt x="-25282" y="740427"/>
                  <a:pt x="8265" y="576525"/>
                </a:cubicBezTo>
                <a:cubicBezTo>
                  <a:pt x="41812" y="412623"/>
                  <a:pt x="263224" y="26352"/>
                  <a:pt x="272809" y="14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1957B4E-ABB9-16C7-C30A-EB83A802FF3B}"/>
              </a:ext>
            </a:extLst>
          </p:cNvPr>
          <p:cNvSpPr/>
          <p:nvPr/>
        </p:nvSpPr>
        <p:spPr>
          <a:xfrm>
            <a:off x="3822981" y="3144650"/>
            <a:ext cx="288944" cy="1191729"/>
          </a:xfrm>
          <a:custGeom>
            <a:avLst/>
            <a:gdLst>
              <a:gd name="connsiteX0" fmla="*/ 288944 w 288944"/>
              <a:gd name="connsiteY0" fmla="*/ 1116 h 1191729"/>
              <a:gd name="connsiteX1" fmla="*/ 93411 w 288944"/>
              <a:gd name="connsiteY1" fmla="*/ 386429 h 1191729"/>
              <a:gd name="connsiteX2" fmla="*/ 41653 w 288944"/>
              <a:gd name="connsiteY2" fmla="*/ 581961 h 1191729"/>
              <a:gd name="connsiteX3" fmla="*/ 1396 w 288944"/>
              <a:gd name="connsiteY3" fmla="*/ 1191561 h 1191729"/>
              <a:gd name="connsiteX4" fmla="*/ 93411 w 288944"/>
              <a:gd name="connsiteY4" fmla="*/ 518701 h 1191729"/>
              <a:gd name="connsiteX5" fmla="*/ 288944 w 288944"/>
              <a:gd name="connsiteY5" fmla="*/ 1116 h 11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944" h="1191729">
                <a:moveTo>
                  <a:pt x="288944" y="1116"/>
                </a:moveTo>
                <a:cubicBezTo>
                  <a:pt x="288944" y="-20929"/>
                  <a:pt x="134626" y="289622"/>
                  <a:pt x="93411" y="386429"/>
                </a:cubicBezTo>
                <a:cubicBezTo>
                  <a:pt x="52196" y="483236"/>
                  <a:pt x="56989" y="447772"/>
                  <a:pt x="41653" y="581961"/>
                </a:cubicBezTo>
                <a:cubicBezTo>
                  <a:pt x="26317" y="716150"/>
                  <a:pt x="-7230" y="1202104"/>
                  <a:pt x="1396" y="1191561"/>
                </a:cubicBezTo>
                <a:cubicBezTo>
                  <a:pt x="10022" y="1181018"/>
                  <a:pt x="45486" y="713275"/>
                  <a:pt x="93411" y="518701"/>
                </a:cubicBezTo>
                <a:cubicBezTo>
                  <a:pt x="141336" y="324128"/>
                  <a:pt x="288944" y="23161"/>
                  <a:pt x="288944" y="11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D336718-7373-30EC-01C3-CA18FEEA1C4D}"/>
              </a:ext>
            </a:extLst>
          </p:cNvPr>
          <p:cNvSpPr/>
          <p:nvPr/>
        </p:nvSpPr>
        <p:spPr>
          <a:xfrm>
            <a:off x="3999767" y="2603708"/>
            <a:ext cx="412244" cy="1710215"/>
          </a:xfrm>
          <a:custGeom>
            <a:avLst/>
            <a:gdLst>
              <a:gd name="connsiteX0" fmla="*/ 411207 w 412244"/>
              <a:gd name="connsiteY0" fmla="*/ 1469 h 1710215"/>
              <a:gd name="connsiteX1" fmla="*/ 221425 w 412244"/>
              <a:gd name="connsiteY1" fmla="*/ 455794 h 1710215"/>
              <a:gd name="connsiteX2" fmla="*/ 135161 w 412244"/>
              <a:gd name="connsiteY2" fmla="*/ 800850 h 1710215"/>
              <a:gd name="connsiteX3" fmla="*/ 232927 w 412244"/>
              <a:gd name="connsiteY3" fmla="*/ 444292 h 1710215"/>
              <a:gd name="connsiteX4" fmla="*/ 89154 w 412244"/>
              <a:gd name="connsiteY4" fmla="*/ 795100 h 1710215"/>
              <a:gd name="connsiteX5" fmla="*/ 48897 w 412244"/>
              <a:gd name="connsiteY5" fmla="*/ 1191915 h 1710215"/>
              <a:gd name="connsiteX6" fmla="*/ 54648 w 412244"/>
              <a:gd name="connsiteY6" fmla="*/ 967628 h 1710215"/>
              <a:gd name="connsiteX7" fmla="*/ 2890 w 412244"/>
              <a:gd name="connsiteY7" fmla="*/ 1312684 h 1710215"/>
              <a:gd name="connsiteX8" fmla="*/ 8641 w 412244"/>
              <a:gd name="connsiteY8" fmla="*/ 1703749 h 1710215"/>
              <a:gd name="connsiteX9" fmla="*/ 25893 w 412244"/>
              <a:gd name="connsiteY9" fmla="*/ 1485213 h 1710215"/>
              <a:gd name="connsiteX10" fmla="*/ 129410 w 412244"/>
              <a:gd name="connsiteY10" fmla="*/ 616820 h 1710215"/>
              <a:gd name="connsiteX11" fmla="*/ 411207 w 412244"/>
              <a:gd name="connsiteY11" fmla="*/ 1469 h 17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244" h="1710215">
                <a:moveTo>
                  <a:pt x="411207" y="1469"/>
                </a:moveTo>
                <a:cubicBezTo>
                  <a:pt x="426543" y="-25369"/>
                  <a:pt x="267433" y="322564"/>
                  <a:pt x="221425" y="455794"/>
                </a:cubicBezTo>
                <a:cubicBezTo>
                  <a:pt x="175417" y="589024"/>
                  <a:pt x="133244" y="802767"/>
                  <a:pt x="135161" y="800850"/>
                </a:cubicBezTo>
                <a:cubicBezTo>
                  <a:pt x="137078" y="798933"/>
                  <a:pt x="240595" y="445250"/>
                  <a:pt x="232927" y="444292"/>
                </a:cubicBezTo>
                <a:cubicBezTo>
                  <a:pt x="225259" y="443334"/>
                  <a:pt x="119826" y="670496"/>
                  <a:pt x="89154" y="795100"/>
                </a:cubicBezTo>
                <a:cubicBezTo>
                  <a:pt x="58482" y="919704"/>
                  <a:pt x="54648" y="1163160"/>
                  <a:pt x="48897" y="1191915"/>
                </a:cubicBezTo>
                <a:cubicBezTo>
                  <a:pt x="43146" y="1220670"/>
                  <a:pt x="62316" y="947500"/>
                  <a:pt x="54648" y="967628"/>
                </a:cubicBezTo>
                <a:cubicBezTo>
                  <a:pt x="46980" y="987756"/>
                  <a:pt x="10558" y="1189997"/>
                  <a:pt x="2890" y="1312684"/>
                </a:cubicBezTo>
                <a:cubicBezTo>
                  <a:pt x="-4778" y="1435371"/>
                  <a:pt x="4807" y="1674994"/>
                  <a:pt x="8641" y="1703749"/>
                </a:cubicBezTo>
                <a:cubicBezTo>
                  <a:pt x="12475" y="1732504"/>
                  <a:pt x="5765" y="1666368"/>
                  <a:pt x="25893" y="1485213"/>
                </a:cubicBezTo>
                <a:cubicBezTo>
                  <a:pt x="46021" y="1304058"/>
                  <a:pt x="62316" y="859318"/>
                  <a:pt x="129410" y="616820"/>
                </a:cubicBezTo>
                <a:cubicBezTo>
                  <a:pt x="196504" y="374322"/>
                  <a:pt x="395871" y="28307"/>
                  <a:pt x="411207" y="14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2A0A095-6251-9D79-3416-C61D80931DDF}"/>
              </a:ext>
            </a:extLst>
          </p:cNvPr>
          <p:cNvSpPr/>
          <p:nvPr/>
        </p:nvSpPr>
        <p:spPr>
          <a:xfrm>
            <a:off x="4081740" y="3421557"/>
            <a:ext cx="110872" cy="1039017"/>
          </a:xfrm>
          <a:custGeom>
            <a:avLst/>
            <a:gdLst>
              <a:gd name="connsiteX0" fmla="*/ 110698 w 110872"/>
              <a:gd name="connsiteY0" fmla="*/ 254 h 1039017"/>
              <a:gd name="connsiteX1" fmla="*/ 35935 w 110872"/>
              <a:gd name="connsiteY1" fmla="*/ 253296 h 1039017"/>
              <a:gd name="connsiteX2" fmla="*/ 1430 w 110872"/>
              <a:gd name="connsiteY2" fmla="*/ 1000918 h 1039017"/>
              <a:gd name="connsiteX3" fmla="*/ 7181 w 110872"/>
              <a:gd name="connsiteY3" fmla="*/ 862896 h 1039017"/>
              <a:gd name="connsiteX4" fmla="*/ 12932 w 110872"/>
              <a:gd name="connsiteY4" fmla="*/ 287801 h 1039017"/>
              <a:gd name="connsiteX5" fmla="*/ 110698 w 110872"/>
              <a:gd name="connsiteY5" fmla="*/ 254 h 103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72" h="1039017">
                <a:moveTo>
                  <a:pt x="110698" y="254"/>
                </a:moveTo>
                <a:cubicBezTo>
                  <a:pt x="114532" y="-5497"/>
                  <a:pt x="54146" y="86519"/>
                  <a:pt x="35935" y="253296"/>
                </a:cubicBezTo>
                <a:cubicBezTo>
                  <a:pt x="17724" y="420073"/>
                  <a:pt x="6222" y="899318"/>
                  <a:pt x="1430" y="1000918"/>
                </a:cubicBezTo>
                <a:cubicBezTo>
                  <a:pt x="-3362" y="1102518"/>
                  <a:pt x="5264" y="981749"/>
                  <a:pt x="7181" y="862896"/>
                </a:cubicBezTo>
                <a:cubicBezTo>
                  <a:pt x="9098" y="744043"/>
                  <a:pt x="-487" y="425824"/>
                  <a:pt x="12932" y="287801"/>
                </a:cubicBezTo>
                <a:cubicBezTo>
                  <a:pt x="26351" y="149778"/>
                  <a:pt x="106864" y="6005"/>
                  <a:pt x="110698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322A012-FC12-DC4A-E82B-F8F337BE0C3D}"/>
              </a:ext>
            </a:extLst>
          </p:cNvPr>
          <p:cNvSpPr/>
          <p:nvPr/>
        </p:nvSpPr>
        <p:spPr>
          <a:xfrm>
            <a:off x="4189935" y="2639651"/>
            <a:ext cx="278591" cy="1823232"/>
          </a:xfrm>
          <a:custGeom>
            <a:avLst/>
            <a:gdLst>
              <a:gd name="connsiteX0" fmla="*/ 278548 w 278591"/>
              <a:gd name="connsiteY0" fmla="*/ 32 h 1823232"/>
              <a:gd name="connsiteX1" fmla="*/ 111771 w 278591"/>
              <a:gd name="connsiteY1" fmla="*/ 592379 h 1823232"/>
              <a:gd name="connsiteX2" fmla="*/ 2503 w 278591"/>
              <a:gd name="connsiteY2" fmla="*/ 1811579 h 1823232"/>
              <a:gd name="connsiteX3" fmla="*/ 42759 w 278591"/>
              <a:gd name="connsiteY3" fmla="*/ 1167474 h 1823232"/>
              <a:gd name="connsiteX4" fmla="*/ 129023 w 278591"/>
              <a:gd name="connsiteY4" fmla="*/ 494613 h 1823232"/>
              <a:gd name="connsiteX5" fmla="*/ 65763 w 278591"/>
              <a:gd name="connsiteY5" fmla="*/ 977692 h 1823232"/>
              <a:gd name="connsiteX6" fmla="*/ 192284 w 278591"/>
              <a:gd name="connsiteY6" fmla="*/ 310583 h 1823232"/>
              <a:gd name="connsiteX7" fmla="*/ 129023 w 278591"/>
              <a:gd name="connsiteY7" fmla="*/ 563624 h 1823232"/>
              <a:gd name="connsiteX8" fmla="*/ 278548 w 278591"/>
              <a:gd name="connsiteY8" fmla="*/ 32 h 182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591" h="1823232">
                <a:moveTo>
                  <a:pt x="278548" y="32"/>
                </a:moveTo>
                <a:cubicBezTo>
                  <a:pt x="275673" y="4824"/>
                  <a:pt x="157778" y="290455"/>
                  <a:pt x="111771" y="592379"/>
                </a:cubicBezTo>
                <a:cubicBezTo>
                  <a:pt x="65764" y="894303"/>
                  <a:pt x="14005" y="1715730"/>
                  <a:pt x="2503" y="1811579"/>
                </a:cubicBezTo>
                <a:cubicBezTo>
                  <a:pt x="-8999" y="1907428"/>
                  <a:pt x="21672" y="1386968"/>
                  <a:pt x="42759" y="1167474"/>
                </a:cubicBezTo>
                <a:cubicBezTo>
                  <a:pt x="63846" y="947980"/>
                  <a:pt x="125189" y="526243"/>
                  <a:pt x="129023" y="494613"/>
                </a:cubicBezTo>
                <a:cubicBezTo>
                  <a:pt x="132857" y="462983"/>
                  <a:pt x="55220" y="1008364"/>
                  <a:pt x="65763" y="977692"/>
                </a:cubicBezTo>
                <a:cubicBezTo>
                  <a:pt x="76306" y="947020"/>
                  <a:pt x="181741" y="379594"/>
                  <a:pt x="192284" y="310583"/>
                </a:cubicBezTo>
                <a:cubicBezTo>
                  <a:pt x="202827" y="241572"/>
                  <a:pt x="115604" y="609631"/>
                  <a:pt x="129023" y="563624"/>
                </a:cubicBezTo>
                <a:cubicBezTo>
                  <a:pt x="142442" y="517617"/>
                  <a:pt x="281423" y="-4760"/>
                  <a:pt x="278548" y="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BD6F308B-B4B0-EC55-BBEC-63A89646DCCD}"/>
              </a:ext>
            </a:extLst>
          </p:cNvPr>
          <p:cNvSpPr/>
          <p:nvPr/>
        </p:nvSpPr>
        <p:spPr>
          <a:xfrm>
            <a:off x="4289789" y="3248091"/>
            <a:ext cx="127506" cy="1192064"/>
          </a:xfrm>
          <a:custGeom>
            <a:avLst/>
            <a:gdLst>
              <a:gd name="connsiteX0" fmla="*/ 126936 w 127506"/>
              <a:gd name="connsiteY0" fmla="*/ 6943 h 1192064"/>
              <a:gd name="connsiteX1" fmla="*/ 46422 w 127506"/>
              <a:gd name="connsiteY1" fmla="*/ 317494 h 1192064"/>
              <a:gd name="connsiteX2" fmla="*/ 29169 w 127506"/>
              <a:gd name="connsiteY2" fmla="*/ 731562 h 1192064"/>
              <a:gd name="connsiteX3" fmla="*/ 115434 w 127506"/>
              <a:gd name="connsiteY3" fmla="*/ 1180135 h 1192064"/>
              <a:gd name="connsiteX4" fmla="*/ 69426 w 127506"/>
              <a:gd name="connsiteY4" fmla="*/ 1024860 h 1192064"/>
              <a:gd name="connsiteX5" fmla="*/ 415 w 127506"/>
              <a:gd name="connsiteY5" fmla="*/ 622294 h 1192064"/>
              <a:gd name="connsiteX6" fmla="*/ 126936 w 127506"/>
              <a:gd name="connsiteY6" fmla="*/ 6943 h 119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6" h="1192064">
                <a:moveTo>
                  <a:pt x="126936" y="6943"/>
                </a:moveTo>
                <a:cubicBezTo>
                  <a:pt x="134604" y="-43857"/>
                  <a:pt x="62716" y="196724"/>
                  <a:pt x="46422" y="317494"/>
                </a:cubicBezTo>
                <a:cubicBezTo>
                  <a:pt x="30128" y="438264"/>
                  <a:pt x="17667" y="587789"/>
                  <a:pt x="29169" y="731562"/>
                </a:cubicBezTo>
                <a:cubicBezTo>
                  <a:pt x="40671" y="875335"/>
                  <a:pt x="108725" y="1131252"/>
                  <a:pt x="115434" y="1180135"/>
                </a:cubicBezTo>
                <a:cubicBezTo>
                  <a:pt x="122143" y="1229018"/>
                  <a:pt x="88596" y="1117834"/>
                  <a:pt x="69426" y="1024860"/>
                </a:cubicBezTo>
                <a:cubicBezTo>
                  <a:pt x="50256" y="931886"/>
                  <a:pt x="-5336" y="786196"/>
                  <a:pt x="415" y="622294"/>
                </a:cubicBezTo>
                <a:cubicBezTo>
                  <a:pt x="6166" y="458392"/>
                  <a:pt x="119268" y="57743"/>
                  <a:pt x="126936" y="69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B1C35825-32B5-3613-E712-EBDA8A997768}"/>
              </a:ext>
            </a:extLst>
          </p:cNvPr>
          <p:cNvSpPr/>
          <p:nvPr/>
        </p:nvSpPr>
        <p:spPr>
          <a:xfrm>
            <a:off x="3099114" y="2540433"/>
            <a:ext cx="969497" cy="939785"/>
          </a:xfrm>
          <a:custGeom>
            <a:avLst/>
            <a:gdLst>
              <a:gd name="connsiteX0" fmla="*/ 966803 w 969497"/>
              <a:gd name="connsiteY0" fmla="*/ 7235 h 939785"/>
              <a:gd name="connsiteX1" fmla="*/ 477973 w 969497"/>
              <a:gd name="connsiteY1" fmla="*/ 312035 h 939785"/>
              <a:gd name="connsiteX2" fmla="*/ 644 w 969497"/>
              <a:gd name="connsiteY2" fmla="*/ 938888 h 939785"/>
              <a:gd name="connsiteX3" fmla="*/ 380207 w 969497"/>
              <a:gd name="connsiteY3" fmla="*/ 444307 h 939785"/>
              <a:gd name="connsiteX4" fmla="*/ 592992 w 969497"/>
              <a:gd name="connsiteY4" fmla="*/ 179763 h 939785"/>
              <a:gd name="connsiteX5" fmla="*/ 265188 w 969497"/>
              <a:gd name="connsiteY5" fmla="*/ 501816 h 939785"/>
              <a:gd name="connsiteX6" fmla="*/ 656252 w 969497"/>
              <a:gd name="connsiteY6" fmla="*/ 128005 h 939785"/>
              <a:gd name="connsiteX7" fmla="*/ 966803 w 969497"/>
              <a:gd name="connsiteY7" fmla="*/ 7235 h 93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497" h="939785">
                <a:moveTo>
                  <a:pt x="966803" y="7235"/>
                </a:moveTo>
                <a:cubicBezTo>
                  <a:pt x="937090" y="37907"/>
                  <a:pt x="638999" y="156760"/>
                  <a:pt x="477973" y="312035"/>
                </a:cubicBezTo>
                <a:cubicBezTo>
                  <a:pt x="316947" y="467310"/>
                  <a:pt x="16938" y="916843"/>
                  <a:pt x="644" y="938888"/>
                </a:cubicBezTo>
                <a:cubicBezTo>
                  <a:pt x="-15650" y="960933"/>
                  <a:pt x="281482" y="570828"/>
                  <a:pt x="380207" y="444307"/>
                </a:cubicBezTo>
                <a:cubicBezTo>
                  <a:pt x="478932" y="317786"/>
                  <a:pt x="612162" y="170178"/>
                  <a:pt x="592992" y="179763"/>
                </a:cubicBezTo>
                <a:cubicBezTo>
                  <a:pt x="573822" y="189348"/>
                  <a:pt x="254645" y="510442"/>
                  <a:pt x="265188" y="501816"/>
                </a:cubicBezTo>
                <a:cubicBezTo>
                  <a:pt x="275731" y="493190"/>
                  <a:pt x="539316" y="207560"/>
                  <a:pt x="656252" y="128005"/>
                </a:cubicBezTo>
                <a:cubicBezTo>
                  <a:pt x="773188" y="48450"/>
                  <a:pt x="996516" y="-23437"/>
                  <a:pt x="966803" y="72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5046605-A0B9-3238-6352-2F6E792DADA5}"/>
              </a:ext>
            </a:extLst>
          </p:cNvPr>
          <p:cNvSpPr/>
          <p:nvPr/>
        </p:nvSpPr>
        <p:spPr>
          <a:xfrm>
            <a:off x="2882834" y="3553940"/>
            <a:ext cx="188319" cy="1068382"/>
          </a:xfrm>
          <a:custGeom>
            <a:avLst/>
            <a:gdLst>
              <a:gd name="connsiteX0" fmla="*/ 188170 w 188319"/>
              <a:gd name="connsiteY0" fmla="*/ 143 h 1068382"/>
              <a:gd name="connsiteX1" fmla="*/ 50147 w 188319"/>
              <a:gd name="connsiteY1" fmla="*/ 333698 h 1068382"/>
              <a:gd name="connsiteX2" fmla="*/ 4140 w 188319"/>
              <a:gd name="connsiteY2" fmla="*/ 1029562 h 1068382"/>
              <a:gd name="connsiteX3" fmla="*/ 4140 w 188319"/>
              <a:gd name="connsiteY3" fmla="*/ 914543 h 1068382"/>
              <a:gd name="connsiteX4" fmla="*/ 21392 w 188319"/>
              <a:gd name="connsiteY4" fmla="*/ 368203 h 1068382"/>
              <a:gd name="connsiteX5" fmla="*/ 188170 w 188319"/>
              <a:gd name="connsiteY5" fmla="*/ 143 h 106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9" h="1068382">
                <a:moveTo>
                  <a:pt x="188170" y="143"/>
                </a:moveTo>
                <a:cubicBezTo>
                  <a:pt x="192962" y="-5608"/>
                  <a:pt x="80819" y="162128"/>
                  <a:pt x="50147" y="333698"/>
                </a:cubicBezTo>
                <a:cubicBezTo>
                  <a:pt x="19475" y="505268"/>
                  <a:pt x="11808" y="932754"/>
                  <a:pt x="4140" y="1029562"/>
                </a:cubicBezTo>
                <a:cubicBezTo>
                  <a:pt x="-3528" y="1126370"/>
                  <a:pt x="1265" y="1024769"/>
                  <a:pt x="4140" y="914543"/>
                </a:cubicBezTo>
                <a:cubicBezTo>
                  <a:pt x="7015" y="804317"/>
                  <a:pt x="-9280" y="517728"/>
                  <a:pt x="21392" y="368203"/>
                </a:cubicBezTo>
                <a:cubicBezTo>
                  <a:pt x="52064" y="218679"/>
                  <a:pt x="183378" y="5894"/>
                  <a:pt x="188170" y="1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C69F36C-C9C9-01D2-001D-5B4B388024DF}"/>
              </a:ext>
            </a:extLst>
          </p:cNvPr>
          <p:cNvSpPr/>
          <p:nvPr/>
        </p:nvSpPr>
        <p:spPr>
          <a:xfrm>
            <a:off x="4443734" y="2001307"/>
            <a:ext cx="680416" cy="204911"/>
          </a:xfrm>
          <a:custGeom>
            <a:avLst/>
            <a:gdLst>
              <a:gd name="connsiteX0" fmla="*/ 1745 w 680416"/>
              <a:gd name="connsiteY0" fmla="*/ 166799 h 204911"/>
              <a:gd name="connsiteX1" fmla="*/ 168523 w 680416"/>
              <a:gd name="connsiteY1" fmla="*/ 74784 h 204911"/>
              <a:gd name="connsiteX2" fmla="*/ 162772 w 680416"/>
              <a:gd name="connsiteY2" fmla="*/ 23025 h 204911"/>
              <a:gd name="connsiteX3" fmla="*/ 375557 w 680416"/>
              <a:gd name="connsiteY3" fmla="*/ 201304 h 204911"/>
              <a:gd name="connsiteX4" fmla="*/ 358304 w 680416"/>
              <a:gd name="connsiteY4" fmla="*/ 80535 h 204911"/>
              <a:gd name="connsiteX5" fmla="*/ 456070 w 680416"/>
              <a:gd name="connsiteY5" fmla="*/ 161048 h 204911"/>
              <a:gd name="connsiteX6" fmla="*/ 433066 w 680416"/>
              <a:gd name="connsiteY6" fmla="*/ 17274 h 204911"/>
              <a:gd name="connsiteX7" fmla="*/ 519330 w 680416"/>
              <a:gd name="connsiteY7" fmla="*/ 195553 h 204911"/>
              <a:gd name="connsiteX8" fmla="*/ 525081 w 680416"/>
              <a:gd name="connsiteY8" fmla="*/ 161048 h 204911"/>
              <a:gd name="connsiteX9" fmla="*/ 680357 w 680416"/>
              <a:gd name="connsiteY9" fmla="*/ 21 h 204911"/>
              <a:gd name="connsiteX10" fmla="*/ 542334 w 680416"/>
              <a:gd name="connsiteY10" fmla="*/ 149546 h 204911"/>
              <a:gd name="connsiteX11" fmla="*/ 450319 w 680416"/>
              <a:gd name="connsiteY11" fmla="*/ 161048 h 204911"/>
              <a:gd name="connsiteX12" fmla="*/ 289292 w 680416"/>
              <a:gd name="connsiteY12" fmla="*/ 80535 h 204911"/>
              <a:gd name="connsiteX13" fmla="*/ 1745 w 680416"/>
              <a:gd name="connsiteY13" fmla="*/ 166799 h 2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0416" h="204911">
                <a:moveTo>
                  <a:pt x="1745" y="166799"/>
                </a:moveTo>
                <a:cubicBezTo>
                  <a:pt x="-18383" y="165841"/>
                  <a:pt x="141685" y="98746"/>
                  <a:pt x="168523" y="74784"/>
                </a:cubicBezTo>
                <a:cubicBezTo>
                  <a:pt x="195361" y="50822"/>
                  <a:pt x="128266" y="1938"/>
                  <a:pt x="162772" y="23025"/>
                </a:cubicBezTo>
                <a:cubicBezTo>
                  <a:pt x="197278" y="44112"/>
                  <a:pt x="342968" y="191719"/>
                  <a:pt x="375557" y="201304"/>
                </a:cubicBezTo>
                <a:cubicBezTo>
                  <a:pt x="408146" y="210889"/>
                  <a:pt x="344885" y="87244"/>
                  <a:pt x="358304" y="80535"/>
                </a:cubicBezTo>
                <a:cubicBezTo>
                  <a:pt x="371723" y="73826"/>
                  <a:pt x="443610" y="171591"/>
                  <a:pt x="456070" y="161048"/>
                </a:cubicBezTo>
                <a:cubicBezTo>
                  <a:pt x="468530" y="150505"/>
                  <a:pt x="422523" y="11523"/>
                  <a:pt x="433066" y="17274"/>
                </a:cubicBezTo>
                <a:cubicBezTo>
                  <a:pt x="443609" y="23025"/>
                  <a:pt x="519330" y="195553"/>
                  <a:pt x="519330" y="195553"/>
                </a:cubicBezTo>
                <a:cubicBezTo>
                  <a:pt x="534666" y="219515"/>
                  <a:pt x="498243" y="193637"/>
                  <a:pt x="525081" y="161048"/>
                </a:cubicBezTo>
                <a:cubicBezTo>
                  <a:pt x="551919" y="128459"/>
                  <a:pt x="677482" y="1938"/>
                  <a:pt x="680357" y="21"/>
                </a:cubicBezTo>
                <a:cubicBezTo>
                  <a:pt x="683232" y="-1896"/>
                  <a:pt x="580674" y="122708"/>
                  <a:pt x="542334" y="149546"/>
                </a:cubicBezTo>
                <a:cubicBezTo>
                  <a:pt x="503994" y="176384"/>
                  <a:pt x="492493" y="172550"/>
                  <a:pt x="450319" y="161048"/>
                </a:cubicBezTo>
                <a:cubicBezTo>
                  <a:pt x="408145" y="149546"/>
                  <a:pt x="361179" y="79577"/>
                  <a:pt x="289292" y="80535"/>
                </a:cubicBezTo>
                <a:cubicBezTo>
                  <a:pt x="217405" y="81493"/>
                  <a:pt x="21873" y="167757"/>
                  <a:pt x="1745" y="1667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E749779-5F14-E4FB-A764-14B15F4D321E}"/>
              </a:ext>
            </a:extLst>
          </p:cNvPr>
          <p:cNvSpPr/>
          <p:nvPr/>
        </p:nvSpPr>
        <p:spPr>
          <a:xfrm>
            <a:off x="4486221" y="2228403"/>
            <a:ext cx="140194" cy="1129847"/>
          </a:xfrm>
          <a:custGeom>
            <a:avLst/>
            <a:gdLst>
              <a:gd name="connsiteX0" fmla="*/ 85779 w 140194"/>
              <a:gd name="connsiteY0" fmla="*/ 8714 h 1129847"/>
              <a:gd name="connsiteX1" fmla="*/ 16768 w 140194"/>
              <a:gd name="connsiteY1" fmla="*/ 94978 h 1129847"/>
              <a:gd name="connsiteX2" fmla="*/ 68526 w 140194"/>
              <a:gd name="connsiteY2" fmla="*/ 353771 h 1129847"/>
              <a:gd name="connsiteX3" fmla="*/ 28270 w 140194"/>
              <a:gd name="connsiteY3" fmla="*/ 336518 h 1129847"/>
              <a:gd name="connsiteX4" fmla="*/ 131787 w 140194"/>
              <a:gd name="connsiteY4" fmla="*/ 710329 h 1129847"/>
              <a:gd name="connsiteX5" fmla="*/ 120285 w 140194"/>
              <a:gd name="connsiteY5" fmla="*/ 618314 h 1129847"/>
              <a:gd name="connsiteX6" fmla="*/ 11017 w 140194"/>
              <a:gd name="connsiteY6" fmla="*/ 1118646 h 1129847"/>
              <a:gd name="connsiteX7" fmla="*/ 16768 w 140194"/>
              <a:gd name="connsiteY7" fmla="*/ 940367 h 1129847"/>
              <a:gd name="connsiteX8" fmla="*/ 126036 w 140194"/>
              <a:gd name="connsiteY8" fmla="*/ 641318 h 1129847"/>
              <a:gd name="connsiteX9" fmla="*/ 68526 w 140194"/>
              <a:gd name="connsiteY9" fmla="*/ 359522 h 1129847"/>
              <a:gd name="connsiteX10" fmla="*/ 22519 w 140194"/>
              <a:gd name="connsiteY10" fmla="*/ 284759 h 1129847"/>
              <a:gd name="connsiteX11" fmla="*/ 85779 w 140194"/>
              <a:gd name="connsiteY11" fmla="*/ 8714 h 112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94" h="1129847">
                <a:moveTo>
                  <a:pt x="85779" y="8714"/>
                </a:moveTo>
                <a:cubicBezTo>
                  <a:pt x="84821" y="-22916"/>
                  <a:pt x="19644" y="37468"/>
                  <a:pt x="16768" y="94978"/>
                </a:cubicBezTo>
                <a:cubicBezTo>
                  <a:pt x="13892" y="152488"/>
                  <a:pt x="66609" y="313514"/>
                  <a:pt x="68526" y="353771"/>
                </a:cubicBezTo>
                <a:cubicBezTo>
                  <a:pt x="70443" y="394028"/>
                  <a:pt x="17727" y="277092"/>
                  <a:pt x="28270" y="336518"/>
                </a:cubicBezTo>
                <a:cubicBezTo>
                  <a:pt x="38813" y="395944"/>
                  <a:pt x="116451" y="663363"/>
                  <a:pt x="131787" y="710329"/>
                </a:cubicBezTo>
                <a:cubicBezTo>
                  <a:pt x="147123" y="757295"/>
                  <a:pt x="140413" y="550261"/>
                  <a:pt x="120285" y="618314"/>
                </a:cubicBezTo>
                <a:cubicBezTo>
                  <a:pt x="100157" y="686367"/>
                  <a:pt x="28270" y="1064971"/>
                  <a:pt x="11017" y="1118646"/>
                </a:cubicBezTo>
                <a:cubicBezTo>
                  <a:pt x="-6236" y="1172321"/>
                  <a:pt x="-2402" y="1019922"/>
                  <a:pt x="16768" y="940367"/>
                </a:cubicBezTo>
                <a:cubicBezTo>
                  <a:pt x="35938" y="860812"/>
                  <a:pt x="117410" y="738125"/>
                  <a:pt x="126036" y="641318"/>
                </a:cubicBezTo>
                <a:cubicBezTo>
                  <a:pt x="134662" y="544511"/>
                  <a:pt x="85779" y="418949"/>
                  <a:pt x="68526" y="359522"/>
                </a:cubicBezTo>
                <a:cubicBezTo>
                  <a:pt x="51273" y="300095"/>
                  <a:pt x="22519" y="346102"/>
                  <a:pt x="22519" y="284759"/>
                </a:cubicBezTo>
                <a:cubicBezTo>
                  <a:pt x="22519" y="223416"/>
                  <a:pt x="86737" y="40344"/>
                  <a:pt x="85779" y="87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ABFB177A-2B0C-2134-EC6C-40C1C6325C59}"/>
              </a:ext>
            </a:extLst>
          </p:cNvPr>
          <p:cNvSpPr/>
          <p:nvPr/>
        </p:nvSpPr>
        <p:spPr>
          <a:xfrm>
            <a:off x="4427978" y="2851032"/>
            <a:ext cx="139335" cy="1612279"/>
          </a:xfrm>
          <a:custGeom>
            <a:avLst/>
            <a:gdLst>
              <a:gd name="connsiteX0" fmla="*/ 92264 w 139335"/>
              <a:gd name="connsiteY0" fmla="*/ 1436 h 1612279"/>
              <a:gd name="connsiteX1" fmla="*/ 11750 w 139335"/>
              <a:gd name="connsiteY1" fmla="*/ 369496 h 1612279"/>
              <a:gd name="connsiteX2" fmla="*/ 92264 w 139335"/>
              <a:gd name="connsiteY2" fmla="*/ 921587 h 1612279"/>
              <a:gd name="connsiteX3" fmla="*/ 52007 w 139335"/>
              <a:gd name="connsiteY3" fmla="*/ 1600198 h 1612279"/>
              <a:gd name="connsiteX4" fmla="*/ 63509 w 139335"/>
              <a:gd name="connsiteY4" fmla="*/ 1324153 h 1612279"/>
              <a:gd name="connsiteX5" fmla="*/ 138271 w 139335"/>
              <a:gd name="connsiteY5" fmla="*/ 915836 h 1612279"/>
              <a:gd name="connsiteX6" fmla="*/ 248 w 139335"/>
              <a:gd name="connsiteY6" fmla="*/ 501768 h 1612279"/>
              <a:gd name="connsiteX7" fmla="*/ 92264 w 139335"/>
              <a:gd name="connsiteY7" fmla="*/ 1436 h 161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335" h="1612279">
                <a:moveTo>
                  <a:pt x="92264" y="1436"/>
                </a:moveTo>
                <a:cubicBezTo>
                  <a:pt x="94181" y="-20609"/>
                  <a:pt x="11750" y="216138"/>
                  <a:pt x="11750" y="369496"/>
                </a:cubicBezTo>
                <a:cubicBezTo>
                  <a:pt x="11750" y="522854"/>
                  <a:pt x="85554" y="716470"/>
                  <a:pt x="92264" y="921587"/>
                </a:cubicBezTo>
                <a:cubicBezTo>
                  <a:pt x="98974" y="1126704"/>
                  <a:pt x="56799" y="1533104"/>
                  <a:pt x="52007" y="1600198"/>
                </a:cubicBezTo>
                <a:cubicBezTo>
                  <a:pt x="47214" y="1667292"/>
                  <a:pt x="49132" y="1438213"/>
                  <a:pt x="63509" y="1324153"/>
                </a:cubicBezTo>
                <a:cubicBezTo>
                  <a:pt x="77886" y="1210093"/>
                  <a:pt x="148814" y="1052900"/>
                  <a:pt x="138271" y="915836"/>
                </a:cubicBezTo>
                <a:cubicBezTo>
                  <a:pt x="127728" y="778772"/>
                  <a:pt x="5999" y="650334"/>
                  <a:pt x="248" y="501768"/>
                </a:cubicBezTo>
                <a:cubicBezTo>
                  <a:pt x="-5503" y="353202"/>
                  <a:pt x="90347" y="23481"/>
                  <a:pt x="92264" y="14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6C5EDD7-9781-77B1-FE18-922AAB09EEF9}"/>
              </a:ext>
            </a:extLst>
          </p:cNvPr>
          <p:cNvSpPr/>
          <p:nvPr/>
        </p:nvSpPr>
        <p:spPr>
          <a:xfrm>
            <a:off x="4703870" y="2058769"/>
            <a:ext cx="1291430" cy="479958"/>
          </a:xfrm>
          <a:custGeom>
            <a:avLst/>
            <a:gdLst>
              <a:gd name="connsiteX0" fmla="*/ 402 w 1291430"/>
              <a:gd name="connsiteY0" fmla="*/ 241608 h 479958"/>
              <a:gd name="connsiteX1" fmla="*/ 466228 w 1291430"/>
              <a:gd name="connsiteY1" fmla="*/ 80582 h 479958"/>
              <a:gd name="connsiteX2" fmla="*/ 633005 w 1291430"/>
              <a:gd name="connsiteY2" fmla="*/ 69 h 479958"/>
              <a:gd name="connsiteX3" fmla="*/ 569745 w 1291430"/>
              <a:gd name="connsiteY3" fmla="*/ 69080 h 479958"/>
              <a:gd name="connsiteX4" fmla="*/ 817036 w 1291430"/>
              <a:gd name="connsiteY4" fmla="*/ 195601 h 479958"/>
              <a:gd name="connsiteX5" fmla="*/ 713519 w 1291430"/>
              <a:gd name="connsiteY5" fmla="*/ 207103 h 479958"/>
              <a:gd name="connsiteX6" fmla="*/ 995315 w 1291430"/>
              <a:gd name="connsiteY6" fmla="*/ 253110 h 479958"/>
              <a:gd name="connsiteX7" fmla="*/ 1282862 w 1291430"/>
              <a:gd name="connsiteY7" fmla="*/ 477397 h 479958"/>
              <a:gd name="connsiteX8" fmla="*/ 1219602 w 1291430"/>
              <a:gd name="connsiteY8" fmla="*/ 379631 h 479958"/>
              <a:gd name="connsiteX9" fmla="*/ 1259858 w 1291430"/>
              <a:gd name="connsiteY9" fmla="*/ 460144 h 479958"/>
              <a:gd name="connsiteX10" fmla="*/ 1110334 w 1291430"/>
              <a:gd name="connsiteY10" fmla="*/ 304869 h 479958"/>
              <a:gd name="connsiteX11" fmla="*/ 1018319 w 1291430"/>
              <a:gd name="connsiteY11" fmla="*/ 235857 h 479958"/>
              <a:gd name="connsiteX12" fmla="*/ 765277 w 1291430"/>
              <a:gd name="connsiteY12" fmla="*/ 224356 h 479958"/>
              <a:gd name="connsiteX13" fmla="*/ 552492 w 1291430"/>
              <a:gd name="connsiteY13" fmla="*/ 40325 h 479958"/>
              <a:gd name="connsiteX14" fmla="*/ 402 w 1291430"/>
              <a:gd name="connsiteY14" fmla="*/ 241608 h 47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1430" h="479958">
                <a:moveTo>
                  <a:pt x="402" y="241608"/>
                </a:moveTo>
                <a:cubicBezTo>
                  <a:pt x="-13975" y="248317"/>
                  <a:pt x="360794" y="120838"/>
                  <a:pt x="466228" y="80582"/>
                </a:cubicBezTo>
                <a:cubicBezTo>
                  <a:pt x="571662" y="40326"/>
                  <a:pt x="615752" y="1986"/>
                  <a:pt x="633005" y="69"/>
                </a:cubicBezTo>
                <a:cubicBezTo>
                  <a:pt x="650258" y="-1848"/>
                  <a:pt x="539073" y="36491"/>
                  <a:pt x="569745" y="69080"/>
                </a:cubicBezTo>
                <a:cubicBezTo>
                  <a:pt x="600417" y="101669"/>
                  <a:pt x="793074" y="172597"/>
                  <a:pt x="817036" y="195601"/>
                </a:cubicBezTo>
                <a:cubicBezTo>
                  <a:pt x="840998" y="218605"/>
                  <a:pt x="683806" y="197518"/>
                  <a:pt x="713519" y="207103"/>
                </a:cubicBezTo>
                <a:cubicBezTo>
                  <a:pt x="743232" y="216688"/>
                  <a:pt x="900425" y="208061"/>
                  <a:pt x="995315" y="253110"/>
                </a:cubicBezTo>
                <a:cubicBezTo>
                  <a:pt x="1090206" y="298159"/>
                  <a:pt x="1245481" y="456310"/>
                  <a:pt x="1282862" y="477397"/>
                </a:cubicBezTo>
                <a:cubicBezTo>
                  <a:pt x="1320243" y="498484"/>
                  <a:pt x="1223436" y="382506"/>
                  <a:pt x="1219602" y="379631"/>
                </a:cubicBezTo>
                <a:cubicBezTo>
                  <a:pt x="1215768" y="376756"/>
                  <a:pt x="1278069" y="472604"/>
                  <a:pt x="1259858" y="460144"/>
                </a:cubicBezTo>
                <a:cubicBezTo>
                  <a:pt x="1241647" y="447684"/>
                  <a:pt x="1150591" y="342250"/>
                  <a:pt x="1110334" y="304869"/>
                </a:cubicBezTo>
                <a:cubicBezTo>
                  <a:pt x="1070078" y="267488"/>
                  <a:pt x="1075828" y="249276"/>
                  <a:pt x="1018319" y="235857"/>
                </a:cubicBezTo>
                <a:cubicBezTo>
                  <a:pt x="960810" y="222438"/>
                  <a:pt x="842915" y="256945"/>
                  <a:pt x="765277" y="224356"/>
                </a:cubicBezTo>
                <a:cubicBezTo>
                  <a:pt x="687639" y="191767"/>
                  <a:pt x="675179" y="38408"/>
                  <a:pt x="552492" y="40325"/>
                </a:cubicBezTo>
                <a:cubicBezTo>
                  <a:pt x="429805" y="42242"/>
                  <a:pt x="14779" y="234899"/>
                  <a:pt x="402" y="2416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4A2AFC2-0C94-00B0-312F-6B6B650D5ED7}"/>
              </a:ext>
            </a:extLst>
          </p:cNvPr>
          <p:cNvSpPr/>
          <p:nvPr/>
        </p:nvSpPr>
        <p:spPr>
          <a:xfrm>
            <a:off x="4641726" y="2272877"/>
            <a:ext cx="254710" cy="939144"/>
          </a:xfrm>
          <a:custGeom>
            <a:avLst/>
            <a:gdLst>
              <a:gd name="connsiteX0" fmla="*/ 45293 w 254710"/>
              <a:gd name="connsiteY0" fmla="*/ 4497 h 939144"/>
              <a:gd name="connsiteX1" fmla="*/ 5036 w 254710"/>
              <a:gd name="connsiteY1" fmla="*/ 217281 h 939144"/>
              <a:gd name="connsiteX2" fmla="*/ 108553 w 254710"/>
              <a:gd name="connsiteY2" fmla="*/ 671606 h 939144"/>
              <a:gd name="connsiteX3" fmla="*/ 85549 w 254710"/>
              <a:gd name="connsiteY3" fmla="*/ 596844 h 939144"/>
              <a:gd name="connsiteX4" fmla="*/ 252327 w 254710"/>
              <a:gd name="connsiteY4" fmla="*/ 930398 h 939144"/>
              <a:gd name="connsiteX5" fmla="*/ 171814 w 254710"/>
              <a:gd name="connsiteY5" fmla="*/ 803878 h 939144"/>
              <a:gd name="connsiteX6" fmla="*/ 5036 w 254710"/>
              <a:gd name="connsiteY6" fmla="*/ 401312 h 939144"/>
              <a:gd name="connsiteX7" fmla="*/ 45293 w 254710"/>
              <a:gd name="connsiteY7" fmla="*/ 4497 h 93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10" h="939144">
                <a:moveTo>
                  <a:pt x="45293" y="4497"/>
                </a:moveTo>
                <a:cubicBezTo>
                  <a:pt x="45293" y="-26175"/>
                  <a:pt x="-5507" y="106096"/>
                  <a:pt x="5036" y="217281"/>
                </a:cubicBezTo>
                <a:cubicBezTo>
                  <a:pt x="15579" y="328466"/>
                  <a:pt x="95134" y="608346"/>
                  <a:pt x="108553" y="671606"/>
                </a:cubicBezTo>
                <a:cubicBezTo>
                  <a:pt x="121972" y="734866"/>
                  <a:pt x="61587" y="553712"/>
                  <a:pt x="85549" y="596844"/>
                </a:cubicBezTo>
                <a:cubicBezTo>
                  <a:pt x="109511" y="639976"/>
                  <a:pt x="237950" y="895892"/>
                  <a:pt x="252327" y="930398"/>
                </a:cubicBezTo>
                <a:cubicBezTo>
                  <a:pt x="266704" y="964904"/>
                  <a:pt x="213029" y="892059"/>
                  <a:pt x="171814" y="803878"/>
                </a:cubicBezTo>
                <a:cubicBezTo>
                  <a:pt x="130599" y="715697"/>
                  <a:pt x="28040" y="537418"/>
                  <a:pt x="5036" y="401312"/>
                </a:cubicBezTo>
                <a:cubicBezTo>
                  <a:pt x="-17968" y="265206"/>
                  <a:pt x="45293" y="35169"/>
                  <a:pt x="45293" y="44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5E8B1C1-027F-13F0-FA3A-96065C609110}"/>
              </a:ext>
            </a:extLst>
          </p:cNvPr>
          <p:cNvSpPr/>
          <p:nvPr/>
        </p:nvSpPr>
        <p:spPr>
          <a:xfrm>
            <a:off x="4657929" y="3013450"/>
            <a:ext cx="156296" cy="1411794"/>
          </a:xfrm>
          <a:custGeom>
            <a:avLst/>
            <a:gdLst>
              <a:gd name="connsiteX0" fmla="*/ 69346 w 156296"/>
              <a:gd name="connsiteY0" fmla="*/ 44 h 1411794"/>
              <a:gd name="connsiteX1" fmla="*/ 29090 w 156296"/>
              <a:gd name="connsiteY1" fmla="*/ 241584 h 1411794"/>
              <a:gd name="connsiteX2" fmla="*/ 75097 w 156296"/>
              <a:gd name="connsiteY2" fmla="*/ 649901 h 1411794"/>
              <a:gd name="connsiteX3" fmla="*/ 69346 w 156296"/>
              <a:gd name="connsiteY3" fmla="*/ 442867 h 1411794"/>
              <a:gd name="connsiteX4" fmla="*/ 52094 w 156296"/>
              <a:gd name="connsiteY4" fmla="*/ 885690 h 1411794"/>
              <a:gd name="connsiteX5" fmla="*/ 155611 w 156296"/>
              <a:gd name="connsiteY5" fmla="*/ 1397524 h 1411794"/>
              <a:gd name="connsiteX6" fmla="*/ 92350 w 156296"/>
              <a:gd name="connsiteY6" fmla="*/ 1178988 h 1411794"/>
              <a:gd name="connsiteX7" fmla="*/ 335 w 156296"/>
              <a:gd name="connsiteY7" fmla="*/ 258837 h 1411794"/>
              <a:gd name="connsiteX8" fmla="*/ 69346 w 156296"/>
              <a:gd name="connsiteY8" fmla="*/ 44 h 141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96" h="1411794">
                <a:moveTo>
                  <a:pt x="69346" y="44"/>
                </a:moveTo>
                <a:cubicBezTo>
                  <a:pt x="74138" y="-2831"/>
                  <a:pt x="28132" y="133275"/>
                  <a:pt x="29090" y="241584"/>
                </a:cubicBezTo>
                <a:cubicBezTo>
                  <a:pt x="30048" y="349893"/>
                  <a:pt x="68388" y="616354"/>
                  <a:pt x="75097" y="649901"/>
                </a:cubicBezTo>
                <a:cubicBezTo>
                  <a:pt x="81806" y="683448"/>
                  <a:pt x="73180" y="403569"/>
                  <a:pt x="69346" y="442867"/>
                </a:cubicBezTo>
                <a:cubicBezTo>
                  <a:pt x="65512" y="482165"/>
                  <a:pt x="37717" y="726581"/>
                  <a:pt x="52094" y="885690"/>
                </a:cubicBezTo>
                <a:cubicBezTo>
                  <a:pt x="66471" y="1044799"/>
                  <a:pt x="148902" y="1348641"/>
                  <a:pt x="155611" y="1397524"/>
                </a:cubicBezTo>
                <a:cubicBezTo>
                  <a:pt x="162320" y="1446407"/>
                  <a:pt x="118229" y="1368769"/>
                  <a:pt x="92350" y="1178988"/>
                </a:cubicBezTo>
                <a:cubicBezTo>
                  <a:pt x="66471" y="989207"/>
                  <a:pt x="6086" y="448618"/>
                  <a:pt x="335" y="258837"/>
                </a:cubicBezTo>
                <a:cubicBezTo>
                  <a:pt x="-5416" y="69056"/>
                  <a:pt x="64554" y="2919"/>
                  <a:pt x="69346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9563EA84-B2ED-5863-83A5-444F633FED22}"/>
              </a:ext>
            </a:extLst>
          </p:cNvPr>
          <p:cNvSpPr/>
          <p:nvPr/>
        </p:nvSpPr>
        <p:spPr>
          <a:xfrm>
            <a:off x="4594249" y="2995538"/>
            <a:ext cx="167775" cy="1446701"/>
          </a:xfrm>
          <a:custGeom>
            <a:avLst/>
            <a:gdLst>
              <a:gd name="connsiteX0" fmla="*/ 64015 w 167775"/>
              <a:gd name="connsiteY0" fmla="*/ 704 h 1446701"/>
              <a:gd name="connsiteX1" fmla="*/ 23759 w 167775"/>
              <a:gd name="connsiteY1" fmla="*/ 247994 h 1446701"/>
              <a:gd name="connsiteX2" fmla="*/ 41011 w 167775"/>
              <a:gd name="connsiteY2" fmla="*/ 765579 h 1446701"/>
              <a:gd name="connsiteX3" fmla="*/ 12257 w 167775"/>
              <a:gd name="connsiteY3" fmla="*/ 650560 h 1446701"/>
              <a:gd name="connsiteX4" fmla="*/ 121525 w 167775"/>
              <a:gd name="connsiteY4" fmla="*/ 1219904 h 1446701"/>
              <a:gd name="connsiteX5" fmla="*/ 167532 w 167775"/>
              <a:gd name="connsiteY5" fmla="*/ 1444190 h 1446701"/>
              <a:gd name="connsiteX6" fmla="*/ 104272 w 167775"/>
              <a:gd name="connsiteY6" fmla="*/ 1265911 h 1446701"/>
              <a:gd name="connsiteX7" fmla="*/ 755 w 167775"/>
              <a:gd name="connsiteY7" fmla="*/ 317005 h 1446701"/>
              <a:gd name="connsiteX8" fmla="*/ 64015 w 167775"/>
              <a:gd name="connsiteY8" fmla="*/ 704 h 14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75" h="1446701">
                <a:moveTo>
                  <a:pt x="64015" y="704"/>
                </a:moveTo>
                <a:cubicBezTo>
                  <a:pt x="67849" y="-10798"/>
                  <a:pt x="27593" y="120515"/>
                  <a:pt x="23759" y="247994"/>
                </a:cubicBezTo>
                <a:cubicBezTo>
                  <a:pt x="19925" y="375473"/>
                  <a:pt x="42928" y="698485"/>
                  <a:pt x="41011" y="765579"/>
                </a:cubicBezTo>
                <a:cubicBezTo>
                  <a:pt x="39094" y="832673"/>
                  <a:pt x="-1162" y="574839"/>
                  <a:pt x="12257" y="650560"/>
                </a:cubicBezTo>
                <a:cubicBezTo>
                  <a:pt x="25676" y="726281"/>
                  <a:pt x="95646" y="1087632"/>
                  <a:pt x="121525" y="1219904"/>
                </a:cubicBezTo>
                <a:cubicBezTo>
                  <a:pt x="147404" y="1352176"/>
                  <a:pt x="170407" y="1436522"/>
                  <a:pt x="167532" y="1444190"/>
                </a:cubicBezTo>
                <a:cubicBezTo>
                  <a:pt x="164657" y="1451858"/>
                  <a:pt x="132068" y="1453775"/>
                  <a:pt x="104272" y="1265911"/>
                </a:cubicBezTo>
                <a:cubicBezTo>
                  <a:pt x="76476" y="1078047"/>
                  <a:pt x="9381" y="524997"/>
                  <a:pt x="755" y="317005"/>
                </a:cubicBezTo>
                <a:cubicBezTo>
                  <a:pt x="-7871" y="109013"/>
                  <a:pt x="60181" y="12206"/>
                  <a:pt x="64015" y="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5751E4D-3EF2-0E3D-A818-2ABCE41C8F97}"/>
              </a:ext>
            </a:extLst>
          </p:cNvPr>
          <p:cNvSpPr/>
          <p:nvPr/>
        </p:nvSpPr>
        <p:spPr>
          <a:xfrm>
            <a:off x="4757825" y="2608659"/>
            <a:ext cx="205357" cy="916751"/>
          </a:xfrm>
          <a:custGeom>
            <a:avLst/>
            <a:gdLst>
              <a:gd name="connsiteX0" fmla="*/ 205239 w 205357"/>
              <a:gd name="connsiteY0" fmla="*/ 2269 h 916751"/>
              <a:gd name="connsiteX1" fmla="*/ 21209 w 205357"/>
              <a:gd name="connsiteY1" fmla="*/ 519854 h 916751"/>
              <a:gd name="connsiteX2" fmla="*/ 3956 w 205357"/>
              <a:gd name="connsiteY2" fmla="*/ 910918 h 916751"/>
              <a:gd name="connsiteX3" fmla="*/ 21209 w 205357"/>
              <a:gd name="connsiteY3" fmla="*/ 715386 h 916751"/>
              <a:gd name="connsiteX4" fmla="*/ 101722 w 205357"/>
              <a:gd name="connsiteY4" fmla="*/ 197801 h 916751"/>
              <a:gd name="connsiteX5" fmla="*/ 49964 w 205357"/>
              <a:gd name="connsiteY5" fmla="*/ 324322 h 916751"/>
              <a:gd name="connsiteX6" fmla="*/ 205239 w 205357"/>
              <a:gd name="connsiteY6" fmla="*/ 2269 h 9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357" h="916751">
                <a:moveTo>
                  <a:pt x="205239" y="2269"/>
                </a:moveTo>
                <a:cubicBezTo>
                  <a:pt x="200447" y="34858"/>
                  <a:pt x="54756" y="368413"/>
                  <a:pt x="21209" y="519854"/>
                </a:cubicBezTo>
                <a:cubicBezTo>
                  <a:pt x="-12338" y="671296"/>
                  <a:pt x="3956" y="878329"/>
                  <a:pt x="3956" y="910918"/>
                </a:cubicBezTo>
                <a:cubicBezTo>
                  <a:pt x="3956" y="943507"/>
                  <a:pt x="4915" y="834239"/>
                  <a:pt x="21209" y="715386"/>
                </a:cubicBezTo>
                <a:cubicBezTo>
                  <a:pt x="37503" y="596533"/>
                  <a:pt x="96930" y="262978"/>
                  <a:pt x="101722" y="197801"/>
                </a:cubicBezTo>
                <a:cubicBezTo>
                  <a:pt x="106514" y="132624"/>
                  <a:pt x="31753" y="350201"/>
                  <a:pt x="49964" y="324322"/>
                </a:cubicBezTo>
                <a:cubicBezTo>
                  <a:pt x="68175" y="298443"/>
                  <a:pt x="210031" y="-30320"/>
                  <a:pt x="205239" y="22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955C8B8-95B7-4D6D-87E4-7BF62CC75577}"/>
              </a:ext>
            </a:extLst>
          </p:cNvPr>
          <p:cNvSpPr/>
          <p:nvPr/>
        </p:nvSpPr>
        <p:spPr>
          <a:xfrm>
            <a:off x="4807776" y="3064999"/>
            <a:ext cx="370119" cy="1368599"/>
          </a:xfrm>
          <a:custGeom>
            <a:avLst/>
            <a:gdLst>
              <a:gd name="connsiteX0" fmla="*/ 57522 w 370119"/>
              <a:gd name="connsiteY0" fmla="*/ 254 h 1368599"/>
              <a:gd name="connsiteX1" fmla="*/ 13 w 370119"/>
              <a:gd name="connsiteY1" fmla="*/ 454578 h 1368599"/>
              <a:gd name="connsiteX2" fmla="*/ 63273 w 370119"/>
              <a:gd name="connsiteY2" fmla="*/ 874397 h 1368599"/>
              <a:gd name="connsiteX3" fmla="*/ 23016 w 370119"/>
              <a:gd name="connsiteY3" fmla="*/ 448827 h 1368599"/>
              <a:gd name="connsiteX4" fmla="*/ 178292 w 370119"/>
              <a:gd name="connsiteY4" fmla="*/ 1018171 h 1368599"/>
              <a:gd name="connsiteX5" fmla="*/ 368073 w 370119"/>
              <a:gd name="connsiteY5" fmla="*/ 1357476 h 1368599"/>
              <a:gd name="connsiteX6" fmla="*/ 264556 w 370119"/>
              <a:gd name="connsiteY6" fmla="*/ 1213703 h 1368599"/>
              <a:gd name="connsiteX7" fmla="*/ 46020 w 370119"/>
              <a:gd name="connsiteY7" fmla="*/ 517839 h 1368599"/>
              <a:gd name="connsiteX8" fmla="*/ 57522 w 370119"/>
              <a:gd name="connsiteY8" fmla="*/ 254 h 13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119" h="1368599">
                <a:moveTo>
                  <a:pt x="57522" y="254"/>
                </a:moveTo>
                <a:cubicBezTo>
                  <a:pt x="49854" y="-10289"/>
                  <a:pt x="-945" y="308888"/>
                  <a:pt x="13" y="454578"/>
                </a:cubicBezTo>
                <a:cubicBezTo>
                  <a:pt x="971" y="600268"/>
                  <a:pt x="59439" y="875355"/>
                  <a:pt x="63273" y="874397"/>
                </a:cubicBezTo>
                <a:cubicBezTo>
                  <a:pt x="67107" y="873439"/>
                  <a:pt x="3846" y="424865"/>
                  <a:pt x="23016" y="448827"/>
                </a:cubicBezTo>
                <a:cubicBezTo>
                  <a:pt x="42186" y="472789"/>
                  <a:pt x="120783" y="866730"/>
                  <a:pt x="178292" y="1018171"/>
                </a:cubicBezTo>
                <a:cubicBezTo>
                  <a:pt x="235801" y="1169612"/>
                  <a:pt x="353696" y="1324887"/>
                  <a:pt x="368073" y="1357476"/>
                </a:cubicBezTo>
                <a:cubicBezTo>
                  <a:pt x="382450" y="1390065"/>
                  <a:pt x="318232" y="1353643"/>
                  <a:pt x="264556" y="1213703"/>
                </a:cubicBezTo>
                <a:cubicBezTo>
                  <a:pt x="210881" y="1073764"/>
                  <a:pt x="80526" y="715288"/>
                  <a:pt x="46020" y="517839"/>
                </a:cubicBezTo>
                <a:cubicBezTo>
                  <a:pt x="11514" y="320390"/>
                  <a:pt x="65190" y="10797"/>
                  <a:pt x="57522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C35CD50-9DAD-0EF1-F608-63D2BD9C4506}"/>
              </a:ext>
            </a:extLst>
          </p:cNvPr>
          <p:cNvSpPr/>
          <p:nvPr/>
        </p:nvSpPr>
        <p:spPr>
          <a:xfrm>
            <a:off x="4695434" y="2950070"/>
            <a:ext cx="544258" cy="1495951"/>
          </a:xfrm>
          <a:custGeom>
            <a:avLst/>
            <a:gdLst>
              <a:gd name="connsiteX0" fmla="*/ 3087 w 544258"/>
              <a:gd name="connsiteY0" fmla="*/ 11666 h 1495951"/>
              <a:gd name="connsiteX1" fmla="*/ 514921 w 544258"/>
              <a:gd name="connsiteY1" fmla="*/ 1403394 h 1495951"/>
              <a:gd name="connsiteX2" fmla="*/ 463162 w 544258"/>
              <a:gd name="connsiteY2" fmla="*/ 1299877 h 1495951"/>
              <a:gd name="connsiteX3" fmla="*/ 307887 w 544258"/>
              <a:gd name="connsiteY3" fmla="*/ 765039 h 1495951"/>
              <a:gd name="connsiteX4" fmla="*/ 3087 w 544258"/>
              <a:gd name="connsiteY4" fmla="*/ 11666 h 149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58" h="1495951">
                <a:moveTo>
                  <a:pt x="3087" y="11666"/>
                </a:moveTo>
                <a:cubicBezTo>
                  <a:pt x="37593" y="118058"/>
                  <a:pt x="438242" y="1188692"/>
                  <a:pt x="514921" y="1403394"/>
                </a:cubicBezTo>
                <a:cubicBezTo>
                  <a:pt x="591600" y="1618096"/>
                  <a:pt x="497668" y="1406269"/>
                  <a:pt x="463162" y="1299877"/>
                </a:cubicBezTo>
                <a:cubicBezTo>
                  <a:pt x="428656" y="1193485"/>
                  <a:pt x="382649" y="973990"/>
                  <a:pt x="307887" y="765039"/>
                </a:cubicBezTo>
                <a:cubicBezTo>
                  <a:pt x="233125" y="556088"/>
                  <a:pt x="-31419" y="-94726"/>
                  <a:pt x="3087" y="11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DD24A98-66CC-0E18-4891-203EE01B1C19}"/>
              </a:ext>
            </a:extLst>
          </p:cNvPr>
          <p:cNvSpPr/>
          <p:nvPr/>
        </p:nvSpPr>
        <p:spPr>
          <a:xfrm>
            <a:off x="4872233" y="3219215"/>
            <a:ext cx="644182" cy="1486495"/>
          </a:xfrm>
          <a:custGeom>
            <a:avLst/>
            <a:gdLst>
              <a:gd name="connsiteX0" fmla="*/ 16069 w 644182"/>
              <a:gd name="connsiteY0" fmla="*/ 24317 h 1486495"/>
              <a:gd name="connsiteX1" fmla="*/ 562409 w 644182"/>
              <a:gd name="connsiteY1" fmla="*/ 1329781 h 1486495"/>
              <a:gd name="connsiteX2" fmla="*/ 625669 w 644182"/>
              <a:gd name="connsiteY2" fmla="*/ 1467804 h 1486495"/>
              <a:gd name="connsiteX3" fmla="*/ 608416 w 644182"/>
              <a:gd name="connsiteY3" fmla="*/ 1387291 h 1486495"/>
              <a:gd name="connsiteX4" fmla="*/ 246107 w 644182"/>
              <a:gd name="connsiteY4" fmla="*/ 587910 h 1486495"/>
              <a:gd name="connsiteX5" fmla="*/ 355375 w 644182"/>
              <a:gd name="connsiteY5" fmla="*/ 938717 h 1486495"/>
              <a:gd name="connsiteX6" fmla="*/ 125337 w 644182"/>
              <a:gd name="connsiteY6" fmla="*/ 357872 h 1486495"/>
              <a:gd name="connsiteX7" fmla="*/ 142590 w 644182"/>
              <a:gd name="connsiteY7" fmla="*/ 467140 h 1486495"/>
              <a:gd name="connsiteX8" fmla="*/ 16069 w 644182"/>
              <a:gd name="connsiteY8" fmla="*/ 24317 h 148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182" h="1486495">
                <a:moveTo>
                  <a:pt x="16069" y="24317"/>
                </a:moveTo>
                <a:cubicBezTo>
                  <a:pt x="86039" y="168090"/>
                  <a:pt x="460809" y="1089200"/>
                  <a:pt x="562409" y="1329781"/>
                </a:cubicBezTo>
                <a:cubicBezTo>
                  <a:pt x="664009" y="1570362"/>
                  <a:pt x="618001" y="1458219"/>
                  <a:pt x="625669" y="1467804"/>
                </a:cubicBezTo>
                <a:cubicBezTo>
                  <a:pt x="633337" y="1477389"/>
                  <a:pt x="671676" y="1533940"/>
                  <a:pt x="608416" y="1387291"/>
                </a:cubicBezTo>
                <a:cubicBezTo>
                  <a:pt x="545156" y="1240642"/>
                  <a:pt x="288280" y="662672"/>
                  <a:pt x="246107" y="587910"/>
                </a:cubicBezTo>
                <a:cubicBezTo>
                  <a:pt x="203934" y="513148"/>
                  <a:pt x="375503" y="977057"/>
                  <a:pt x="355375" y="938717"/>
                </a:cubicBezTo>
                <a:cubicBezTo>
                  <a:pt x="335247" y="900377"/>
                  <a:pt x="160801" y="436468"/>
                  <a:pt x="125337" y="357872"/>
                </a:cubicBezTo>
                <a:cubicBezTo>
                  <a:pt x="89873" y="279276"/>
                  <a:pt x="158884" y="515065"/>
                  <a:pt x="142590" y="467140"/>
                </a:cubicBezTo>
                <a:cubicBezTo>
                  <a:pt x="126296" y="419216"/>
                  <a:pt x="-53901" y="-119456"/>
                  <a:pt x="16069" y="243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2B13562-32F2-E814-2E50-624E8A6C2114}"/>
              </a:ext>
            </a:extLst>
          </p:cNvPr>
          <p:cNvSpPr/>
          <p:nvPr/>
        </p:nvSpPr>
        <p:spPr>
          <a:xfrm>
            <a:off x="4956014" y="3217527"/>
            <a:ext cx="544087" cy="1343758"/>
          </a:xfrm>
          <a:custGeom>
            <a:avLst/>
            <a:gdLst>
              <a:gd name="connsiteX0" fmla="*/ 1299 w 544087"/>
              <a:gd name="connsiteY0" fmla="*/ 3001 h 1343758"/>
              <a:gd name="connsiteX1" fmla="*/ 311850 w 544087"/>
              <a:gd name="connsiteY1" fmla="*/ 658609 h 1343758"/>
              <a:gd name="connsiteX2" fmla="*/ 311850 w 544087"/>
              <a:gd name="connsiteY2" fmla="*/ 612601 h 1343758"/>
              <a:gd name="connsiteX3" fmla="*/ 541888 w 544087"/>
              <a:gd name="connsiteY3" fmla="*/ 1331469 h 1343758"/>
              <a:gd name="connsiteX4" fmla="*/ 415367 w 544087"/>
              <a:gd name="connsiteY4" fmla="*/ 1020918 h 1343758"/>
              <a:gd name="connsiteX5" fmla="*/ 208333 w 544087"/>
              <a:gd name="connsiteY5" fmla="*/ 440073 h 1343758"/>
              <a:gd name="connsiteX6" fmla="*/ 1299 w 544087"/>
              <a:gd name="connsiteY6" fmla="*/ 3001 h 13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087" h="1343758">
                <a:moveTo>
                  <a:pt x="1299" y="3001"/>
                </a:moveTo>
                <a:cubicBezTo>
                  <a:pt x="18552" y="39424"/>
                  <a:pt x="260092" y="557009"/>
                  <a:pt x="311850" y="658609"/>
                </a:cubicBezTo>
                <a:cubicBezTo>
                  <a:pt x="363608" y="760209"/>
                  <a:pt x="273510" y="500458"/>
                  <a:pt x="311850" y="612601"/>
                </a:cubicBezTo>
                <a:cubicBezTo>
                  <a:pt x="350190" y="724744"/>
                  <a:pt x="524635" y="1263416"/>
                  <a:pt x="541888" y="1331469"/>
                </a:cubicBezTo>
                <a:cubicBezTo>
                  <a:pt x="559141" y="1399522"/>
                  <a:pt x="470960" y="1169484"/>
                  <a:pt x="415367" y="1020918"/>
                </a:cubicBezTo>
                <a:cubicBezTo>
                  <a:pt x="359775" y="872352"/>
                  <a:pt x="273510" y="609726"/>
                  <a:pt x="208333" y="440073"/>
                </a:cubicBezTo>
                <a:cubicBezTo>
                  <a:pt x="143156" y="270420"/>
                  <a:pt x="-15954" y="-33422"/>
                  <a:pt x="1299" y="30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20BAFFA-3C52-E9E6-9785-9DF234C956D1}"/>
              </a:ext>
            </a:extLst>
          </p:cNvPr>
          <p:cNvSpPr/>
          <p:nvPr/>
        </p:nvSpPr>
        <p:spPr>
          <a:xfrm>
            <a:off x="4800195" y="2264723"/>
            <a:ext cx="1461310" cy="504747"/>
          </a:xfrm>
          <a:custGeom>
            <a:avLst/>
            <a:gdLst>
              <a:gd name="connsiteX0" fmla="*/ 1843 w 1461310"/>
              <a:gd name="connsiteY0" fmla="*/ 70160 h 504747"/>
              <a:gd name="connsiteX1" fmla="*/ 335397 w 1461310"/>
              <a:gd name="connsiteY1" fmla="*/ 12651 h 504747"/>
              <a:gd name="connsiteX2" fmla="*/ 749465 w 1461310"/>
              <a:gd name="connsiteY2" fmla="*/ 139171 h 504747"/>
              <a:gd name="connsiteX3" fmla="*/ 709209 w 1461310"/>
              <a:gd name="connsiteY3" fmla="*/ 98915 h 504747"/>
              <a:gd name="connsiteX4" fmla="*/ 1060016 w 1461310"/>
              <a:gd name="connsiteY4" fmla="*/ 259941 h 504747"/>
              <a:gd name="connsiteX5" fmla="*/ 1439579 w 1461310"/>
              <a:gd name="connsiteY5" fmla="*/ 495730 h 504747"/>
              <a:gd name="connsiteX6" fmla="*/ 1347563 w 1461310"/>
              <a:gd name="connsiteY6" fmla="*/ 426719 h 504747"/>
              <a:gd name="connsiteX7" fmla="*/ 789722 w 1461310"/>
              <a:gd name="connsiteY7" fmla="*/ 156424 h 504747"/>
              <a:gd name="connsiteX8" fmla="*/ 484922 w 1461310"/>
              <a:gd name="connsiteY8" fmla="*/ 1149 h 504747"/>
              <a:gd name="connsiteX9" fmla="*/ 1843 w 1461310"/>
              <a:gd name="connsiteY9" fmla="*/ 70160 h 50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310" h="504747">
                <a:moveTo>
                  <a:pt x="1843" y="70160"/>
                </a:moveTo>
                <a:cubicBezTo>
                  <a:pt x="-23078" y="72077"/>
                  <a:pt x="210793" y="1149"/>
                  <a:pt x="335397" y="12651"/>
                </a:cubicBezTo>
                <a:cubicBezTo>
                  <a:pt x="460001" y="24153"/>
                  <a:pt x="687163" y="124794"/>
                  <a:pt x="749465" y="139171"/>
                </a:cubicBezTo>
                <a:cubicBezTo>
                  <a:pt x="811767" y="153548"/>
                  <a:pt x="657451" y="78787"/>
                  <a:pt x="709209" y="98915"/>
                </a:cubicBezTo>
                <a:cubicBezTo>
                  <a:pt x="760967" y="119043"/>
                  <a:pt x="938288" y="193805"/>
                  <a:pt x="1060016" y="259941"/>
                </a:cubicBezTo>
                <a:cubicBezTo>
                  <a:pt x="1181744" y="326077"/>
                  <a:pt x="1391654" y="467934"/>
                  <a:pt x="1439579" y="495730"/>
                </a:cubicBezTo>
                <a:cubicBezTo>
                  <a:pt x="1487504" y="523526"/>
                  <a:pt x="1455872" y="483270"/>
                  <a:pt x="1347563" y="426719"/>
                </a:cubicBezTo>
                <a:cubicBezTo>
                  <a:pt x="1239254" y="370168"/>
                  <a:pt x="933496" y="227352"/>
                  <a:pt x="789722" y="156424"/>
                </a:cubicBezTo>
                <a:cubicBezTo>
                  <a:pt x="645948" y="85496"/>
                  <a:pt x="610484" y="12651"/>
                  <a:pt x="484922" y="1149"/>
                </a:cubicBezTo>
                <a:cubicBezTo>
                  <a:pt x="359360" y="-10353"/>
                  <a:pt x="26764" y="68243"/>
                  <a:pt x="1843" y="701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CC32D4BD-10EF-C9F5-D762-BF09EE0556E5}"/>
              </a:ext>
            </a:extLst>
          </p:cNvPr>
          <p:cNvSpPr/>
          <p:nvPr/>
        </p:nvSpPr>
        <p:spPr>
          <a:xfrm>
            <a:off x="4772223" y="2385675"/>
            <a:ext cx="1766855" cy="857381"/>
          </a:xfrm>
          <a:custGeom>
            <a:avLst/>
            <a:gdLst>
              <a:gd name="connsiteX0" fmla="*/ 1060 w 1766855"/>
              <a:gd name="connsiteY0" fmla="*/ 967 h 857381"/>
              <a:gd name="connsiteX1" fmla="*/ 823445 w 1766855"/>
              <a:gd name="connsiteY1" fmla="*/ 231004 h 857381"/>
              <a:gd name="connsiteX2" fmla="*/ 783188 w 1766855"/>
              <a:gd name="connsiteY2" fmla="*/ 190748 h 857381"/>
              <a:gd name="connsiteX3" fmla="*/ 1490554 w 1766855"/>
              <a:gd name="connsiteY3" fmla="*/ 564559 h 857381"/>
              <a:gd name="connsiteX4" fmla="*/ 1755098 w 1766855"/>
              <a:gd name="connsiteY4" fmla="*/ 846355 h 857381"/>
              <a:gd name="connsiteX5" fmla="*/ 1657332 w 1766855"/>
              <a:gd name="connsiteY5" fmla="*/ 748589 h 857381"/>
              <a:gd name="connsiteX6" fmla="*/ 1105241 w 1766855"/>
              <a:gd name="connsiteY6" fmla="*/ 277012 h 857381"/>
              <a:gd name="connsiteX7" fmla="*/ 852200 w 1766855"/>
              <a:gd name="connsiteY7" fmla="*/ 184997 h 857381"/>
              <a:gd name="connsiteX8" fmla="*/ 1145498 w 1766855"/>
              <a:gd name="connsiteY8" fmla="*/ 369027 h 857381"/>
              <a:gd name="connsiteX9" fmla="*/ 599158 w 1766855"/>
              <a:gd name="connsiteY9" fmla="*/ 127487 h 857381"/>
              <a:gd name="connsiteX10" fmla="*/ 455385 w 1766855"/>
              <a:gd name="connsiteY10" fmla="*/ 52725 h 857381"/>
              <a:gd name="connsiteX11" fmla="*/ 645166 w 1766855"/>
              <a:gd name="connsiteY11" fmla="*/ 144740 h 857381"/>
              <a:gd name="connsiteX12" fmla="*/ 1060 w 1766855"/>
              <a:gd name="connsiteY12" fmla="*/ 967 h 8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6855" h="857381">
                <a:moveTo>
                  <a:pt x="1060" y="967"/>
                </a:moveTo>
                <a:cubicBezTo>
                  <a:pt x="30773" y="15344"/>
                  <a:pt x="693091" y="199374"/>
                  <a:pt x="823445" y="231004"/>
                </a:cubicBezTo>
                <a:cubicBezTo>
                  <a:pt x="953799" y="262634"/>
                  <a:pt x="672003" y="135156"/>
                  <a:pt x="783188" y="190748"/>
                </a:cubicBezTo>
                <a:cubicBezTo>
                  <a:pt x="894373" y="246340"/>
                  <a:pt x="1328569" y="455291"/>
                  <a:pt x="1490554" y="564559"/>
                </a:cubicBezTo>
                <a:cubicBezTo>
                  <a:pt x="1652539" y="673827"/>
                  <a:pt x="1727302" y="815683"/>
                  <a:pt x="1755098" y="846355"/>
                </a:cubicBezTo>
                <a:cubicBezTo>
                  <a:pt x="1782894" y="877027"/>
                  <a:pt x="1765641" y="843479"/>
                  <a:pt x="1657332" y="748589"/>
                </a:cubicBezTo>
                <a:cubicBezTo>
                  <a:pt x="1549023" y="653699"/>
                  <a:pt x="1239430" y="370944"/>
                  <a:pt x="1105241" y="277012"/>
                </a:cubicBezTo>
                <a:cubicBezTo>
                  <a:pt x="971052" y="183080"/>
                  <a:pt x="845491" y="169661"/>
                  <a:pt x="852200" y="184997"/>
                </a:cubicBezTo>
                <a:cubicBezTo>
                  <a:pt x="858909" y="200333"/>
                  <a:pt x="1187672" y="378612"/>
                  <a:pt x="1145498" y="369027"/>
                </a:cubicBezTo>
                <a:cubicBezTo>
                  <a:pt x="1103324" y="359442"/>
                  <a:pt x="714177" y="180204"/>
                  <a:pt x="599158" y="127487"/>
                </a:cubicBezTo>
                <a:cubicBezTo>
                  <a:pt x="484139" y="74770"/>
                  <a:pt x="447717" y="49850"/>
                  <a:pt x="455385" y="52725"/>
                </a:cubicBezTo>
                <a:cubicBezTo>
                  <a:pt x="463053" y="55600"/>
                  <a:pt x="715136" y="152408"/>
                  <a:pt x="645166" y="144740"/>
                </a:cubicBezTo>
                <a:cubicBezTo>
                  <a:pt x="575196" y="137072"/>
                  <a:pt x="-28653" y="-13410"/>
                  <a:pt x="1060" y="9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F175000-1F81-BAE7-EA24-641BB325E61F}"/>
              </a:ext>
            </a:extLst>
          </p:cNvPr>
          <p:cNvSpPr/>
          <p:nvPr/>
        </p:nvSpPr>
        <p:spPr>
          <a:xfrm>
            <a:off x="6053329" y="2701496"/>
            <a:ext cx="580966" cy="807315"/>
          </a:xfrm>
          <a:custGeom>
            <a:avLst/>
            <a:gdLst>
              <a:gd name="connsiteX0" fmla="*/ 2414 w 580966"/>
              <a:gd name="connsiteY0" fmla="*/ 12949 h 807315"/>
              <a:gd name="connsiteX1" fmla="*/ 232452 w 580966"/>
              <a:gd name="connsiteY1" fmla="*/ 133719 h 807315"/>
              <a:gd name="connsiteX2" fmla="*/ 566007 w 580966"/>
              <a:gd name="connsiteY2" fmla="*/ 783576 h 807315"/>
              <a:gd name="connsiteX3" fmla="*/ 508497 w 580966"/>
              <a:gd name="connsiteY3" fmla="*/ 634051 h 807315"/>
              <a:gd name="connsiteX4" fmla="*/ 376226 w 580966"/>
              <a:gd name="connsiteY4" fmla="*/ 329251 h 807315"/>
              <a:gd name="connsiteX5" fmla="*/ 2414 w 580966"/>
              <a:gd name="connsiteY5" fmla="*/ 12949 h 8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66" h="807315">
                <a:moveTo>
                  <a:pt x="2414" y="12949"/>
                </a:moveTo>
                <a:cubicBezTo>
                  <a:pt x="-21548" y="-19640"/>
                  <a:pt x="138520" y="5281"/>
                  <a:pt x="232452" y="133719"/>
                </a:cubicBezTo>
                <a:cubicBezTo>
                  <a:pt x="326384" y="262157"/>
                  <a:pt x="520000" y="700187"/>
                  <a:pt x="566007" y="783576"/>
                </a:cubicBezTo>
                <a:cubicBezTo>
                  <a:pt x="612014" y="866965"/>
                  <a:pt x="540127" y="709772"/>
                  <a:pt x="508497" y="634051"/>
                </a:cubicBezTo>
                <a:cubicBezTo>
                  <a:pt x="476867" y="558330"/>
                  <a:pt x="452905" y="433727"/>
                  <a:pt x="376226" y="329251"/>
                </a:cubicBezTo>
                <a:cubicBezTo>
                  <a:pt x="299547" y="224776"/>
                  <a:pt x="26376" y="45538"/>
                  <a:pt x="2414" y="129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62C18DEC-84BF-B5D9-6DFA-824208FC4BF6}"/>
              </a:ext>
            </a:extLst>
          </p:cNvPr>
          <p:cNvSpPr/>
          <p:nvPr/>
        </p:nvSpPr>
        <p:spPr>
          <a:xfrm>
            <a:off x="4764918" y="2351985"/>
            <a:ext cx="787707" cy="1645467"/>
          </a:xfrm>
          <a:custGeom>
            <a:avLst/>
            <a:gdLst>
              <a:gd name="connsiteX0" fmla="*/ 31369 w 787707"/>
              <a:gd name="connsiteY0" fmla="*/ 151 h 1645467"/>
              <a:gd name="connsiteX1" fmla="*/ 54373 w 787707"/>
              <a:gd name="connsiteY1" fmla="*/ 368211 h 1645467"/>
              <a:gd name="connsiteX2" fmla="*/ 514448 w 787707"/>
              <a:gd name="connsiteY2" fmla="*/ 1115834 h 1645467"/>
              <a:gd name="connsiteX3" fmla="*/ 445437 w 787707"/>
              <a:gd name="connsiteY3" fmla="*/ 995064 h 1645467"/>
              <a:gd name="connsiteX4" fmla="*/ 773240 w 787707"/>
              <a:gd name="connsiteY4" fmla="*/ 1621917 h 1645467"/>
              <a:gd name="connsiteX5" fmla="*/ 681225 w 787707"/>
              <a:gd name="connsiteY5" fmla="*/ 1437887 h 1645467"/>
              <a:gd name="connsiteX6" fmla="*/ 249905 w 787707"/>
              <a:gd name="connsiteY6" fmla="*/ 736272 h 1645467"/>
              <a:gd name="connsiteX7" fmla="*/ 14116 w 787707"/>
              <a:gd name="connsiteY7" fmla="*/ 327955 h 1645467"/>
              <a:gd name="connsiteX8" fmla="*/ 31369 w 787707"/>
              <a:gd name="connsiteY8" fmla="*/ 151 h 16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707" h="1645467">
                <a:moveTo>
                  <a:pt x="31369" y="151"/>
                </a:moveTo>
                <a:cubicBezTo>
                  <a:pt x="38078" y="6860"/>
                  <a:pt x="-26140" y="182264"/>
                  <a:pt x="54373" y="368211"/>
                </a:cubicBezTo>
                <a:cubicBezTo>
                  <a:pt x="134886" y="554158"/>
                  <a:pt x="449271" y="1011359"/>
                  <a:pt x="514448" y="1115834"/>
                </a:cubicBezTo>
                <a:cubicBezTo>
                  <a:pt x="579625" y="1220309"/>
                  <a:pt x="402305" y="910717"/>
                  <a:pt x="445437" y="995064"/>
                </a:cubicBezTo>
                <a:cubicBezTo>
                  <a:pt x="488569" y="1079411"/>
                  <a:pt x="733942" y="1548113"/>
                  <a:pt x="773240" y="1621917"/>
                </a:cubicBezTo>
                <a:cubicBezTo>
                  <a:pt x="812538" y="1695721"/>
                  <a:pt x="768447" y="1585494"/>
                  <a:pt x="681225" y="1437887"/>
                </a:cubicBezTo>
                <a:cubicBezTo>
                  <a:pt x="594003" y="1290280"/>
                  <a:pt x="361090" y="921261"/>
                  <a:pt x="249905" y="736272"/>
                </a:cubicBezTo>
                <a:cubicBezTo>
                  <a:pt x="138720" y="551283"/>
                  <a:pt x="51497" y="444891"/>
                  <a:pt x="14116" y="327955"/>
                </a:cubicBezTo>
                <a:cubicBezTo>
                  <a:pt x="-23265" y="211019"/>
                  <a:pt x="24660" y="-6558"/>
                  <a:pt x="31369" y="1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38629A4-CA83-0DDB-3DE8-8E59AB8E68CB}"/>
              </a:ext>
            </a:extLst>
          </p:cNvPr>
          <p:cNvSpPr/>
          <p:nvPr/>
        </p:nvSpPr>
        <p:spPr>
          <a:xfrm>
            <a:off x="5178004" y="3637001"/>
            <a:ext cx="1063819" cy="1583206"/>
          </a:xfrm>
          <a:custGeom>
            <a:avLst/>
            <a:gdLst>
              <a:gd name="connsiteX0" fmla="*/ 3596 w 1063819"/>
              <a:gd name="connsiteY0" fmla="*/ 3346 h 1583206"/>
              <a:gd name="connsiteX1" fmla="*/ 492426 w 1063819"/>
              <a:gd name="connsiteY1" fmla="*/ 842984 h 1583206"/>
              <a:gd name="connsiteX2" fmla="*/ 417664 w 1063819"/>
              <a:gd name="connsiteY2" fmla="*/ 687708 h 1583206"/>
              <a:gd name="connsiteX3" fmla="*/ 733966 w 1063819"/>
              <a:gd name="connsiteY3" fmla="*/ 1130531 h 1583206"/>
              <a:gd name="connsiteX4" fmla="*/ 676456 w 1063819"/>
              <a:gd name="connsiteY4" fmla="*/ 1009761 h 1583206"/>
              <a:gd name="connsiteX5" fmla="*/ 1044517 w 1063819"/>
              <a:gd name="connsiteY5" fmla="*/ 1550350 h 1583206"/>
              <a:gd name="connsiteX6" fmla="*/ 929498 w 1063819"/>
              <a:gd name="connsiteY6" fmla="*/ 1406576 h 1583206"/>
              <a:gd name="connsiteX7" fmla="*/ 233634 w 1063819"/>
              <a:gd name="connsiteY7" fmla="*/ 451920 h 1583206"/>
              <a:gd name="connsiteX8" fmla="*/ 268139 w 1063819"/>
              <a:gd name="connsiteY8" fmla="*/ 543935 h 1583206"/>
              <a:gd name="connsiteX9" fmla="*/ 3596 w 1063819"/>
              <a:gd name="connsiteY9" fmla="*/ 3346 h 15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819" h="1583206">
                <a:moveTo>
                  <a:pt x="3596" y="3346"/>
                </a:moveTo>
                <a:cubicBezTo>
                  <a:pt x="40977" y="53187"/>
                  <a:pt x="423415" y="728924"/>
                  <a:pt x="492426" y="842984"/>
                </a:cubicBezTo>
                <a:cubicBezTo>
                  <a:pt x="561437" y="957044"/>
                  <a:pt x="377407" y="639784"/>
                  <a:pt x="417664" y="687708"/>
                </a:cubicBezTo>
                <a:cubicBezTo>
                  <a:pt x="457921" y="735632"/>
                  <a:pt x="690834" y="1076856"/>
                  <a:pt x="733966" y="1130531"/>
                </a:cubicBezTo>
                <a:cubicBezTo>
                  <a:pt x="777098" y="1184206"/>
                  <a:pt x="624698" y="939791"/>
                  <a:pt x="676456" y="1009761"/>
                </a:cubicBezTo>
                <a:cubicBezTo>
                  <a:pt x="728214" y="1079731"/>
                  <a:pt x="1002343" y="1484214"/>
                  <a:pt x="1044517" y="1550350"/>
                </a:cubicBezTo>
                <a:cubicBezTo>
                  <a:pt x="1086691" y="1616486"/>
                  <a:pt x="1064645" y="1589648"/>
                  <a:pt x="929498" y="1406576"/>
                </a:cubicBezTo>
                <a:cubicBezTo>
                  <a:pt x="794351" y="1223504"/>
                  <a:pt x="343860" y="595693"/>
                  <a:pt x="233634" y="451920"/>
                </a:cubicBezTo>
                <a:cubicBezTo>
                  <a:pt x="123408" y="308147"/>
                  <a:pt x="304562" y="611988"/>
                  <a:pt x="268139" y="543935"/>
                </a:cubicBezTo>
                <a:cubicBezTo>
                  <a:pt x="231716" y="475882"/>
                  <a:pt x="-33785" y="-46495"/>
                  <a:pt x="3596" y="33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2ACE08CF-155F-4F7B-7454-A61B9BEB5A2A}"/>
              </a:ext>
            </a:extLst>
          </p:cNvPr>
          <p:cNvSpPr/>
          <p:nvPr/>
        </p:nvSpPr>
        <p:spPr>
          <a:xfrm>
            <a:off x="5416431" y="2690931"/>
            <a:ext cx="1418915" cy="1588397"/>
          </a:xfrm>
          <a:custGeom>
            <a:avLst/>
            <a:gdLst>
              <a:gd name="connsiteX0" fmla="*/ 958 w 1418915"/>
              <a:gd name="connsiteY0" fmla="*/ 511 h 1588397"/>
              <a:gd name="connsiteX1" fmla="*/ 685320 w 1418915"/>
              <a:gd name="connsiteY1" fmla="*/ 357069 h 1588397"/>
              <a:gd name="connsiteX2" fmla="*/ 1001622 w 1418915"/>
              <a:gd name="connsiteY2" fmla="*/ 857401 h 1588397"/>
              <a:gd name="connsiteX3" fmla="*/ 1007373 w 1418915"/>
              <a:gd name="connsiteY3" fmla="*/ 788390 h 1588397"/>
              <a:gd name="connsiteX4" fmla="*/ 1225909 w 1418915"/>
              <a:gd name="connsiteY4" fmla="*/ 1035680 h 1588397"/>
              <a:gd name="connsiteX5" fmla="*/ 1415690 w 1418915"/>
              <a:gd name="connsiteY5" fmla="*/ 1570518 h 1588397"/>
              <a:gd name="connsiteX6" fmla="*/ 1335177 w 1418915"/>
              <a:gd name="connsiteY6" fmla="*/ 1386488 h 1588397"/>
              <a:gd name="connsiteX7" fmla="*/ 1202905 w 1418915"/>
              <a:gd name="connsiteY7" fmla="*/ 661869 h 1588397"/>
              <a:gd name="connsiteX8" fmla="*/ 1260414 w 1418915"/>
              <a:gd name="connsiteY8" fmla="*/ 1064435 h 1588397"/>
              <a:gd name="connsiteX9" fmla="*/ 1087886 w 1418915"/>
              <a:gd name="connsiteY9" fmla="*/ 868903 h 1588397"/>
              <a:gd name="connsiteX10" fmla="*/ 944112 w 1418915"/>
              <a:gd name="connsiteY10" fmla="*/ 684873 h 1588397"/>
              <a:gd name="connsiteX11" fmla="*/ 765833 w 1418915"/>
              <a:gd name="connsiteY11" fmla="*/ 339816 h 1588397"/>
              <a:gd name="connsiteX12" fmla="*/ 829094 w 1418915"/>
              <a:gd name="connsiteY12" fmla="*/ 472088 h 1588397"/>
              <a:gd name="connsiteX13" fmla="*/ 541546 w 1418915"/>
              <a:gd name="connsiteY13" fmla="*/ 282307 h 1588397"/>
              <a:gd name="connsiteX14" fmla="*/ 958 w 1418915"/>
              <a:gd name="connsiteY14" fmla="*/ 511 h 15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8915" h="1588397">
                <a:moveTo>
                  <a:pt x="958" y="511"/>
                </a:moveTo>
                <a:cubicBezTo>
                  <a:pt x="24920" y="12971"/>
                  <a:pt x="518543" y="214254"/>
                  <a:pt x="685320" y="357069"/>
                </a:cubicBezTo>
                <a:cubicBezTo>
                  <a:pt x="852097" y="499884"/>
                  <a:pt x="947947" y="785514"/>
                  <a:pt x="1001622" y="857401"/>
                </a:cubicBezTo>
                <a:cubicBezTo>
                  <a:pt x="1055297" y="929288"/>
                  <a:pt x="969992" y="758677"/>
                  <a:pt x="1007373" y="788390"/>
                </a:cubicBezTo>
                <a:cubicBezTo>
                  <a:pt x="1044754" y="818103"/>
                  <a:pt x="1157856" y="905326"/>
                  <a:pt x="1225909" y="1035680"/>
                </a:cubicBezTo>
                <a:cubicBezTo>
                  <a:pt x="1293962" y="1166034"/>
                  <a:pt x="1397479" y="1512050"/>
                  <a:pt x="1415690" y="1570518"/>
                </a:cubicBezTo>
                <a:cubicBezTo>
                  <a:pt x="1433901" y="1628986"/>
                  <a:pt x="1370641" y="1537930"/>
                  <a:pt x="1335177" y="1386488"/>
                </a:cubicBezTo>
                <a:cubicBezTo>
                  <a:pt x="1299713" y="1235046"/>
                  <a:pt x="1215366" y="715545"/>
                  <a:pt x="1202905" y="661869"/>
                </a:cubicBezTo>
                <a:cubicBezTo>
                  <a:pt x="1190444" y="608193"/>
                  <a:pt x="1279584" y="1029929"/>
                  <a:pt x="1260414" y="1064435"/>
                </a:cubicBezTo>
                <a:cubicBezTo>
                  <a:pt x="1241244" y="1098941"/>
                  <a:pt x="1140603" y="932163"/>
                  <a:pt x="1087886" y="868903"/>
                </a:cubicBezTo>
                <a:cubicBezTo>
                  <a:pt x="1035169" y="805643"/>
                  <a:pt x="997788" y="773054"/>
                  <a:pt x="944112" y="684873"/>
                </a:cubicBezTo>
                <a:cubicBezTo>
                  <a:pt x="890437" y="596692"/>
                  <a:pt x="785003" y="375280"/>
                  <a:pt x="765833" y="339816"/>
                </a:cubicBezTo>
                <a:cubicBezTo>
                  <a:pt x="746663" y="304352"/>
                  <a:pt x="866475" y="481673"/>
                  <a:pt x="829094" y="472088"/>
                </a:cubicBezTo>
                <a:cubicBezTo>
                  <a:pt x="791713" y="462503"/>
                  <a:pt x="673818" y="358028"/>
                  <a:pt x="541546" y="282307"/>
                </a:cubicBezTo>
                <a:cubicBezTo>
                  <a:pt x="409274" y="206586"/>
                  <a:pt x="-23004" y="-11949"/>
                  <a:pt x="958" y="5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E256B6A-4DD7-0EC5-8F8E-BFE678D0A1D1}"/>
              </a:ext>
            </a:extLst>
          </p:cNvPr>
          <p:cNvSpPr/>
          <p:nvPr/>
        </p:nvSpPr>
        <p:spPr>
          <a:xfrm>
            <a:off x="4933410" y="2556053"/>
            <a:ext cx="1323532" cy="2558059"/>
          </a:xfrm>
          <a:custGeom>
            <a:avLst/>
            <a:gdLst>
              <a:gd name="connsiteX0" fmla="*/ 6650 w 1323532"/>
              <a:gd name="connsiteY0" fmla="*/ 14619 h 2558059"/>
              <a:gd name="connsiteX1" fmla="*/ 875043 w 1323532"/>
              <a:gd name="connsiteY1" fmla="*/ 1573124 h 2558059"/>
              <a:gd name="connsiteX2" fmla="*/ 852039 w 1323532"/>
              <a:gd name="connsiteY2" fmla="*/ 1515615 h 2558059"/>
              <a:gd name="connsiteX3" fmla="*/ 1202847 w 1323532"/>
              <a:gd name="connsiteY3" fmla="*/ 2222981 h 2558059"/>
              <a:gd name="connsiteX4" fmla="*/ 1312115 w 1323532"/>
              <a:gd name="connsiteY4" fmla="*/ 2533532 h 2558059"/>
              <a:gd name="connsiteX5" fmla="*/ 1260356 w 1323532"/>
              <a:gd name="connsiteY5" fmla="*/ 2407011 h 2558059"/>
              <a:gd name="connsiteX6" fmla="*/ 783028 w 1323532"/>
              <a:gd name="connsiteY6" fmla="*/ 1371841 h 2558059"/>
              <a:gd name="connsiteX7" fmla="*/ 489730 w 1323532"/>
              <a:gd name="connsiteY7" fmla="*/ 825502 h 2558059"/>
              <a:gd name="connsiteX8" fmla="*/ 6650 w 1323532"/>
              <a:gd name="connsiteY8" fmla="*/ 14619 h 255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532" h="2558059">
                <a:moveTo>
                  <a:pt x="6650" y="14619"/>
                </a:moveTo>
                <a:cubicBezTo>
                  <a:pt x="70869" y="139223"/>
                  <a:pt x="734145" y="1322958"/>
                  <a:pt x="875043" y="1573124"/>
                </a:cubicBezTo>
                <a:cubicBezTo>
                  <a:pt x="1015941" y="1823290"/>
                  <a:pt x="797405" y="1407306"/>
                  <a:pt x="852039" y="1515615"/>
                </a:cubicBezTo>
                <a:cubicBezTo>
                  <a:pt x="906673" y="1623924"/>
                  <a:pt x="1126168" y="2053328"/>
                  <a:pt x="1202847" y="2222981"/>
                </a:cubicBezTo>
                <a:cubicBezTo>
                  <a:pt x="1279526" y="2392634"/>
                  <a:pt x="1302530" y="2502861"/>
                  <a:pt x="1312115" y="2533532"/>
                </a:cubicBezTo>
                <a:cubicBezTo>
                  <a:pt x="1321700" y="2564203"/>
                  <a:pt x="1348537" y="2600626"/>
                  <a:pt x="1260356" y="2407011"/>
                </a:cubicBezTo>
                <a:cubicBezTo>
                  <a:pt x="1172175" y="2213396"/>
                  <a:pt x="911466" y="1635426"/>
                  <a:pt x="783028" y="1371841"/>
                </a:cubicBezTo>
                <a:cubicBezTo>
                  <a:pt x="654590" y="1108256"/>
                  <a:pt x="618168" y="1054581"/>
                  <a:pt x="489730" y="825502"/>
                </a:cubicBezTo>
                <a:cubicBezTo>
                  <a:pt x="361292" y="596423"/>
                  <a:pt x="-57569" y="-109985"/>
                  <a:pt x="6650" y="146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95678797-72DA-F305-C624-7D2EFBE4A295}"/>
              </a:ext>
            </a:extLst>
          </p:cNvPr>
          <p:cNvSpPr/>
          <p:nvPr/>
        </p:nvSpPr>
        <p:spPr>
          <a:xfrm>
            <a:off x="5368631" y="3766176"/>
            <a:ext cx="949428" cy="1468879"/>
          </a:xfrm>
          <a:custGeom>
            <a:avLst/>
            <a:gdLst>
              <a:gd name="connsiteX0" fmla="*/ 2750 w 949428"/>
              <a:gd name="connsiteY0" fmla="*/ 52450 h 1468879"/>
              <a:gd name="connsiteX1" fmla="*/ 537588 w 949428"/>
              <a:gd name="connsiteY1" fmla="*/ 811575 h 1468879"/>
              <a:gd name="connsiteX2" fmla="*/ 526086 w 949428"/>
              <a:gd name="connsiteY2" fmla="*/ 748315 h 1468879"/>
              <a:gd name="connsiteX3" fmla="*/ 911399 w 949428"/>
              <a:gd name="connsiteY3" fmla="*/ 1398171 h 1468879"/>
              <a:gd name="connsiteX4" fmla="*/ 922901 w 949428"/>
              <a:gd name="connsiteY4" fmla="*/ 1421175 h 1468879"/>
              <a:gd name="connsiteX5" fmla="*/ 802131 w 949428"/>
              <a:gd name="connsiteY5" fmla="*/ 1127877 h 1468879"/>
              <a:gd name="connsiteX6" fmla="*/ 485829 w 949428"/>
              <a:gd name="connsiteY6" fmla="*/ 633296 h 1468879"/>
              <a:gd name="connsiteX7" fmla="*/ 175278 w 949428"/>
              <a:gd name="connsiteY7" fmla="*/ 692 h 1468879"/>
              <a:gd name="connsiteX8" fmla="*/ 520335 w 949428"/>
              <a:gd name="connsiteY8" fmla="*/ 759816 h 1468879"/>
              <a:gd name="connsiteX9" fmla="*/ 336305 w 949428"/>
              <a:gd name="connsiteY9" fmla="*/ 449266 h 1468879"/>
              <a:gd name="connsiteX10" fmla="*/ 2750 w 949428"/>
              <a:gd name="connsiteY10" fmla="*/ 52450 h 146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9428" h="1468879">
                <a:moveTo>
                  <a:pt x="2750" y="52450"/>
                </a:moveTo>
                <a:cubicBezTo>
                  <a:pt x="36297" y="112835"/>
                  <a:pt x="450365" y="695598"/>
                  <a:pt x="537588" y="811575"/>
                </a:cubicBezTo>
                <a:cubicBezTo>
                  <a:pt x="624811" y="927553"/>
                  <a:pt x="463784" y="650549"/>
                  <a:pt x="526086" y="748315"/>
                </a:cubicBezTo>
                <a:cubicBezTo>
                  <a:pt x="588388" y="846081"/>
                  <a:pt x="911399" y="1398171"/>
                  <a:pt x="911399" y="1398171"/>
                </a:cubicBezTo>
                <a:cubicBezTo>
                  <a:pt x="977535" y="1510314"/>
                  <a:pt x="941112" y="1466224"/>
                  <a:pt x="922901" y="1421175"/>
                </a:cubicBezTo>
                <a:cubicBezTo>
                  <a:pt x="904690" y="1376126"/>
                  <a:pt x="874976" y="1259190"/>
                  <a:pt x="802131" y="1127877"/>
                </a:cubicBezTo>
                <a:cubicBezTo>
                  <a:pt x="729286" y="996564"/>
                  <a:pt x="590305" y="821160"/>
                  <a:pt x="485829" y="633296"/>
                </a:cubicBezTo>
                <a:cubicBezTo>
                  <a:pt x="381354" y="445432"/>
                  <a:pt x="169527" y="-20395"/>
                  <a:pt x="175278" y="692"/>
                </a:cubicBezTo>
                <a:cubicBezTo>
                  <a:pt x="181029" y="21779"/>
                  <a:pt x="493497" y="685054"/>
                  <a:pt x="520335" y="759816"/>
                </a:cubicBezTo>
                <a:cubicBezTo>
                  <a:pt x="547173" y="834578"/>
                  <a:pt x="420652" y="564285"/>
                  <a:pt x="336305" y="449266"/>
                </a:cubicBezTo>
                <a:cubicBezTo>
                  <a:pt x="251958" y="334247"/>
                  <a:pt x="-30797" y="-7935"/>
                  <a:pt x="2750" y="524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715BC9E8-FE58-DD78-4244-75947EAC222C}"/>
              </a:ext>
            </a:extLst>
          </p:cNvPr>
          <p:cNvSpPr/>
          <p:nvPr/>
        </p:nvSpPr>
        <p:spPr>
          <a:xfrm>
            <a:off x="5111535" y="2592091"/>
            <a:ext cx="778033" cy="260477"/>
          </a:xfrm>
          <a:custGeom>
            <a:avLst/>
            <a:gdLst>
              <a:gd name="connsiteX0" fmla="*/ 1054 w 778033"/>
              <a:gd name="connsiteY0" fmla="*/ 1584 h 260477"/>
              <a:gd name="connsiteX1" fmla="*/ 622156 w 778033"/>
              <a:gd name="connsiteY1" fmla="*/ 156860 h 260477"/>
              <a:gd name="connsiteX2" fmla="*/ 777431 w 778033"/>
              <a:gd name="connsiteY2" fmla="*/ 260377 h 260477"/>
              <a:gd name="connsiteX3" fmla="*/ 668163 w 778033"/>
              <a:gd name="connsiteY3" fmla="*/ 174113 h 260477"/>
              <a:gd name="connsiteX4" fmla="*/ 478382 w 778033"/>
              <a:gd name="connsiteY4" fmla="*/ 82098 h 260477"/>
              <a:gd name="connsiteX5" fmla="*/ 1054 w 778033"/>
              <a:gd name="connsiteY5" fmla="*/ 1584 h 26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33" h="260477">
                <a:moveTo>
                  <a:pt x="1054" y="1584"/>
                </a:moveTo>
                <a:cubicBezTo>
                  <a:pt x="25016" y="14044"/>
                  <a:pt x="492760" y="113728"/>
                  <a:pt x="622156" y="156860"/>
                </a:cubicBezTo>
                <a:cubicBezTo>
                  <a:pt x="751552" y="199992"/>
                  <a:pt x="769763" y="257502"/>
                  <a:pt x="777431" y="260377"/>
                </a:cubicBezTo>
                <a:cubicBezTo>
                  <a:pt x="785099" y="263252"/>
                  <a:pt x="718004" y="203826"/>
                  <a:pt x="668163" y="174113"/>
                </a:cubicBezTo>
                <a:cubicBezTo>
                  <a:pt x="618322" y="144400"/>
                  <a:pt x="588608" y="110853"/>
                  <a:pt x="478382" y="82098"/>
                </a:cubicBezTo>
                <a:cubicBezTo>
                  <a:pt x="368156" y="53343"/>
                  <a:pt x="-22908" y="-10876"/>
                  <a:pt x="1054" y="15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F43C78D-5269-BEC5-BCC8-2AFB164976FD}"/>
              </a:ext>
            </a:extLst>
          </p:cNvPr>
          <p:cNvSpPr/>
          <p:nvPr/>
        </p:nvSpPr>
        <p:spPr>
          <a:xfrm>
            <a:off x="5042072" y="2544044"/>
            <a:ext cx="1110768" cy="1786544"/>
          </a:xfrm>
          <a:custGeom>
            <a:avLst/>
            <a:gdLst>
              <a:gd name="connsiteX0" fmla="*/ 24509 w 1110768"/>
              <a:gd name="connsiteY0" fmla="*/ 49631 h 1786544"/>
              <a:gd name="connsiteX1" fmla="*/ 783634 w 1110768"/>
              <a:gd name="connsiteY1" fmla="*/ 1268831 h 1786544"/>
              <a:gd name="connsiteX2" fmla="*/ 1099936 w 1110768"/>
              <a:gd name="connsiteY2" fmla="*/ 1774914 h 1786544"/>
              <a:gd name="connsiteX3" fmla="*/ 961913 w 1110768"/>
              <a:gd name="connsiteY3" fmla="*/ 1516122 h 1786544"/>
              <a:gd name="connsiteX4" fmla="*/ 254547 w 1110768"/>
              <a:gd name="connsiteY4" fmla="*/ 360182 h 1786544"/>
              <a:gd name="connsiteX5" fmla="*/ 24509 w 1110768"/>
              <a:gd name="connsiteY5" fmla="*/ 49631 h 178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768" h="1786544">
                <a:moveTo>
                  <a:pt x="24509" y="49631"/>
                </a:moveTo>
                <a:cubicBezTo>
                  <a:pt x="112690" y="201073"/>
                  <a:pt x="783634" y="1268831"/>
                  <a:pt x="783634" y="1268831"/>
                </a:cubicBezTo>
                <a:cubicBezTo>
                  <a:pt x="962872" y="1556378"/>
                  <a:pt x="1070223" y="1733699"/>
                  <a:pt x="1099936" y="1774914"/>
                </a:cubicBezTo>
                <a:cubicBezTo>
                  <a:pt x="1129649" y="1816129"/>
                  <a:pt x="1102811" y="1751911"/>
                  <a:pt x="961913" y="1516122"/>
                </a:cubicBezTo>
                <a:cubicBezTo>
                  <a:pt x="821015" y="1280333"/>
                  <a:pt x="405988" y="600763"/>
                  <a:pt x="254547" y="360182"/>
                </a:cubicBezTo>
                <a:cubicBezTo>
                  <a:pt x="103106" y="119601"/>
                  <a:pt x="-63672" y="-101811"/>
                  <a:pt x="24509" y="496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D525805F-B18E-B450-DEDF-BAA42C09C1F3}"/>
              </a:ext>
            </a:extLst>
          </p:cNvPr>
          <p:cNvSpPr/>
          <p:nvPr/>
        </p:nvSpPr>
        <p:spPr>
          <a:xfrm>
            <a:off x="5997684" y="4318853"/>
            <a:ext cx="398053" cy="588786"/>
          </a:xfrm>
          <a:custGeom>
            <a:avLst/>
            <a:gdLst>
              <a:gd name="connsiteX0" fmla="*/ 550 w 398053"/>
              <a:gd name="connsiteY0" fmla="*/ 105 h 588786"/>
              <a:gd name="connsiteX1" fmla="*/ 190331 w 398053"/>
              <a:gd name="connsiteY1" fmla="*/ 345162 h 588786"/>
              <a:gd name="connsiteX2" fmla="*/ 385863 w 398053"/>
              <a:gd name="connsiteY2" fmla="*/ 575200 h 588786"/>
              <a:gd name="connsiteX3" fmla="*/ 351358 w 398053"/>
              <a:gd name="connsiteY3" fmla="*/ 534943 h 588786"/>
              <a:gd name="connsiteX4" fmla="*/ 138573 w 398053"/>
              <a:gd name="connsiteY4" fmla="*/ 310656 h 588786"/>
              <a:gd name="connsiteX5" fmla="*/ 550 w 398053"/>
              <a:gd name="connsiteY5" fmla="*/ 105 h 58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53" h="588786">
                <a:moveTo>
                  <a:pt x="550" y="105"/>
                </a:moveTo>
                <a:cubicBezTo>
                  <a:pt x="9176" y="5856"/>
                  <a:pt x="126112" y="249313"/>
                  <a:pt x="190331" y="345162"/>
                </a:cubicBezTo>
                <a:cubicBezTo>
                  <a:pt x="254550" y="441011"/>
                  <a:pt x="359025" y="543570"/>
                  <a:pt x="385863" y="575200"/>
                </a:cubicBezTo>
                <a:cubicBezTo>
                  <a:pt x="412701" y="606830"/>
                  <a:pt x="392573" y="579034"/>
                  <a:pt x="351358" y="534943"/>
                </a:cubicBezTo>
                <a:cubicBezTo>
                  <a:pt x="310143" y="490852"/>
                  <a:pt x="190332" y="395962"/>
                  <a:pt x="138573" y="310656"/>
                </a:cubicBezTo>
                <a:cubicBezTo>
                  <a:pt x="86815" y="225350"/>
                  <a:pt x="-8076" y="-5646"/>
                  <a:pt x="550" y="1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E300DA89-EEA5-2F04-F350-743056732AEF}"/>
              </a:ext>
            </a:extLst>
          </p:cNvPr>
          <p:cNvSpPr/>
          <p:nvPr/>
        </p:nvSpPr>
        <p:spPr>
          <a:xfrm>
            <a:off x="4899787" y="2518810"/>
            <a:ext cx="1349994" cy="1393898"/>
          </a:xfrm>
          <a:custGeom>
            <a:avLst/>
            <a:gdLst>
              <a:gd name="connsiteX0" fmla="*/ 17 w 1349994"/>
              <a:gd name="connsiteY0" fmla="*/ 103 h 1393898"/>
              <a:gd name="connsiteX1" fmla="*/ 851156 w 1349994"/>
              <a:gd name="connsiteY1" fmla="*/ 540692 h 1393898"/>
              <a:gd name="connsiteX2" fmla="*/ 1328485 w 1349994"/>
              <a:gd name="connsiteY2" fmla="*/ 1357326 h 1393898"/>
              <a:gd name="connsiteX3" fmla="*/ 1247971 w 1349994"/>
              <a:gd name="connsiteY3" fmla="*/ 1190548 h 1393898"/>
              <a:gd name="connsiteX4" fmla="*/ 1069692 w 1349994"/>
              <a:gd name="connsiteY4" fmla="*/ 638458 h 1393898"/>
              <a:gd name="connsiteX5" fmla="*/ 1109949 w 1349994"/>
              <a:gd name="connsiteY5" fmla="*/ 810986 h 1393898"/>
              <a:gd name="connsiteX6" fmla="*/ 874160 w 1349994"/>
              <a:gd name="connsiteY6" fmla="*/ 580948 h 1393898"/>
              <a:gd name="connsiteX7" fmla="*/ 17 w 1349994"/>
              <a:gd name="connsiteY7" fmla="*/ 103 h 139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9994" h="1393898">
                <a:moveTo>
                  <a:pt x="17" y="103"/>
                </a:moveTo>
                <a:cubicBezTo>
                  <a:pt x="-3817" y="-6606"/>
                  <a:pt x="629745" y="314488"/>
                  <a:pt x="851156" y="540692"/>
                </a:cubicBezTo>
                <a:cubicBezTo>
                  <a:pt x="1072567" y="766896"/>
                  <a:pt x="1262349" y="1249017"/>
                  <a:pt x="1328485" y="1357326"/>
                </a:cubicBezTo>
                <a:cubicBezTo>
                  <a:pt x="1394621" y="1465635"/>
                  <a:pt x="1291103" y="1310359"/>
                  <a:pt x="1247971" y="1190548"/>
                </a:cubicBezTo>
                <a:cubicBezTo>
                  <a:pt x="1204839" y="1070737"/>
                  <a:pt x="1092696" y="701718"/>
                  <a:pt x="1069692" y="638458"/>
                </a:cubicBezTo>
                <a:cubicBezTo>
                  <a:pt x="1046688" y="575198"/>
                  <a:pt x="1142538" y="820571"/>
                  <a:pt x="1109949" y="810986"/>
                </a:cubicBezTo>
                <a:cubicBezTo>
                  <a:pt x="1077360" y="801401"/>
                  <a:pt x="1052439" y="716095"/>
                  <a:pt x="874160" y="580948"/>
                </a:cubicBezTo>
                <a:cubicBezTo>
                  <a:pt x="695881" y="445801"/>
                  <a:pt x="3851" y="6812"/>
                  <a:pt x="17" y="1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AB05045-C757-1434-1652-C8BEDFF6F9D0}"/>
              </a:ext>
            </a:extLst>
          </p:cNvPr>
          <p:cNvSpPr/>
          <p:nvPr/>
        </p:nvSpPr>
        <p:spPr>
          <a:xfrm>
            <a:off x="4883697" y="2458827"/>
            <a:ext cx="1433669" cy="1723590"/>
          </a:xfrm>
          <a:custGeom>
            <a:avLst/>
            <a:gdLst>
              <a:gd name="connsiteX0" fmla="*/ 79367 w 1433669"/>
              <a:gd name="connsiteY0" fmla="*/ 111845 h 1723590"/>
              <a:gd name="connsiteX1" fmla="*/ 1390582 w 1433669"/>
              <a:gd name="connsiteY1" fmla="*/ 1670350 h 1723590"/>
              <a:gd name="connsiteX2" fmla="*/ 1143292 w 1433669"/>
              <a:gd name="connsiteY2" fmla="*/ 1382803 h 1723590"/>
              <a:gd name="connsiteX3" fmla="*/ 1407835 w 1433669"/>
              <a:gd name="connsiteY3" fmla="*/ 1601339 h 1723590"/>
              <a:gd name="connsiteX4" fmla="*/ 1195050 w 1433669"/>
              <a:gd name="connsiteY4" fmla="*/ 1388554 h 1723590"/>
              <a:gd name="connsiteX5" fmla="*/ 257646 w 1433669"/>
              <a:gd name="connsiteY5" fmla="*/ 261369 h 1723590"/>
              <a:gd name="connsiteX6" fmla="*/ 79367 w 1433669"/>
              <a:gd name="connsiteY6" fmla="*/ 111845 h 17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669" h="1723590">
                <a:moveTo>
                  <a:pt x="79367" y="111845"/>
                </a:moveTo>
                <a:cubicBezTo>
                  <a:pt x="268190" y="346675"/>
                  <a:pt x="1213261" y="1458524"/>
                  <a:pt x="1390582" y="1670350"/>
                </a:cubicBezTo>
                <a:cubicBezTo>
                  <a:pt x="1567903" y="1882176"/>
                  <a:pt x="1140417" y="1394305"/>
                  <a:pt x="1143292" y="1382803"/>
                </a:cubicBezTo>
                <a:cubicBezTo>
                  <a:pt x="1146167" y="1371301"/>
                  <a:pt x="1399209" y="1600381"/>
                  <a:pt x="1407835" y="1601339"/>
                </a:cubicBezTo>
                <a:cubicBezTo>
                  <a:pt x="1416461" y="1602297"/>
                  <a:pt x="1386748" y="1611882"/>
                  <a:pt x="1195050" y="1388554"/>
                </a:cubicBezTo>
                <a:cubicBezTo>
                  <a:pt x="1003352" y="1165226"/>
                  <a:pt x="440718" y="469361"/>
                  <a:pt x="257646" y="261369"/>
                </a:cubicBezTo>
                <a:cubicBezTo>
                  <a:pt x="74574" y="53377"/>
                  <a:pt x="-109456" y="-122985"/>
                  <a:pt x="79367" y="1118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A5A93360-7D41-BD9B-448C-78E1ED924EB8}"/>
              </a:ext>
            </a:extLst>
          </p:cNvPr>
          <p:cNvSpPr/>
          <p:nvPr/>
        </p:nvSpPr>
        <p:spPr>
          <a:xfrm>
            <a:off x="6061141" y="3157031"/>
            <a:ext cx="1028312" cy="2017346"/>
          </a:xfrm>
          <a:custGeom>
            <a:avLst/>
            <a:gdLst>
              <a:gd name="connsiteX0" fmla="*/ 353 w 1028312"/>
              <a:gd name="connsiteY0" fmla="*/ 237 h 2017346"/>
              <a:gd name="connsiteX1" fmla="*/ 552444 w 1028312"/>
              <a:gd name="connsiteY1" fmla="*/ 914637 h 2017346"/>
              <a:gd name="connsiteX2" fmla="*/ 678965 w 1028312"/>
              <a:gd name="connsiteY2" fmla="*/ 1432222 h 2017346"/>
              <a:gd name="connsiteX3" fmla="*/ 701968 w 1028312"/>
              <a:gd name="connsiteY3" fmla="*/ 1276946 h 2017346"/>
              <a:gd name="connsiteX4" fmla="*/ 701968 w 1028312"/>
              <a:gd name="connsiteY4" fmla="*/ 1495482 h 2017346"/>
              <a:gd name="connsiteX5" fmla="*/ 1006768 w 1028312"/>
              <a:gd name="connsiteY5" fmla="*/ 1978561 h 2017346"/>
              <a:gd name="connsiteX6" fmla="*/ 949259 w 1028312"/>
              <a:gd name="connsiteY6" fmla="*/ 1915301 h 2017346"/>
              <a:gd name="connsiteX7" fmla="*/ 517938 w 1028312"/>
              <a:gd name="connsiteY7" fmla="*/ 1340207 h 2017346"/>
              <a:gd name="connsiteX8" fmla="*/ 730723 w 1028312"/>
              <a:gd name="connsiteY8" fmla="*/ 1558743 h 2017346"/>
              <a:gd name="connsiteX9" fmla="*/ 696217 w 1028312"/>
              <a:gd name="connsiteY9" fmla="*/ 1006652 h 2017346"/>
              <a:gd name="connsiteX10" fmla="*/ 569697 w 1028312"/>
              <a:gd name="connsiteY10" fmla="*/ 701852 h 2017346"/>
              <a:gd name="connsiteX11" fmla="*/ 719221 w 1028312"/>
              <a:gd name="connsiteY11" fmla="*/ 1104418 h 2017346"/>
              <a:gd name="connsiteX12" fmla="*/ 707719 w 1028312"/>
              <a:gd name="connsiteY12" fmla="*/ 1225188 h 2017346"/>
              <a:gd name="connsiteX13" fmla="*/ 471931 w 1028312"/>
              <a:gd name="connsiteY13" fmla="*/ 828373 h 2017346"/>
              <a:gd name="connsiteX14" fmla="*/ 353 w 1028312"/>
              <a:gd name="connsiteY14" fmla="*/ 237 h 201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8312" h="2017346">
                <a:moveTo>
                  <a:pt x="353" y="237"/>
                </a:moveTo>
                <a:cubicBezTo>
                  <a:pt x="13772" y="14614"/>
                  <a:pt x="439342" y="675973"/>
                  <a:pt x="552444" y="914637"/>
                </a:cubicBezTo>
                <a:cubicBezTo>
                  <a:pt x="665546" y="1153301"/>
                  <a:pt x="654044" y="1371837"/>
                  <a:pt x="678965" y="1432222"/>
                </a:cubicBezTo>
                <a:cubicBezTo>
                  <a:pt x="703886" y="1492607"/>
                  <a:pt x="698134" y="1266403"/>
                  <a:pt x="701968" y="1276946"/>
                </a:cubicBezTo>
                <a:cubicBezTo>
                  <a:pt x="705802" y="1287489"/>
                  <a:pt x="651168" y="1378546"/>
                  <a:pt x="701968" y="1495482"/>
                </a:cubicBezTo>
                <a:cubicBezTo>
                  <a:pt x="752768" y="1612418"/>
                  <a:pt x="965553" y="1908591"/>
                  <a:pt x="1006768" y="1978561"/>
                </a:cubicBezTo>
                <a:cubicBezTo>
                  <a:pt x="1047983" y="2048531"/>
                  <a:pt x="1030731" y="2021693"/>
                  <a:pt x="949259" y="1915301"/>
                </a:cubicBezTo>
                <a:cubicBezTo>
                  <a:pt x="867787" y="1808909"/>
                  <a:pt x="554361" y="1399633"/>
                  <a:pt x="517938" y="1340207"/>
                </a:cubicBezTo>
                <a:cubicBezTo>
                  <a:pt x="481515" y="1280781"/>
                  <a:pt x="701010" y="1614335"/>
                  <a:pt x="730723" y="1558743"/>
                </a:cubicBezTo>
                <a:cubicBezTo>
                  <a:pt x="760436" y="1503151"/>
                  <a:pt x="723055" y="1149467"/>
                  <a:pt x="696217" y="1006652"/>
                </a:cubicBezTo>
                <a:cubicBezTo>
                  <a:pt x="669379" y="863837"/>
                  <a:pt x="565863" y="685558"/>
                  <a:pt x="569697" y="701852"/>
                </a:cubicBezTo>
                <a:cubicBezTo>
                  <a:pt x="573531" y="718146"/>
                  <a:pt x="696217" y="1017195"/>
                  <a:pt x="719221" y="1104418"/>
                </a:cubicBezTo>
                <a:cubicBezTo>
                  <a:pt x="742225" y="1191641"/>
                  <a:pt x="748934" y="1271195"/>
                  <a:pt x="707719" y="1225188"/>
                </a:cubicBezTo>
                <a:cubicBezTo>
                  <a:pt x="666504" y="1179181"/>
                  <a:pt x="585033" y="1029656"/>
                  <a:pt x="471931" y="828373"/>
                </a:cubicBezTo>
                <a:cubicBezTo>
                  <a:pt x="358829" y="627090"/>
                  <a:pt x="-13066" y="-14140"/>
                  <a:pt x="353" y="2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DB4927B-DBA8-58E4-9994-13E4702AE538}"/>
              </a:ext>
            </a:extLst>
          </p:cNvPr>
          <p:cNvSpPr/>
          <p:nvPr/>
        </p:nvSpPr>
        <p:spPr>
          <a:xfrm>
            <a:off x="6255519" y="3896427"/>
            <a:ext cx="532979" cy="775183"/>
          </a:xfrm>
          <a:custGeom>
            <a:avLst/>
            <a:gdLst>
              <a:gd name="connsiteX0" fmla="*/ 1507 w 532979"/>
              <a:gd name="connsiteY0" fmla="*/ 2713 h 775183"/>
              <a:gd name="connsiteX1" fmla="*/ 162534 w 532979"/>
              <a:gd name="connsiteY1" fmla="*/ 319015 h 775183"/>
              <a:gd name="connsiteX2" fmla="*/ 507590 w 532979"/>
              <a:gd name="connsiteY2" fmla="*/ 750335 h 775183"/>
              <a:gd name="connsiteX3" fmla="*/ 467334 w 532979"/>
              <a:gd name="connsiteY3" fmla="*/ 687075 h 775183"/>
              <a:gd name="connsiteX4" fmla="*/ 151032 w 532979"/>
              <a:gd name="connsiteY4" fmla="*/ 388026 h 775183"/>
              <a:gd name="connsiteX5" fmla="*/ 248798 w 532979"/>
              <a:gd name="connsiteY5" fmla="*/ 497294 h 775183"/>
              <a:gd name="connsiteX6" fmla="*/ 1507 w 532979"/>
              <a:gd name="connsiteY6" fmla="*/ 2713 h 77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979" h="775183">
                <a:moveTo>
                  <a:pt x="1507" y="2713"/>
                </a:moveTo>
                <a:cubicBezTo>
                  <a:pt x="-12870" y="-27000"/>
                  <a:pt x="78187" y="194411"/>
                  <a:pt x="162534" y="319015"/>
                </a:cubicBezTo>
                <a:cubicBezTo>
                  <a:pt x="246881" y="443619"/>
                  <a:pt x="456790" y="688992"/>
                  <a:pt x="507590" y="750335"/>
                </a:cubicBezTo>
                <a:cubicBezTo>
                  <a:pt x="558390" y="811678"/>
                  <a:pt x="526760" y="747460"/>
                  <a:pt x="467334" y="687075"/>
                </a:cubicBezTo>
                <a:cubicBezTo>
                  <a:pt x="407908" y="626690"/>
                  <a:pt x="187455" y="419656"/>
                  <a:pt x="151032" y="388026"/>
                </a:cubicBezTo>
                <a:cubicBezTo>
                  <a:pt x="114609" y="356396"/>
                  <a:pt x="272760" y="557679"/>
                  <a:pt x="248798" y="497294"/>
                </a:cubicBezTo>
                <a:cubicBezTo>
                  <a:pt x="224836" y="436909"/>
                  <a:pt x="15884" y="32426"/>
                  <a:pt x="1507" y="27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4086C6F-2810-9705-1C65-47482344F520}"/>
              </a:ext>
            </a:extLst>
          </p:cNvPr>
          <p:cNvSpPr/>
          <p:nvPr/>
        </p:nvSpPr>
        <p:spPr>
          <a:xfrm>
            <a:off x="6233894" y="4335852"/>
            <a:ext cx="425724" cy="811415"/>
          </a:xfrm>
          <a:custGeom>
            <a:avLst/>
            <a:gdLst>
              <a:gd name="connsiteX0" fmla="*/ 129 w 425724"/>
              <a:gd name="connsiteY0" fmla="*/ 359 h 811415"/>
              <a:gd name="connsiteX1" fmla="*/ 299178 w 425724"/>
              <a:gd name="connsiteY1" fmla="*/ 368420 h 811415"/>
              <a:gd name="connsiteX2" fmla="*/ 293427 w 425724"/>
              <a:gd name="connsiteY2" fmla="*/ 673220 h 811415"/>
              <a:gd name="connsiteX3" fmla="*/ 339434 w 425724"/>
              <a:gd name="connsiteY3" fmla="*/ 448933 h 811415"/>
              <a:gd name="connsiteX4" fmla="*/ 310680 w 425724"/>
              <a:gd name="connsiteY4" fmla="*/ 811242 h 811415"/>
              <a:gd name="connsiteX5" fmla="*/ 425698 w 425724"/>
              <a:gd name="connsiteY5" fmla="*/ 500691 h 811415"/>
              <a:gd name="connsiteX6" fmla="*/ 299178 w 425724"/>
              <a:gd name="connsiteY6" fmla="*/ 788239 h 811415"/>
              <a:gd name="connsiteX7" fmla="*/ 333683 w 425724"/>
              <a:gd name="connsiteY7" fmla="*/ 489190 h 811415"/>
              <a:gd name="connsiteX8" fmla="*/ 339434 w 425724"/>
              <a:gd name="connsiteY8" fmla="*/ 437431 h 811415"/>
              <a:gd name="connsiteX9" fmla="*/ 129 w 425724"/>
              <a:gd name="connsiteY9" fmla="*/ 359 h 81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724" h="811415">
                <a:moveTo>
                  <a:pt x="129" y="359"/>
                </a:moveTo>
                <a:cubicBezTo>
                  <a:pt x="-6580" y="-11143"/>
                  <a:pt x="250295" y="256276"/>
                  <a:pt x="299178" y="368420"/>
                </a:cubicBezTo>
                <a:cubicBezTo>
                  <a:pt x="348061" y="480564"/>
                  <a:pt x="286718" y="659801"/>
                  <a:pt x="293427" y="673220"/>
                </a:cubicBezTo>
                <a:cubicBezTo>
                  <a:pt x="300136" y="686639"/>
                  <a:pt x="336559" y="425929"/>
                  <a:pt x="339434" y="448933"/>
                </a:cubicBezTo>
                <a:cubicBezTo>
                  <a:pt x="342310" y="471937"/>
                  <a:pt x="296303" y="802616"/>
                  <a:pt x="310680" y="811242"/>
                </a:cubicBezTo>
                <a:cubicBezTo>
                  <a:pt x="325057" y="819868"/>
                  <a:pt x="427615" y="504525"/>
                  <a:pt x="425698" y="500691"/>
                </a:cubicBezTo>
                <a:cubicBezTo>
                  <a:pt x="423781" y="496857"/>
                  <a:pt x="314514" y="790156"/>
                  <a:pt x="299178" y="788239"/>
                </a:cubicBezTo>
                <a:cubicBezTo>
                  <a:pt x="283842" y="786322"/>
                  <a:pt x="326974" y="547658"/>
                  <a:pt x="333683" y="489190"/>
                </a:cubicBezTo>
                <a:cubicBezTo>
                  <a:pt x="340392" y="430722"/>
                  <a:pt x="391193" y="513152"/>
                  <a:pt x="339434" y="437431"/>
                </a:cubicBezTo>
                <a:cubicBezTo>
                  <a:pt x="287676" y="361710"/>
                  <a:pt x="6838" y="11861"/>
                  <a:pt x="129" y="3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7139722-7E62-E92B-510F-7BF4C029EC9C}"/>
              </a:ext>
            </a:extLst>
          </p:cNvPr>
          <p:cNvSpPr/>
          <p:nvPr/>
        </p:nvSpPr>
        <p:spPr>
          <a:xfrm>
            <a:off x="6013573" y="4690900"/>
            <a:ext cx="961971" cy="596828"/>
          </a:xfrm>
          <a:custGeom>
            <a:avLst/>
            <a:gdLst>
              <a:gd name="connsiteX0" fmla="*/ 1914 w 961971"/>
              <a:gd name="connsiteY0" fmla="*/ 1870 h 596828"/>
              <a:gd name="connsiteX1" fmla="*/ 329718 w 961971"/>
              <a:gd name="connsiteY1" fmla="*/ 335425 h 596828"/>
              <a:gd name="connsiteX2" fmla="*/ 554004 w 961971"/>
              <a:gd name="connsiteY2" fmla="*/ 548209 h 596828"/>
              <a:gd name="connsiteX3" fmla="*/ 939318 w 961971"/>
              <a:gd name="connsiteY3" fmla="*/ 392934 h 596828"/>
              <a:gd name="connsiteX4" fmla="*/ 870306 w 961971"/>
              <a:gd name="connsiteY4" fmla="*/ 438942 h 596828"/>
              <a:gd name="connsiteX5" fmla="*/ 484993 w 961971"/>
              <a:gd name="connsiteY5" fmla="*/ 594217 h 596828"/>
              <a:gd name="connsiteX6" fmla="*/ 490744 w 961971"/>
              <a:gd name="connsiteY6" fmla="*/ 496451 h 596828"/>
              <a:gd name="connsiteX7" fmla="*/ 1914 w 961971"/>
              <a:gd name="connsiteY7" fmla="*/ 1870 h 59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71" h="596828">
                <a:moveTo>
                  <a:pt x="1914" y="1870"/>
                </a:moveTo>
                <a:cubicBezTo>
                  <a:pt x="-24924" y="-24968"/>
                  <a:pt x="237703" y="244369"/>
                  <a:pt x="329718" y="335425"/>
                </a:cubicBezTo>
                <a:cubicBezTo>
                  <a:pt x="421733" y="426481"/>
                  <a:pt x="452404" y="538624"/>
                  <a:pt x="554004" y="548209"/>
                </a:cubicBezTo>
                <a:cubicBezTo>
                  <a:pt x="655604" y="557794"/>
                  <a:pt x="886601" y="411145"/>
                  <a:pt x="939318" y="392934"/>
                </a:cubicBezTo>
                <a:cubicBezTo>
                  <a:pt x="992035" y="374723"/>
                  <a:pt x="946027" y="405395"/>
                  <a:pt x="870306" y="438942"/>
                </a:cubicBezTo>
                <a:cubicBezTo>
                  <a:pt x="794585" y="472489"/>
                  <a:pt x="548253" y="584632"/>
                  <a:pt x="484993" y="594217"/>
                </a:cubicBezTo>
                <a:cubicBezTo>
                  <a:pt x="421733" y="603802"/>
                  <a:pt x="565506" y="590383"/>
                  <a:pt x="490744" y="496451"/>
                </a:cubicBezTo>
                <a:cubicBezTo>
                  <a:pt x="415982" y="402519"/>
                  <a:pt x="28752" y="28708"/>
                  <a:pt x="1914" y="18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D8C817E-1D74-C44D-A16E-B61B6CC52607}"/>
              </a:ext>
            </a:extLst>
          </p:cNvPr>
          <p:cNvSpPr/>
          <p:nvPr/>
        </p:nvSpPr>
        <p:spPr>
          <a:xfrm>
            <a:off x="6164403" y="5112259"/>
            <a:ext cx="219808" cy="607030"/>
          </a:xfrm>
          <a:custGeom>
            <a:avLst/>
            <a:gdLst>
              <a:gd name="connsiteX0" fmla="*/ 608 w 219808"/>
              <a:gd name="connsiteY0" fmla="*/ 330 h 607030"/>
              <a:gd name="connsiteX1" fmla="*/ 150133 w 219808"/>
              <a:gd name="connsiteY1" fmla="*/ 230367 h 607030"/>
              <a:gd name="connsiteX2" fmla="*/ 35114 w 219808"/>
              <a:gd name="connsiteY2" fmla="*/ 604179 h 607030"/>
              <a:gd name="connsiteX3" fmla="*/ 81122 w 219808"/>
              <a:gd name="connsiteY3" fmla="*/ 391394 h 607030"/>
              <a:gd name="connsiteX4" fmla="*/ 219144 w 219808"/>
              <a:gd name="connsiteY4" fmla="*/ 184360 h 607030"/>
              <a:gd name="connsiteX5" fmla="*/ 608 w 219808"/>
              <a:gd name="connsiteY5" fmla="*/ 330 h 60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808" h="607030">
                <a:moveTo>
                  <a:pt x="608" y="330"/>
                </a:moveTo>
                <a:cubicBezTo>
                  <a:pt x="-10894" y="7998"/>
                  <a:pt x="144382" y="129725"/>
                  <a:pt x="150133" y="230367"/>
                </a:cubicBezTo>
                <a:cubicBezTo>
                  <a:pt x="155884" y="331009"/>
                  <a:pt x="46616" y="577341"/>
                  <a:pt x="35114" y="604179"/>
                </a:cubicBezTo>
                <a:cubicBezTo>
                  <a:pt x="23612" y="631017"/>
                  <a:pt x="50450" y="461364"/>
                  <a:pt x="81122" y="391394"/>
                </a:cubicBezTo>
                <a:cubicBezTo>
                  <a:pt x="111794" y="321424"/>
                  <a:pt x="229687" y="248579"/>
                  <a:pt x="219144" y="184360"/>
                </a:cubicBezTo>
                <a:cubicBezTo>
                  <a:pt x="208601" y="120141"/>
                  <a:pt x="12110" y="-7338"/>
                  <a:pt x="608" y="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2A4506B-FDD0-2568-D94C-CE537CC48E7E}"/>
              </a:ext>
            </a:extLst>
          </p:cNvPr>
          <p:cNvSpPr/>
          <p:nvPr/>
        </p:nvSpPr>
        <p:spPr>
          <a:xfrm>
            <a:off x="6387549" y="5127495"/>
            <a:ext cx="334863" cy="918076"/>
          </a:xfrm>
          <a:custGeom>
            <a:avLst/>
            <a:gdLst>
              <a:gd name="connsiteX0" fmla="*/ 1749 w 334863"/>
              <a:gd name="connsiteY0" fmla="*/ 2347 h 918076"/>
              <a:gd name="connsiteX1" fmla="*/ 197281 w 334863"/>
              <a:gd name="connsiteY1" fmla="*/ 203630 h 918076"/>
              <a:gd name="connsiteX2" fmla="*/ 329553 w 334863"/>
              <a:gd name="connsiteY2" fmla="*/ 468173 h 918076"/>
              <a:gd name="connsiteX3" fmla="*/ 295047 w 334863"/>
              <a:gd name="connsiteY3" fmla="*/ 410663 h 918076"/>
              <a:gd name="connsiteX4" fmla="*/ 168526 w 334863"/>
              <a:gd name="connsiteY4" fmla="*/ 215131 h 918076"/>
              <a:gd name="connsiteX5" fmla="*/ 122519 w 334863"/>
              <a:gd name="connsiteY5" fmla="*/ 243886 h 918076"/>
              <a:gd name="connsiteX6" fmla="*/ 180028 w 334863"/>
              <a:gd name="connsiteY6" fmla="*/ 364656 h 918076"/>
              <a:gd name="connsiteX7" fmla="*/ 266293 w 334863"/>
              <a:gd name="connsiteY7" fmla="*/ 703962 h 918076"/>
              <a:gd name="connsiteX8" fmla="*/ 289296 w 334863"/>
              <a:gd name="connsiteY8" fmla="*/ 916747 h 918076"/>
              <a:gd name="connsiteX9" fmla="*/ 197281 w 334863"/>
              <a:gd name="connsiteY9" fmla="*/ 606196 h 918076"/>
              <a:gd name="connsiteX10" fmla="*/ 116768 w 334863"/>
              <a:gd name="connsiteY10" fmla="*/ 209380 h 918076"/>
              <a:gd name="connsiteX11" fmla="*/ 99515 w 334863"/>
              <a:gd name="connsiteY11" fmla="*/ 100113 h 918076"/>
              <a:gd name="connsiteX12" fmla="*/ 1749 w 334863"/>
              <a:gd name="connsiteY12" fmla="*/ 2347 h 91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863" h="918076">
                <a:moveTo>
                  <a:pt x="1749" y="2347"/>
                </a:moveTo>
                <a:cubicBezTo>
                  <a:pt x="18043" y="19600"/>
                  <a:pt x="142647" y="125992"/>
                  <a:pt x="197281" y="203630"/>
                </a:cubicBezTo>
                <a:cubicBezTo>
                  <a:pt x="251915" y="281268"/>
                  <a:pt x="313259" y="433668"/>
                  <a:pt x="329553" y="468173"/>
                </a:cubicBezTo>
                <a:cubicBezTo>
                  <a:pt x="345847" y="502678"/>
                  <a:pt x="321885" y="452837"/>
                  <a:pt x="295047" y="410663"/>
                </a:cubicBezTo>
                <a:cubicBezTo>
                  <a:pt x="268209" y="368489"/>
                  <a:pt x="197281" y="242927"/>
                  <a:pt x="168526" y="215131"/>
                </a:cubicBezTo>
                <a:cubicBezTo>
                  <a:pt x="139771" y="187335"/>
                  <a:pt x="120602" y="218965"/>
                  <a:pt x="122519" y="243886"/>
                </a:cubicBezTo>
                <a:cubicBezTo>
                  <a:pt x="124436" y="268807"/>
                  <a:pt x="156066" y="287977"/>
                  <a:pt x="180028" y="364656"/>
                </a:cubicBezTo>
                <a:cubicBezTo>
                  <a:pt x="203990" y="441335"/>
                  <a:pt x="248082" y="611947"/>
                  <a:pt x="266293" y="703962"/>
                </a:cubicBezTo>
                <a:cubicBezTo>
                  <a:pt x="284504" y="795977"/>
                  <a:pt x="300798" y="933041"/>
                  <a:pt x="289296" y="916747"/>
                </a:cubicBezTo>
                <a:cubicBezTo>
                  <a:pt x="277794" y="900453"/>
                  <a:pt x="226036" y="724091"/>
                  <a:pt x="197281" y="606196"/>
                </a:cubicBezTo>
                <a:cubicBezTo>
                  <a:pt x="168526" y="488301"/>
                  <a:pt x="133062" y="293727"/>
                  <a:pt x="116768" y="209380"/>
                </a:cubicBezTo>
                <a:cubicBezTo>
                  <a:pt x="100474" y="125033"/>
                  <a:pt x="111017" y="132702"/>
                  <a:pt x="99515" y="100113"/>
                </a:cubicBezTo>
                <a:cubicBezTo>
                  <a:pt x="88013" y="67524"/>
                  <a:pt x="-14545" y="-14906"/>
                  <a:pt x="1749" y="23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F755169-7BD2-363C-3DA8-37D1C6098503}"/>
              </a:ext>
            </a:extLst>
          </p:cNvPr>
          <p:cNvSpPr/>
          <p:nvPr/>
        </p:nvSpPr>
        <p:spPr>
          <a:xfrm>
            <a:off x="6244313" y="5019012"/>
            <a:ext cx="328060" cy="896640"/>
          </a:xfrm>
          <a:custGeom>
            <a:avLst/>
            <a:gdLst>
              <a:gd name="connsiteX0" fmla="*/ 1212 w 328060"/>
              <a:gd name="connsiteY0" fmla="*/ 1562 h 896640"/>
              <a:gd name="connsiteX1" fmla="*/ 173740 w 328060"/>
              <a:gd name="connsiteY1" fmla="*/ 547901 h 896640"/>
              <a:gd name="connsiteX2" fmla="*/ 323264 w 328060"/>
              <a:gd name="connsiteY2" fmla="*/ 887207 h 896640"/>
              <a:gd name="connsiteX3" fmla="*/ 265755 w 328060"/>
              <a:gd name="connsiteY3" fmla="*/ 731931 h 896640"/>
              <a:gd name="connsiteX4" fmla="*/ 1212 w 328060"/>
              <a:gd name="connsiteY4" fmla="*/ 1562 h 8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060" h="896640">
                <a:moveTo>
                  <a:pt x="1212" y="1562"/>
                </a:moveTo>
                <a:cubicBezTo>
                  <a:pt x="-14124" y="-29110"/>
                  <a:pt x="120065" y="400294"/>
                  <a:pt x="173740" y="547901"/>
                </a:cubicBezTo>
                <a:cubicBezTo>
                  <a:pt x="227415" y="695508"/>
                  <a:pt x="307928" y="856535"/>
                  <a:pt x="323264" y="887207"/>
                </a:cubicBezTo>
                <a:cubicBezTo>
                  <a:pt x="338600" y="917879"/>
                  <a:pt x="316555" y="875705"/>
                  <a:pt x="265755" y="731931"/>
                </a:cubicBezTo>
                <a:cubicBezTo>
                  <a:pt x="214955" y="588157"/>
                  <a:pt x="16548" y="32234"/>
                  <a:pt x="1212" y="15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5B4B497-22F1-075A-BEBB-BDB20547F327}"/>
              </a:ext>
            </a:extLst>
          </p:cNvPr>
          <p:cNvSpPr/>
          <p:nvPr/>
        </p:nvSpPr>
        <p:spPr>
          <a:xfrm>
            <a:off x="2984553" y="2178634"/>
            <a:ext cx="1288729" cy="610741"/>
          </a:xfrm>
          <a:custGeom>
            <a:avLst/>
            <a:gdLst>
              <a:gd name="connsiteX0" fmla="*/ 187 w 1288729"/>
              <a:gd name="connsiteY0" fmla="*/ 610574 h 610741"/>
              <a:gd name="connsiteX1" fmla="*/ 724805 w 1288729"/>
              <a:gd name="connsiteY1" fmla="*/ 190755 h 610741"/>
              <a:gd name="connsiteX2" fmla="*/ 1288398 w 1288729"/>
              <a:gd name="connsiteY2" fmla="*/ 974 h 610741"/>
              <a:gd name="connsiteX3" fmla="*/ 793817 w 1288729"/>
              <a:gd name="connsiteY3" fmla="*/ 138996 h 610741"/>
              <a:gd name="connsiteX4" fmla="*/ 187 w 1288729"/>
              <a:gd name="connsiteY4" fmla="*/ 610574 h 61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729" h="610741">
                <a:moveTo>
                  <a:pt x="187" y="610574"/>
                </a:moveTo>
                <a:cubicBezTo>
                  <a:pt x="-11315" y="619200"/>
                  <a:pt x="510103" y="292355"/>
                  <a:pt x="724805" y="190755"/>
                </a:cubicBezTo>
                <a:cubicBezTo>
                  <a:pt x="939507" y="89155"/>
                  <a:pt x="1276896" y="9600"/>
                  <a:pt x="1288398" y="974"/>
                </a:cubicBezTo>
                <a:cubicBezTo>
                  <a:pt x="1299900" y="-7652"/>
                  <a:pt x="1009477" y="41230"/>
                  <a:pt x="793817" y="138996"/>
                </a:cubicBezTo>
                <a:cubicBezTo>
                  <a:pt x="578157" y="236762"/>
                  <a:pt x="11689" y="601948"/>
                  <a:pt x="187" y="6105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18A45B54-2245-DBCD-B0FE-CAC4ECBF3DBB}"/>
              </a:ext>
            </a:extLst>
          </p:cNvPr>
          <p:cNvSpPr/>
          <p:nvPr/>
        </p:nvSpPr>
        <p:spPr>
          <a:xfrm>
            <a:off x="2326916" y="3651575"/>
            <a:ext cx="284025" cy="1287759"/>
          </a:xfrm>
          <a:custGeom>
            <a:avLst/>
            <a:gdLst>
              <a:gd name="connsiteX0" fmla="*/ 284012 w 284025"/>
              <a:gd name="connsiteY0" fmla="*/ 274 h 1287759"/>
              <a:gd name="connsiteX1" fmla="*/ 42473 w 284025"/>
              <a:gd name="connsiteY1" fmla="*/ 592621 h 1287759"/>
              <a:gd name="connsiteX2" fmla="*/ 2216 w 284025"/>
              <a:gd name="connsiteY2" fmla="*/ 1253980 h 1287759"/>
              <a:gd name="connsiteX3" fmla="*/ 7967 w 284025"/>
              <a:gd name="connsiteY3" fmla="*/ 1121708 h 1287759"/>
              <a:gd name="connsiteX4" fmla="*/ 30971 w 284025"/>
              <a:gd name="connsiteY4" fmla="*/ 523610 h 1287759"/>
              <a:gd name="connsiteX5" fmla="*/ 284012 w 284025"/>
              <a:gd name="connsiteY5" fmla="*/ 274 h 12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5" h="1287759">
                <a:moveTo>
                  <a:pt x="284012" y="274"/>
                </a:moveTo>
                <a:cubicBezTo>
                  <a:pt x="285929" y="11776"/>
                  <a:pt x="89439" y="383670"/>
                  <a:pt x="42473" y="592621"/>
                </a:cubicBezTo>
                <a:cubicBezTo>
                  <a:pt x="-4493" y="801572"/>
                  <a:pt x="7967" y="1165799"/>
                  <a:pt x="2216" y="1253980"/>
                </a:cubicBezTo>
                <a:cubicBezTo>
                  <a:pt x="-3535" y="1342161"/>
                  <a:pt x="3175" y="1243436"/>
                  <a:pt x="7967" y="1121708"/>
                </a:cubicBezTo>
                <a:cubicBezTo>
                  <a:pt x="12759" y="999980"/>
                  <a:pt x="-19829" y="705723"/>
                  <a:pt x="30971" y="523610"/>
                </a:cubicBezTo>
                <a:cubicBezTo>
                  <a:pt x="81771" y="341497"/>
                  <a:pt x="282095" y="-11228"/>
                  <a:pt x="284012" y="2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B926A1E7-D59D-D075-C618-74235D884FC3}"/>
              </a:ext>
            </a:extLst>
          </p:cNvPr>
          <p:cNvSpPr/>
          <p:nvPr/>
        </p:nvSpPr>
        <p:spPr>
          <a:xfrm>
            <a:off x="2226441" y="5036999"/>
            <a:ext cx="311535" cy="788822"/>
          </a:xfrm>
          <a:custGeom>
            <a:avLst/>
            <a:gdLst>
              <a:gd name="connsiteX0" fmla="*/ 309725 w 311535"/>
              <a:gd name="connsiteY0" fmla="*/ 6578 h 788822"/>
              <a:gd name="connsiteX1" fmla="*/ 223461 w 311535"/>
              <a:gd name="connsiteY1" fmla="*/ 242367 h 788822"/>
              <a:gd name="connsiteX2" fmla="*/ 217710 w 311535"/>
              <a:gd name="connsiteY2" fmla="*/ 368888 h 788822"/>
              <a:gd name="connsiteX3" fmla="*/ 102691 w 311535"/>
              <a:gd name="connsiteY3" fmla="*/ 506910 h 788822"/>
              <a:gd name="connsiteX4" fmla="*/ 4925 w 311535"/>
              <a:gd name="connsiteY4" fmla="*/ 782956 h 788822"/>
              <a:gd name="connsiteX5" fmla="*/ 27929 w 311535"/>
              <a:gd name="connsiteY5" fmla="*/ 662186 h 788822"/>
              <a:gd name="connsiteX6" fmla="*/ 142948 w 311535"/>
              <a:gd name="connsiteY6" fmla="*/ 282624 h 788822"/>
              <a:gd name="connsiteX7" fmla="*/ 45182 w 311535"/>
              <a:gd name="connsiteY7" fmla="*/ 87092 h 788822"/>
              <a:gd name="connsiteX8" fmla="*/ 154450 w 311535"/>
              <a:gd name="connsiteY8" fmla="*/ 282624 h 788822"/>
              <a:gd name="connsiteX9" fmla="*/ 148699 w 311535"/>
              <a:gd name="connsiteY9" fmla="*/ 403393 h 788822"/>
              <a:gd name="connsiteX10" fmla="*/ 183204 w 311535"/>
              <a:gd name="connsiteY10" fmla="*/ 271122 h 788822"/>
              <a:gd name="connsiteX11" fmla="*/ 275219 w 311535"/>
              <a:gd name="connsiteY11" fmla="*/ 81341 h 788822"/>
              <a:gd name="connsiteX12" fmla="*/ 309725 w 311535"/>
              <a:gd name="connsiteY12" fmla="*/ 6578 h 78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535" h="788822">
                <a:moveTo>
                  <a:pt x="309725" y="6578"/>
                </a:moveTo>
                <a:cubicBezTo>
                  <a:pt x="301099" y="33416"/>
                  <a:pt x="238797" y="181982"/>
                  <a:pt x="223461" y="242367"/>
                </a:cubicBezTo>
                <a:cubicBezTo>
                  <a:pt x="208125" y="302752"/>
                  <a:pt x="237838" y="324798"/>
                  <a:pt x="217710" y="368888"/>
                </a:cubicBezTo>
                <a:cubicBezTo>
                  <a:pt x="197582" y="412978"/>
                  <a:pt x="138155" y="437899"/>
                  <a:pt x="102691" y="506910"/>
                </a:cubicBezTo>
                <a:cubicBezTo>
                  <a:pt x="67227" y="575921"/>
                  <a:pt x="17385" y="757077"/>
                  <a:pt x="4925" y="782956"/>
                </a:cubicBezTo>
                <a:cubicBezTo>
                  <a:pt x="-7535" y="808835"/>
                  <a:pt x="4925" y="745575"/>
                  <a:pt x="27929" y="662186"/>
                </a:cubicBezTo>
                <a:cubicBezTo>
                  <a:pt x="50933" y="578797"/>
                  <a:pt x="140073" y="378473"/>
                  <a:pt x="142948" y="282624"/>
                </a:cubicBezTo>
                <a:cubicBezTo>
                  <a:pt x="145823" y="186775"/>
                  <a:pt x="43265" y="87092"/>
                  <a:pt x="45182" y="87092"/>
                </a:cubicBezTo>
                <a:cubicBezTo>
                  <a:pt x="47099" y="87092"/>
                  <a:pt x="137197" y="229907"/>
                  <a:pt x="154450" y="282624"/>
                </a:cubicBezTo>
                <a:cubicBezTo>
                  <a:pt x="171703" y="335341"/>
                  <a:pt x="143907" y="405310"/>
                  <a:pt x="148699" y="403393"/>
                </a:cubicBezTo>
                <a:cubicBezTo>
                  <a:pt x="153491" y="401476"/>
                  <a:pt x="162117" y="324797"/>
                  <a:pt x="183204" y="271122"/>
                </a:cubicBezTo>
                <a:cubicBezTo>
                  <a:pt x="204291" y="217447"/>
                  <a:pt x="256049" y="121598"/>
                  <a:pt x="275219" y="81341"/>
                </a:cubicBezTo>
                <a:cubicBezTo>
                  <a:pt x="294389" y="41084"/>
                  <a:pt x="318351" y="-20260"/>
                  <a:pt x="309725" y="65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6B626CB-7969-A0AF-F728-4ABD6B576641}"/>
              </a:ext>
            </a:extLst>
          </p:cNvPr>
          <p:cNvSpPr/>
          <p:nvPr/>
        </p:nvSpPr>
        <p:spPr>
          <a:xfrm>
            <a:off x="2400340" y="4732555"/>
            <a:ext cx="279746" cy="1381527"/>
          </a:xfrm>
          <a:custGeom>
            <a:avLst/>
            <a:gdLst>
              <a:gd name="connsiteX0" fmla="*/ 176083 w 279746"/>
              <a:gd name="connsiteY0" fmla="*/ 6222 h 1381527"/>
              <a:gd name="connsiteX1" fmla="*/ 95569 w 279746"/>
              <a:gd name="connsiteY1" fmla="*/ 575566 h 1381527"/>
              <a:gd name="connsiteX2" fmla="*/ 222090 w 279746"/>
              <a:gd name="connsiteY2" fmla="*/ 1202419 h 1381527"/>
              <a:gd name="connsiteX3" fmla="*/ 187585 w 279746"/>
              <a:gd name="connsiteY3" fmla="*/ 1070147 h 1381527"/>
              <a:gd name="connsiteX4" fmla="*/ 279600 w 279746"/>
              <a:gd name="connsiteY4" fmla="*/ 1380698 h 1381527"/>
              <a:gd name="connsiteX5" fmla="*/ 210588 w 279746"/>
              <a:gd name="connsiteY5" fmla="*/ 1167913 h 1381527"/>
              <a:gd name="connsiteX6" fmla="*/ 9305 w 279746"/>
              <a:gd name="connsiteY6" fmla="*/ 541060 h 1381527"/>
              <a:gd name="connsiteX7" fmla="*/ 38060 w 279746"/>
              <a:gd name="connsiteY7" fmla="*/ 656079 h 1381527"/>
              <a:gd name="connsiteX8" fmla="*/ 78317 w 279746"/>
              <a:gd name="connsiteY8" fmla="*/ 293770 h 1381527"/>
              <a:gd name="connsiteX9" fmla="*/ 176083 w 279746"/>
              <a:gd name="connsiteY9" fmla="*/ 6222 h 13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46" h="1381527">
                <a:moveTo>
                  <a:pt x="176083" y="6222"/>
                </a:moveTo>
                <a:cubicBezTo>
                  <a:pt x="178958" y="53188"/>
                  <a:pt x="87901" y="376200"/>
                  <a:pt x="95569" y="575566"/>
                </a:cubicBezTo>
                <a:cubicBezTo>
                  <a:pt x="103237" y="774932"/>
                  <a:pt x="206754" y="1119989"/>
                  <a:pt x="222090" y="1202419"/>
                </a:cubicBezTo>
                <a:cubicBezTo>
                  <a:pt x="237426" y="1284849"/>
                  <a:pt x="178000" y="1040434"/>
                  <a:pt x="187585" y="1070147"/>
                </a:cubicBezTo>
                <a:cubicBezTo>
                  <a:pt x="197170" y="1099860"/>
                  <a:pt x="275766" y="1364404"/>
                  <a:pt x="279600" y="1380698"/>
                </a:cubicBezTo>
                <a:cubicBezTo>
                  <a:pt x="283434" y="1396992"/>
                  <a:pt x="210588" y="1167913"/>
                  <a:pt x="210588" y="1167913"/>
                </a:cubicBezTo>
                <a:cubicBezTo>
                  <a:pt x="165539" y="1027973"/>
                  <a:pt x="38060" y="626366"/>
                  <a:pt x="9305" y="541060"/>
                </a:cubicBezTo>
                <a:cubicBezTo>
                  <a:pt x="-19450" y="455754"/>
                  <a:pt x="26558" y="697294"/>
                  <a:pt x="38060" y="656079"/>
                </a:cubicBezTo>
                <a:cubicBezTo>
                  <a:pt x="49562" y="614864"/>
                  <a:pt x="53396" y="397287"/>
                  <a:pt x="78317" y="293770"/>
                </a:cubicBezTo>
                <a:cubicBezTo>
                  <a:pt x="103238" y="190253"/>
                  <a:pt x="173208" y="-40744"/>
                  <a:pt x="176083" y="62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AC980770-9F06-211C-AFE9-7C8547F0EC58}"/>
              </a:ext>
            </a:extLst>
          </p:cNvPr>
          <p:cNvSpPr/>
          <p:nvPr/>
        </p:nvSpPr>
        <p:spPr>
          <a:xfrm>
            <a:off x="5715966" y="6346722"/>
            <a:ext cx="392048" cy="726873"/>
          </a:xfrm>
          <a:custGeom>
            <a:avLst/>
            <a:gdLst>
              <a:gd name="connsiteX0" fmla="*/ 392046 w 392048"/>
              <a:gd name="connsiteY0" fmla="*/ 25 h 726873"/>
              <a:gd name="connsiteX1" fmla="*/ 220877 w 392048"/>
              <a:gd name="connsiteY1" fmla="*/ 436955 h 726873"/>
              <a:gd name="connsiteX2" fmla="*/ 4665 w 392048"/>
              <a:gd name="connsiteY2" fmla="*/ 720734 h 726873"/>
              <a:gd name="connsiteX3" fmla="*/ 81240 w 392048"/>
              <a:gd name="connsiteY3" fmla="*/ 621637 h 726873"/>
              <a:gd name="connsiteX4" fmla="*/ 184842 w 392048"/>
              <a:gd name="connsiteY4" fmla="*/ 500017 h 726873"/>
              <a:gd name="connsiteX5" fmla="*/ 243400 w 392048"/>
              <a:gd name="connsiteY5" fmla="*/ 49574 h 726873"/>
              <a:gd name="connsiteX6" fmla="*/ 225382 w 392048"/>
              <a:gd name="connsiteY6" fmla="*/ 414433 h 726873"/>
              <a:gd name="connsiteX7" fmla="*/ 392046 w 392048"/>
              <a:gd name="connsiteY7" fmla="*/ 25 h 7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48" h="726873">
                <a:moveTo>
                  <a:pt x="392046" y="25"/>
                </a:moveTo>
                <a:cubicBezTo>
                  <a:pt x="391295" y="3779"/>
                  <a:pt x="285440" y="316837"/>
                  <a:pt x="220877" y="436955"/>
                </a:cubicBezTo>
                <a:cubicBezTo>
                  <a:pt x="156313" y="557073"/>
                  <a:pt x="27938" y="689954"/>
                  <a:pt x="4665" y="720734"/>
                </a:cubicBezTo>
                <a:cubicBezTo>
                  <a:pt x="-18608" y="751514"/>
                  <a:pt x="51211" y="658423"/>
                  <a:pt x="81240" y="621637"/>
                </a:cubicBezTo>
                <a:cubicBezTo>
                  <a:pt x="111269" y="584851"/>
                  <a:pt x="157815" y="595361"/>
                  <a:pt x="184842" y="500017"/>
                </a:cubicBezTo>
                <a:cubicBezTo>
                  <a:pt x="211869" y="404673"/>
                  <a:pt x="236643" y="63838"/>
                  <a:pt x="243400" y="49574"/>
                </a:cubicBezTo>
                <a:cubicBezTo>
                  <a:pt x="250157" y="35310"/>
                  <a:pt x="200608" y="418187"/>
                  <a:pt x="225382" y="414433"/>
                </a:cubicBezTo>
                <a:cubicBezTo>
                  <a:pt x="250156" y="410679"/>
                  <a:pt x="392797" y="-3729"/>
                  <a:pt x="392046" y="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D34D5A5-2863-30B9-9183-DDD6AF72CEA5}"/>
              </a:ext>
            </a:extLst>
          </p:cNvPr>
          <p:cNvSpPr/>
          <p:nvPr/>
        </p:nvSpPr>
        <p:spPr>
          <a:xfrm>
            <a:off x="5346573" y="5292667"/>
            <a:ext cx="42981" cy="108057"/>
          </a:xfrm>
          <a:custGeom>
            <a:avLst/>
            <a:gdLst>
              <a:gd name="connsiteX0" fmla="*/ 127 w 42981"/>
              <a:gd name="connsiteY0" fmla="*/ 58 h 108057"/>
              <a:gd name="connsiteX1" fmla="*/ 28702 w 42981"/>
              <a:gd name="connsiteY1" fmla="*/ 47683 h 108057"/>
              <a:gd name="connsiteX2" fmla="*/ 35052 w 42981"/>
              <a:gd name="connsiteY2" fmla="*/ 108008 h 108057"/>
              <a:gd name="connsiteX3" fmla="*/ 41402 w 42981"/>
              <a:gd name="connsiteY3" fmla="*/ 57208 h 108057"/>
              <a:gd name="connsiteX4" fmla="*/ 127 w 42981"/>
              <a:gd name="connsiteY4" fmla="*/ 58 h 1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81" h="108057">
                <a:moveTo>
                  <a:pt x="127" y="58"/>
                </a:moveTo>
                <a:cubicBezTo>
                  <a:pt x="-1990" y="-1530"/>
                  <a:pt x="22881" y="29691"/>
                  <a:pt x="28702" y="47683"/>
                </a:cubicBezTo>
                <a:cubicBezTo>
                  <a:pt x="34523" y="65675"/>
                  <a:pt x="32935" y="106420"/>
                  <a:pt x="35052" y="108008"/>
                </a:cubicBezTo>
                <a:cubicBezTo>
                  <a:pt x="37169" y="109596"/>
                  <a:pt x="46694" y="72554"/>
                  <a:pt x="41402" y="57208"/>
                </a:cubicBezTo>
                <a:cubicBezTo>
                  <a:pt x="36110" y="41862"/>
                  <a:pt x="2244" y="1646"/>
                  <a:pt x="12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BF14D305-4E71-5DC9-0183-7BB0D6B0A41A}"/>
              </a:ext>
            </a:extLst>
          </p:cNvPr>
          <p:cNvSpPr/>
          <p:nvPr/>
        </p:nvSpPr>
        <p:spPr>
          <a:xfrm>
            <a:off x="5184551" y="5133898"/>
            <a:ext cx="265695" cy="32262"/>
          </a:xfrm>
          <a:custGeom>
            <a:avLst/>
            <a:gdLst>
              <a:gd name="connsiteX0" fmla="*/ 224 w 265695"/>
              <a:gd name="connsiteY0" fmla="*/ 9602 h 32262"/>
              <a:gd name="connsiteX1" fmla="*/ 111349 w 265695"/>
              <a:gd name="connsiteY1" fmla="*/ 3252 h 32262"/>
              <a:gd name="connsiteX2" fmla="*/ 263749 w 265695"/>
              <a:gd name="connsiteY2" fmla="*/ 31827 h 32262"/>
              <a:gd name="connsiteX3" fmla="*/ 193899 w 265695"/>
              <a:gd name="connsiteY3" fmla="*/ 19127 h 32262"/>
              <a:gd name="connsiteX4" fmla="*/ 139924 w 265695"/>
              <a:gd name="connsiteY4" fmla="*/ 77 h 32262"/>
              <a:gd name="connsiteX5" fmla="*/ 224 w 265695"/>
              <a:gd name="connsiteY5" fmla="*/ 9602 h 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695" h="32262">
                <a:moveTo>
                  <a:pt x="224" y="9602"/>
                </a:moveTo>
                <a:cubicBezTo>
                  <a:pt x="-4539" y="10131"/>
                  <a:pt x="67428" y="-452"/>
                  <a:pt x="111349" y="3252"/>
                </a:cubicBezTo>
                <a:cubicBezTo>
                  <a:pt x="155270" y="6956"/>
                  <a:pt x="249991" y="29181"/>
                  <a:pt x="263749" y="31827"/>
                </a:cubicBezTo>
                <a:cubicBezTo>
                  <a:pt x="277507" y="34473"/>
                  <a:pt x="214536" y="24419"/>
                  <a:pt x="193899" y="19127"/>
                </a:cubicBezTo>
                <a:cubicBezTo>
                  <a:pt x="173262" y="13835"/>
                  <a:pt x="170086" y="1135"/>
                  <a:pt x="139924" y="77"/>
                </a:cubicBezTo>
                <a:cubicBezTo>
                  <a:pt x="109762" y="-981"/>
                  <a:pt x="4987" y="9073"/>
                  <a:pt x="224" y="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866207C-9755-648F-4823-4B23EFF54925}"/>
              </a:ext>
            </a:extLst>
          </p:cNvPr>
          <p:cNvSpPr/>
          <p:nvPr/>
        </p:nvSpPr>
        <p:spPr>
          <a:xfrm>
            <a:off x="5134078" y="5460882"/>
            <a:ext cx="50720" cy="139935"/>
          </a:xfrm>
          <a:custGeom>
            <a:avLst/>
            <a:gdLst>
              <a:gd name="connsiteX0" fmla="*/ 50697 w 50720"/>
              <a:gd name="connsiteY0" fmla="*/ 118 h 139935"/>
              <a:gd name="connsiteX1" fmla="*/ 9422 w 50720"/>
              <a:gd name="connsiteY1" fmla="*/ 76318 h 139935"/>
              <a:gd name="connsiteX2" fmla="*/ 3072 w 50720"/>
              <a:gd name="connsiteY2" fmla="*/ 139818 h 139935"/>
              <a:gd name="connsiteX3" fmla="*/ 3072 w 50720"/>
              <a:gd name="connsiteY3" fmla="*/ 60443 h 139935"/>
              <a:gd name="connsiteX4" fmla="*/ 50697 w 50720"/>
              <a:gd name="connsiteY4" fmla="*/ 118 h 13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" h="139935">
                <a:moveTo>
                  <a:pt x="50697" y="118"/>
                </a:moveTo>
                <a:cubicBezTo>
                  <a:pt x="51755" y="2764"/>
                  <a:pt x="17359" y="53035"/>
                  <a:pt x="9422" y="76318"/>
                </a:cubicBezTo>
                <a:cubicBezTo>
                  <a:pt x="1484" y="99601"/>
                  <a:pt x="4130" y="142464"/>
                  <a:pt x="3072" y="139818"/>
                </a:cubicBezTo>
                <a:cubicBezTo>
                  <a:pt x="2014" y="137172"/>
                  <a:pt x="-3278" y="81080"/>
                  <a:pt x="3072" y="60443"/>
                </a:cubicBezTo>
                <a:cubicBezTo>
                  <a:pt x="9422" y="39806"/>
                  <a:pt x="49639" y="-2528"/>
                  <a:pt x="5069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F3056E4-157B-8437-A332-5A80776B1661}"/>
              </a:ext>
            </a:extLst>
          </p:cNvPr>
          <p:cNvSpPr/>
          <p:nvPr/>
        </p:nvSpPr>
        <p:spPr>
          <a:xfrm>
            <a:off x="5514836" y="5915007"/>
            <a:ext cx="116511" cy="117518"/>
          </a:xfrm>
          <a:custGeom>
            <a:avLst/>
            <a:gdLst>
              <a:gd name="connsiteX0" fmla="*/ 139 w 116511"/>
              <a:gd name="connsiteY0" fmla="*/ 117493 h 117518"/>
              <a:gd name="connsiteX1" fmla="*/ 85864 w 116511"/>
              <a:gd name="connsiteY1" fmla="*/ 66693 h 117518"/>
              <a:gd name="connsiteX2" fmla="*/ 111264 w 116511"/>
              <a:gd name="connsiteY2" fmla="*/ 18 h 117518"/>
              <a:gd name="connsiteX3" fmla="*/ 108089 w 116511"/>
              <a:gd name="connsiteY3" fmla="*/ 60343 h 117518"/>
              <a:gd name="connsiteX4" fmla="*/ 139 w 116511"/>
              <a:gd name="connsiteY4" fmla="*/ 117493 h 11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11" h="117518">
                <a:moveTo>
                  <a:pt x="139" y="117493"/>
                </a:moveTo>
                <a:cubicBezTo>
                  <a:pt x="-3565" y="118551"/>
                  <a:pt x="67343" y="86272"/>
                  <a:pt x="85864" y="66693"/>
                </a:cubicBezTo>
                <a:cubicBezTo>
                  <a:pt x="104385" y="47114"/>
                  <a:pt x="107560" y="1076"/>
                  <a:pt x="111264" y="18"/>
                </a:cubicBezTo>
                <a:cubicBezTo>
                  <a:pt x="114968" y="-1040"/>
                  <a:pt x="122376" y="42881"/>
                  <a:pt x="108089" y="60343"/>
                </a:cubicBezTo>
                <a:cubicBezTo>
                  <a:pt x="93802" y="77805"/>
                  <a:pt x="3843" y="116435"/>
                  <a:pt x="139" y="117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7FF47F65-1B9B-C530-3AF5-88C5B85F42A4}"/>
              </a:ext>
            </a:extLst>
          </p:cNvPr>
          <p:cNvSpPr/>
          <p:nvPr/>
        </p:nvSpPr>
        <p:spPr>
          <a:xfrm>
            <a:off x="2920000" y="5498992"/>
            <a:ext cx="32758" cy="130438"/>
          </a:xfrm>
          <a:custGeom>
            <a:avLst/>
            <a:gdLst>
              <a:gd name="connsiteX0" fmla="*/ 32750 w 32758"/>
              <a:gd name="connsiteY0" fmla="*/ 108 h 130438"/>
              <a:gd name="connsiteX1" fmla="*/ 4175 w 32758"/>
              <a:gd name="connsiteY1" fmla="*/ 79483 h 130438"/>
              <a:gd name="connsiteX2" fmla="*/ 10525 w 32758"/>
              <a:gd name="connsiteY2" fmla="*/ 130283 h 130438"/>
              <a:gd name="connsiteX3" fmla="*/ 1000 w 32758"/>
              <a:gd name="connsiteY3" fmla="*/ 63608 h 130438"/>
              <a:gd name="connsiteX4" fmla="*/ 32750 w 32758"/>
              <a:gd name="connsiteY4" fmla="*/ 108 h 1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" h="130438">
                <a:moveTo>
                  <a:pt x="32750" y="108"/>
                </a:moveTo>
                <a:cubicBezTo>
                  <a:pt x="33279" y="2754"/>
                  <a:pt x="7879" y="57787"/>
                  <a:pt x="4175" y="79483"/>
                </a:cubicBezTo>
                <a:cubicBezTo>
                  <a:pt x="471" y="101179"/>
                  <a:pt x="11054" y="132929"/>
                  <a:pt x="10525" y="130283"/>
                </a:cubicBezTo>
                <a:cubicBezTo>
                  <a:pt x="9996" y="127637"/>
                  <a:pt x="-3762" y="83187"/>
                  <a:pt x="1000" y="63608"/>
                </a:cubicBezTo>
                <a:cubicBezTo>
                  <a:pt x="5762" y="44029"/>
                  <a:pt x="32221" y="-2538"/>
                  <a:pt x="3275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F036C02D-A605-0DD6-0A4D-B93A346D93E6}"/>
              </a:ext>
            </a:extLst>
          </p:cNvPr>
          <p:cNvSpPr/>
          <p:nvPr/>
        </p:nvSpPr>
        <p:spPr>
          <a:xfrm>
            <a:off x="2965287" y="5953122"/>
            <a:ext cx="140635" cy="121692"/>
          </a:xfrm>
          <a:custGeom>
            <a:avLst/>
            <a:gdLst>
              <a:gd name="connsiteX0" fmla="*/ 163 w 140635"/>
              <a:gd name="connsiteY0" fmla="*/ 3 h 121692"/>
              <a:gd name="connsiteX1" fmla="*/ 57313 w 140635"/>
              <a:gd name="connsiteY1" fmla="*/ 76203 h 121692"/>
              <a:gd name="connsiteX2" fmla="*/ 139863 w 140635"/>
              <a:gd name="connsiteY2" fmla="*/ 120653 h 121692"/>
              <a:gd name="connsiteX3" fmla="*/ 95413 w 140635"/>
              <a:gd name="connsiteY3" fmla="*/ 104778 h 121692"/>
              <a:gd name="connsiteX4" fmla="*/ 41438 w 140635"/>
              <a:gd name="connsiteY4" fmla="*/ 73028 h 121692"/>
              <a:gd name="connsiteX5" fmla="*/ 163 w 140635"/>
              <a:gd name="connsiteY5" fmla="*/ 3 h 1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35" h="121692">
                <a:moveTo>
                  <a:pt x="163" y="3"/>
                </a:moveTo>
                <a:cubicBezTo>
                  <a:pt x="2809" y="532"/>
                  <a:pt x="34030" y="56095"/>
                  <a:pt x="57313" y="76203"/>
                </a:cubicBezTo>
                <a:cubicBezTo>
                  <a:pt x="80596" y="96311"/>
                  <a:pt x="133513" y="115891"/>
                  <a:pt x="139863" y="120653"/>
                </a:cubicBezTo>
                <a:cubicBezTo>
                  <a:pt x="146213" y="125415"/>
                  <a:pt x="111817" y="112716"/>
                  <a:pt x="95413" y="104778"/>
                </a:cubicBezTo>
                <a:cubicBezTo>
                  <a:pt x="79009" y="96841"/>
                  <a:pt x="55196" y="90490"/>
                  <a:pt x="41438" y="73028"/>
                </a:cubicBezTo>
                <a:cubicBezTo>
                  <a:pt x="27680" y="55566"/>
                  <a:pt x="-2483" y="-526"/>
                  <a:pt x="16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239A454-C3D9-7290-90DE-97922A789CBA}"/>
              </a:ext>
            </a:extLst>
          </p:cNvPr>
          <p:cNvSpPr/>
          <p:nvPr/>
        </p:nvSpPr>
        <p:spPr>
          <a:xfrm>
            <a:off x="3250470" y="6136681"/>
            <a:ext cx="140974" cy="80103"/>
          </a:xfrm>
          <a:custGeom>
            <a:avLst/>
            <a:gdLst>
              <a:gd name="connsiteX0" fmla="*/ 730 w 140974"/>
              <a:gd name="connsiteY0" fmla="*/ 79969 h 80103"/>
              <a:gd name="connsiteX1" fmla="*/ 48355 w 140974"/>
              <a:gd name="connsiteY1" fmla="*/ 32344 h 80103"/>
              <a:gd name="connsiteX2" fmla="*/ 140430 w 140974"/>
              <a:gd name="connsiteY2" fmla="*/ 594 h 80103"/>
              <a:gd name="connsiteX3" fmla="*/ 83280 w 140974"/>
              <a:gd name="connsiteY3" fmla="*/ 16469 h 80103"/>
              <a:gd name="connsiteX4" fmla="*/ 730 w 140974"/>
              <a:gd name="connsiteY4" fmla="*/ 79969 h 8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4" h="80103">
                <a:moveTo>
                  <a:pt x="730" y="79969"/>
                </a:moveTo>
                <a:cubicBezTo>
                  <a:pt x="-5091" y="82615"/>
                  <a:pt x="25072" y="45573"/>
                  <a:pt x="48355" y="32344"/>
                </a:cubicBezTo>
                <a:cubicBezTo>
                  <a:pt x="71638" y="19115"/>
                  <a:pt x="134609" y="3240"/>
                  <a:pt x="140430" y="594"/>
                </a:cubicBezTo>
                <a:cubicBezTo>
                  <a:pt x="146251" y="-2052"/>
                  <a:pt x="103917" y="4298"/>
                  <a:pt x="83280" y="16469"/>
                </a:cubicBezTo>
                <a:cubicBezTo>
                  <a:pt x="62643" y="28640"/>
                  <a:pt x="6551" y="77323"/>
                  <a:pt x="730" y="7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5F79253B-9BC3-C0EE-0146-E2B37426FAC9}"/>
              </a:ext>
            </a:extLst>
          </p:cNvPr>
          <p:cNvSpPr/>
          <p:nvPr/>
        </p:nvSpPr>
        <p:spPr>
          <a:xfrm>
            <a:off x="5133972" y="5968942"/>
            <a:ext cx="74627" cy="102010"/>
          </a:xfrm>
          <a:custGeom>
            <a:avLst/>
            <a:gdLst>
              <a:gd name="connsiteX0" fmla="*/ 3 w 74627"/>
              <a:gd name="connsiteY0" fmla="*/ 58 h 102010"/>
              <a:gd name="connsiteX1" fmla="*/ 66678 w 74627"/>
              <a:gd name="connsiteY1" fmla="*/ 79433 h 102010"/>
              <a:gd name="connsiteX2" fmla="*/ 73028 w 74627"/>
              <a:gd name="connsiteY2" fmla="*/ 101658 h 102010"/>
              <a:gd name="connsiteX3" fmla="*/ 69853 w 74627"/>
              <a:gd name="connsiteY3" fmla="*/ 66733 h 102010"/>
              <a:gd name="connsiteX4" fmla="*/ 3 w 74627"/>
              <a:gd name="connsiteY4" fmla="*/ 58 h 10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7" h="102010">
                <a:moveTo>
                  <a:pt x="3" y="58"/>
                </a:moveTo>
                <a:cubicBezTo>
                  <a:pt x="-526" y="2175"/>
                  <a:pt x="54507" y="62500"/>
                  <a:pt x="66678" y="79433"/>
                </a:cubicBezTo>
                <a:cubicBezTo>
                  <a:pt x="78849" y="96366"/>
                  <a:pt x="72499" y="103775"/>
                  <a:pt x="73028" y="101658"/>
                </a:cubicBezTo>
                <a:cubicBezTo>
                  <a:pt x="73557" y="99541"/>
                  <a:pt x="77790" y="79433"/>
                  <a:pt x="69853" y="66733"/>
                </a:cubicBezTo>
                <a:cubicBezTo>
                  <a:pt x="61916" y="54033"/>
                  <a:pt x="532" y="-2059"/>
                  <a:pt x="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A1CB578-7DDB-9FE2-90FF-B8D676D653EA}"/>
              </a:ext>
            </a:extLst>
          </p:cNvPr>
          <p:cNvSpPr/>
          <p:nvPr/>
        </p:nvSpPr>
        <p:spPr>
          <a:xfrm>
            <a:off x="5330801" y="6207097"/>
            <a:ext cx="41307" cy="139797"/>
          </a:xfrm>
          <a:custGeom>
            <a:avLst/>
            <a:gdLst>
              <a:gd name="connsiteX0" fmla="*/ 24 w 41307"/>
              <a:gd name="connsiteY0" fmla="*/ 28 h 139797"/>
              <a:gd name="connsiteX1" fmla="*/ 34949 w 41307"/>
              <a:gd name="connsiteY1" fmla="*/ 92103 h 139797"/>
              <a:gd name="connsiteX2" fmla="*/ 15899 w 41307"/>
              <a:gd name="connsiteY2" fmla="*/ 139728 h 139797"/>
              <a:gd name="connsiteX3" fmla="*/ 41299 w 41307"/>
              <a:gd name="connsiteY3" fmla="*/ 82578 h 139797"/>
              <a:gd name="connsiteX4" fmla="*/ 24 w 41307"/>
              <a:gd name="connsiteY4" fmla="*/ 28 h 13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07" h="139797">
                <a:moveTo>
                  <a:pt x="24" y="28"/>
                </a:moveTo>
                <a:cubicBezTo>
                  <a:pt x="-1034" y="1616"/>
                  <a:pt x="32303" y="68820"/>
                  <a:pt x="34949" y="92103"/>
                </a:cubicBezTo>
                <a:cubicBezTo>
                  <a:pt x="37595" y="115386"/>
                  <a:pt x="14841" y="141316"/>
                  <a:pt x="15899" y="139728"/>
                </a:cubicBezTo>
                <a:cubicBezTo>
                  <a:pt x="16957" y="138140"/>
                  <a:pt x="41828" y="102157"/>
                  <a:pt x="41299" y="82578"/>
                </a:cubicBezTo>
                <a:cubicBezTo>
                  <a:pt x="40770" y="62999"/>
                  <a:pt x="1082" y="-1560"/>
                  <a:pt x="2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F0067F1-FBF1-23D3-BA72-6EF219AECFF5}"/>
              </a:ext>
            </a:extLst>
          </p:cNvPr>
          <p:cNvSpPr/>
          <p:nvPr/>
        </p:nvSpPr>
        <p:spPr>
          <a:xfrm>
            <a:off x="5248218" y="6448422"/>
            <a:ext cx="41332" cy="123836"/>
          </a:xfrm>
          <a:custGeom>
            <a:avLst/>
            <a:gdLst>
              <a:gd name="connsiteX0" fmla="*/ 57 w 41332"/>
              <a:gd name="connsiteY0" fmla="*/ 3 h 123836"/>
              <a:gd name="connsiteX1" fmla="*/ 31807 w 41332"/>
              <a:gd name="connsiteY1" fmla="*/ 79378 h 123836"/>
              <a:gd name="connsiteX2" fmla="*/ 9582 w 41332"/>
              <a:gd name="connsiteY2" fmla="*/ 123828 h 123836"/>
              <a:gd name="connsiteX3" fmla="*/ 41332 w 41332"/>
              <a:gd name="connsiteY3" fmla="*/ 82553 h 123836"/>
              <a:gd name="connsiteX4" fmla="*/ 57 w 41332"/>
              <a:gd name="connsiteY4" fmla="*/ 3 h 1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" h="123836">
                <a:moveTo>
                  <a:pt x="57" y="3"/>
                </a:moveTo>
                <a:cubicBezTo>
                  <a:pt x="-1530" y="-526"/>
                  <a:pt x="30220" y="58741"/>
                  <a:pt x="31807" y="79378"/>
                </a:cubicBezTo>
                <a:cubicBezTo>
                  <a:pt x="33394" y="100015"/>
                  <a:pt x="7995" y="123299"/>
                  <a:pt x="9582" y="123828"/>
                </a:cubicBezTo>
                <a:cubicBezTo>
                  <a:pt x="11169" y="124357"/>
                  <a:pt x="41332" y="100015"/>
                  <a:pt x="41332" y="82553"/>
                </a:cubicBezTo>
                <a:cubicBezTo>
                  <a:pt x="41332" y="65091"/>
                  <a:pt x="1644" y="532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87B4460-B2D4-3469-324A-A9E11B86306B}"/>
              </a:ext>
            </a:extLst>
          </p:cNvPr>
          <p:cNvSpPr/>
          <p:nvPr/>
        </p:nvSpPr>
        <p:spPr>
          <a:xfrm>
            <a:off x="2856494" y="5199253"/>
            <a:ext cx="253469" cy="125620"/>
          </a:xfrm>
          <a:custGeom>
            <a:avLst/>
            <a:gdLst>
              <a:gd name="connsiteX0" fmla="*/ 1006 w 253469"/>
              <a:gd name="connsiteY0" fmla="*/ 125222 h 125620"/>
              <a:gd name="connsiteX1" fmla="*/ 80381 w 253469"/>
              <a:gd name="connsiteY1" fmla="*/ 42672 h 125620"/>
              <a:gd name="connsiteX2" fmla="*/ 248656 w 253469"/>
              <a:gd name="connsiteY2" fmla="*/ 20447 h 125620"/>
              <a:gd name="connsiteX3" fmla="*/ 201031 w 253469"/>
              <a:gd name="connsiteY3" fmla="*/ 23622 h 125620"/>
              <a:gd name="connsiteX4" fmla="*/ 131181 w 253469"/>
              <a:gd name="connsiteY4" fmla="*/ 4572 h 125620"/>
              <a:gd name="connsiteX5" fmla="*/ 1006 w 253469"/>
              <a:gd name="connsiteY5" fmla="*/ 125222 h 1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69" h="125620">
                <a:moveTo>
                  <a:pt x="1006" y="125222"/>
                </a:moveTo>
                <a:cubicBezTo>
                  <a:pt x="-7461" y="131572"/>
                  <a:pt x="39106" y="60134"/>
                  <a:pt x="80381" y="42672"/>
                </a:cubicBezTo>
                <a:cubicBezTo>
                  <a:pt x="121656" y="25209"/>
                  <a:pt x="228548" y="23622"/>
                  <a:pt x="248656" y="20447"/>
                </a:cubicBezTo>
                <a:cubicBezTo>
                  <a:pt x="268764" y="17272"/>
                  <a:pt x="220610" y="26268"/>
                  <a:pt x="201031" y="23622"/>
                </a:cubicBezTo>
                <a:cubicBezTo>
                  <a:pt x="181452" y="20976"/>
                  <a:pt x="166106" y="-11832"/>
                  <a:pt x="131181" y="4572"/>
                </a:cubicBezTo>
                <a:cubicBezTo>
                  <a:pt x="96256" y="20976"/>
                  <a:pt x="9473" y="118872"/>
                  <a:pt x="1006" y="1252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92370F7-7398-C994-738F-7BEF001CF126}"/>
              </a:ext>
            </a:extLst>
          </p:cNvPr>
          <p:cNvSpPr/>
          <p:nvPr/>
        </p:nvSpPr>
        <p:spPr>
          <a:xfrm>
            <a:off x="2798160" y="5075629"/>
            <a:ext cx="37115" cy="142229"/>
          </a:xfrm>
          <a:custGeom>
            <a:avLst/>
            <a:gdLst>
              <a:gd name="connsiteX0" fmla="*/ 37115 w 37115"/>
              <a:gd name="connsiteY0" fmla="*/ 1196 h 142229"/>
              <a:gd name="connsiteX1" fmla="*/ 2190 w 37115"/>
              <a:gd name="connsiteY1" fmla="*/ 96446 h 142229"/>
              <a:gd name="connsiteX2" fmla="*/ 8540 w 37115"/>
              <a:gd name="connsiteY2" fmla="*/ 140896 h 142229"/>
              <a:gd name="connsiteX3" fmla="*/ 2190 w 37115"/>
              <a:gd name="connsiteY3" fmla="*/ 48821 h 142229"/>
              <a:gd name="connsiteX4" fmla="*/ 37115 w 37115"/>
              <a:gd name="connsiteY4" fmla="*/ 1196 h 14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5" h="142229">
                <a:moveTo>
                  <a:pt x="37115" y="1196"/>
                </a:moveTo>
                <a:cubicBezTo>
                  <a:pt x="37115" y="9133"/>
                  <a:pt x="6952" y="73163"/>
                  <a:pt x="2190" y="96446"/>
                </a:cubicBezTo>
                <a:cubicBezTo>
                  <a:pt x="-2573" y="119729"/>
                  <a:pt x="8540" y="148833"/>
                  <a:pt x="8540" y="140896"/>
                </a:cubicBezTo>
                <a:cubicBezTo>
                  <a:pt x="8540" y="132959"/>
                  <a:pt x="-5218" y="71046"/>
                  <a:pt x="2190" y="48821"/>
                </a:cubicBezTo>
                <a:cubicBezTo>
                  <a:pt x="9598" y="26596"/>
                  <a:pt x="37115" y="-6741"/>
                  <a:pt x="37115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CFDE7F0F-7C10-503E-7ABC-D4EC7A871C69}"/>
              </a:ext>
            </a:extLst>
          </p:cNvPr>
          <p:cNvSpPr/>
          <p:nvPr/>
        </p:nvSpPr>
        <p:spPr>
          <a:xfrm>
            <a:off x="2767689" y="4710471"/>
            <a:ext cx="69166" cy="247019"/>
          </a:xfrm>
          <a:custGeom>
            <a:avLst/>
            <a:gdLst>
              <a:gd name="connsiteX0" fmla="*/ 69029 w 69166"/>
              <a:gd name="connsiteY0" fmla="*/ 74 h 247019"/>
              <a:gd name="connsiteX1" fmla="*/ 20538 w 69166"/>
              <a:gd name="connsiteY1" fmla="*/ 90129 h 247019"/>
              <a:gd name="connsiteX2" fmla="*/ 20538 w 69166"/>
              <a:gd name="connsiteY2" fmla="*/ 242529 h 247019"/>
              <a:gd name="connsiteX3" fmla="*/ 10147 w 69166"/>
              <a:gd name="connsiteY3" fmla="*/ 197502 h 247019"/>
              <a:gd name="connsiteX4" fmla="*/ 3220 w 69166"/>
              <a:gd name="connsiteY4" fmla="*/ 103984 h 247019"/>
              <a:gd name="connsiteX5" fmla="*/ 69029 w 69166"/>
              <a:gd name="connsiteY5" fmla="*/ 74 h 24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6" h="247019">
                <a:moveTo>
                  <a:pt x="69029" y="74"/>
                </a:moveTo>
                <a:cubicBezTo>
                  <a:pt x="71915" y="-2235"/>
                  <a:pt x="28620" y="49720"/>
                  <a:pt x="20538" y="90129"/>
                </a:cubicBezTo>
                <a:cubicBezTo>
                  <a:pt x="12456" y="130538"/>
                  <a:pt x="22270" y="224634"/>
                  <a:pt x="20538" y="242529"/>
                </a:cubicBezTo>
                <a:cubicBezTo>
                  <a:pt x="18806" y="260424"/>
                  <a:pt x="13033" y="220593"/>
                  <a:pt x="10147" y="197502"/>
                </a:cubicBezTo>
                <a:cubicBezTo>
                  <a:pt x="7261" y="174411"/>
                  <a:pt x="-6016" y="132848"/>
                  <a:pt x="3220" y="103984"/>
                </a:cubicBezTo>
                <a:cubicBezTo>
                  <a:pt x="12456" y="75120"/>
                  <a:pt x="66143" y="2383"/>
                  <a:pt x="6902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833E2BC9-EF56-80DE-6C0B-99A980950BD7}"/>
              </a:ext>
            </a:extLst>
          </p:cNvPr>
          <p:cNvSpPr/>
          <p:nvPr/>
        </p:nvSpPr>
        <p:spPr>
          <a:xfrm>
            <a:off x="5800424" y="5129652"/>
            <a:ext cx="49675" cy="281338"/>
          </a:xfrm>
          <a:custGeom>
            <a:avLst/>
            <a:gdLst>
              <a:gd name="connsiteX0" fmla="*/ 49618 w 49675"/>
              <a:gd name="connsiteY0" fmla="*/ 167 h 281338"/>
              <a:gd name="connsiteX1" fmla="*/ 10782 w 49675"/>
              <a:gd name="connsiteY1" fmla="*/ 95491 h 281338"/>
              <a:gd name="connsiteX2" fmla="*/ 42557 w 49675"/>
              <a:gd name="connsiteY2" fmla="*/ 275546 h 281338"/>
              <a:gd name="connsiteX3" fmla="*/ 24904 w 49675"/>
              <a:gd name="connsiteY3" fmla="*/ 226119 h 281338"/>
              <a:gd name="connsiteX4" fmla="*/ 191 w 49675"/>
              <a:gd name="connsiteY4" fmla="*/ 116674 h 281338"/>
              <a:gd name="connsiteX5" fmla="*/ 49618 w 49675"/>
              <a:gd name="connsiteY5" fmla="*/ 167 h 28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5" h="281338">
                <a:moveTo>
                  <a:pt x="49618" y="167"/>
                </a:moveTo>
                <a:cubicBezTo>
                  <a:pt x="51383" y="-3363"/>
                  <a:pt x="11959" y="49595"/>
                  <a:pt x="10782" y="95491"/>
                </a:cubicBezTo>
                <a:cubicBezTo>
                  <a:pt x="9605" y="141387"/>
                  <a:pt x="40203" y="253775"/>
                  <a:pt x="42557" y="275546"/>
                </a:cubicBezTo>
                <a:cubicBezTo>
                  <a:pt x="44911" y="297317"/>
                  <a:pt x="31965" y="252598"/>
                  <a:pt x="24904" y="226119"/>
                </a:cubicBezTo>
                <a:cubicBezTo>
                  <a:pt x="17843" y="199640"/>
                  <a:pt x="-2163" y="150802"/>
                  <a:pt x="191" y="116674"/>
                </a:cubicBezTo>
                <a:cubicBezTo>
                  <a:pt x="2545" y="82546"/>
                  <a:pt x="47853" y="3697"/>
                  <a:pt x="49618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F8B543E6-0E95-F846-01F7-87D0CF09D5E8}"/>
              </a:ext>
            </a:extLst>
          </p:cNvPr>
          <p:cNvSpPr/>
          <p:nvPr/>
        </p:nvSpPr>
        <p:spPr>
          <a:xfrm>
            <a:off x="5609953" y="4624743"/>
            <a:ext cx="90248" cy="254748"/>
          </a:xfrm>
          <a:custGeom>
            <a:avLst/>
            <a:gdLst>
              <a:gd name="connsiteX0" fmla="*/ 15 w 90248"/>
              <a:gd name="connsiteY0" fmla="*/ 215 h 254748"/>
              <a:gd name="connsiteX1" fmla="*/ 77686 w 90248"/>
              <a:gd name="connsiteY1" fmla="*/ 130843 h 254748"/>
              <a:gd name="connsiteX2" fmla="*/ 84747 w 90248"/>
              <a:gd name="connsiteY2" fmla="*/ 254411 h 254748"/>
              <a:gd name="connsiteX3" fmla="*/ 84747 w 90248"/>
              <a:gd name="connsiteY3" fmla="*/ 162618 h 254748"/>
              <a:gd name="connsiteX4" fmla="*/ 15 w 90248"/>
              <a:gd name="connsiteY4" fmla="*/ 215 h 25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48" h="254748">
                <a:moveTo>
                  <a:pt x="15" y="215"/>
                </a:moveTo>
                <a:cubicBezTo>
                  <a:pt x="-1162" y="-5081"/>
                  <a:pt x="63564" y="88477"/>
                  <a:pt x="77686" y="130843"/>
                </a:cubicBezTo>
                <a:cubicBezTo>
                  <a:pt x="91808" y="173209"/>
                  <a:pt x="83570" y="249115"/>
                  <a:pt x="84747" y="254411"/>
                </a:cubicBezTo>
                <a:cubicBezTo>
                  <a:pt x="85924" y="259707"/>
                  <a:pt x="96515" y="201454"/>
                  <a:pt x="84747" y="162618"/>
                </a:cubicBezTo>
                <a:cubicBezTo>
                  <a:pt x="72979" y="123782"/>
                  <a:pt x="1192" y="5511"/>
                  <a:pt x="15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7AD148E6-59F0-2346-DF4F-55CE35408646}"/>
              </a:ext>
            </a:extLst>
          </p:cNvPr>
          <p:cNvSpPr/>
          <p:nvPr/>
        </p:nvSpPr>
        <p:spPr>
          <a:xfrm>
            <a:off x="5814733" y="4977893"/>
            <a:ext cx="83561" cy="113523"/>
          </a:xfrm>
          <a:custGeom>
            <a:avLst/>
            <a:gdLst>
              <a:gd name="connsiteX0" fmla="*/ 4 w 83561"/>
              <a:gd name="connsiteY0" fmla="*/ 115 h 113523"/>
              <a:gd name="connsiteX1" fmla="*/ 77675 w 83561"/>
              <a:gd name="connsiteY1" fmla="*/ 84847 h 113523"/>
              <a:gd name="connsiteX2" fmla="*/ 77675 w 83561"/>
              <a:gd name="connsiteY2" fmla="*/ 113091 h 113523"/>
              <a:gd name="connsiteX3" fmla="*/ 74144 w 83561"/>
              <a:gd name="connsiteY3" fmla="*/ 67194 h 113523"/>
              <a:gd name="connsiteX4" fmla="*/ 4 w 83561"/>
              <a:gd name="connsiteY4" fmla="*/ 115 h 1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61" h="113523">
                <a:moveTo>
                  <a:pt x="4" y="115"/>
                </a:moveTo>
                <a:cubicBezTo>
                  <a:pt x="592" y="3057"/>
                  <a:pt x="64730" y="66018"/>
                  <a:pt x="77675" y="84847"/>
                </a:cubicBezTo>
                <a:cubicBezTo>
                  <a:pt x="90620" y="103676"/>
                  <a:pt x="78263" y="116033"/>
                  <a:pt x="77675" y="113091"/>
                </a:cubicBezTo>
                <a:cubicBezTo>
                  <a:pt x="77087" y="110149"/>
                  <a:pt x="85912" y="83081"/>
                  <a:pt x="74144" y="67194"/>
                </a:cubicBezTo>
                <a:cubicBezTo>
                  <a:pt x="62376" y="51307"/>
                  <a:pt x="-584" y="-2827"/>
                  <a:pt x="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2254B93-CC05-ADEE-98F9-375EEC8F4FDE}"/>
              </a:ext>
            </a:extLst>
          </p:cNvPr>
          <p:cNvSpPr/>
          <p:nvPr/>
        </p:nvSpPr>
        <p:spPr>
          <a:xfrm>
            <a:off x="5365275" y="4072980"/>
            <a:ext cx="576544" cy="1100296"/>
          </a:xfrm>
          <a:custGeom>
            <a:avLst/>
            <a:gdLst>
              <a:gd name="connsiteX0" fmla="*/ 1088 w 576544"/>
              <a:gd name="connsiteY0" fmla="*/ 4750 h 1100296"/>
              <a:gd name="connsiteX1" fmla="*/ 368260 w 576544"/>
              <a:gd name="connsiteY1" fmla="*/ 626118 h 1100296"/>
              <a:gd name="connsiteX2" fmla="*/ 569499 w 576544"/>
              <a:gd name="connsiteY2" fmla="*/ 1081553 h 1100296"/>
              <a:gd name="connsiteX3" fmla="*/ 523602 w 576544"/>
              <a:gd name="connsiteY3" fmla="*/ 965046 h 1100296"/>
              <a:gd name="connsiteX4" fmla="*/ 452992 w 576544"/>
              <a:gd name="connsiteY4" fmla="*/ 527264 h 1100296"/>
              <a:gd name="connsiteX5" fmla="*/ 481236 w 576544"/>
              <a:gd name="connsiteY5" fmla="*/ 834418 h 1100296"/>
              <a:gd name="connsiteX6" fmla="*/ 262345 w 576544"/>
              <a:gd name="connsiteY6" fmla="*/ 364861 h 1100296"/>
              <a:gd name="connsiteX7" fmla="*/ 1088 w 576544"/>
              <a:gd name="connsiteY7" fmla="*/ 4750 h 11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544" h="1100296">
                <a:moveTo>
                  <a:pt x="1088" y="4750"/>
                </a:moveTo>
                <a:cubicBezTo>
                  <a:pt x="18740" y="48293"/>
                  <a:pt x="273525" y="446651"/>
                  <a:pt x="368260" y="626118"/>
                </a:cubicBezTo>
                <a:cubicBezTo>
                  <a:pt x="462995" y="805585"/>
                  <a:pt x="543609" y="1025065"/>
                  <a:pt x="569499" y="1081553"/>
                </a:cubicBezTo>
                <a:cubicBezTo>
                  <a:pt x="595389" y="1138041"/>
                  <a:pt x="543020" y="1057428"/>
                  <a:pt x="523602" y="965046"/>
                </a:cubicBezTo>
                <a:cubicBezTo>
                  <a:pt x="504184" y="872664"/>
                  <a:pt x="460053" y="549035"/>
                  <a:pt x="452992" y="527264"/>
                </a:cubicBezTo>
                <a:cubicBezTo>
                  <a:pt x="445931" y="505493"/>
                  <a:pt x="513010" y="861485"/>
                  <a:pt x="481236" y="834418"/>
                </a:cubicBezTo>
                <a:cubicBezTo>
                  <a:pt x="449462" y="807351"/>
                  <a:pt x="339428" y="501962"/>
                  <a:pt x="262345" y="364861"/>
                </a:cubicBezTo>
                <a:cubicBezTo>
                  <a:pt x="185262" y="227760"/>
                  <a:pt x="-16564" y="-38793"/>
                  <a:pt x="1088" y="47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615B9C7-A084-4A11-A6C1-5A1E0A666DE3}"/>
              </a:ext>
            </a:extLst>
          </p:cNvPr>
          <p:cNvSpPr/>
          <p:nvPr/>
        </p:nvSpPr>
        <p:spPr>
          <a:xfrm>
            <a:off x="5313366" y="4232363"/>
            <a:ext cx="297691" cy="201743"/>
          </a:xfrm>
          <a:custGeom>
            <a:avLst/>
            <a:gdLst>
              <a:gd name="connsiteX0" fmla="*/ 39 w 297691"/>
              <a:gd name="connsiteY0" fmla="*/ 81910 h 201743"/>
              <a:gd name="connsiteX1" fmla="*/ 123607 w 297691"/>
              <a:gd name="connsiteY1" fmla="*/ 74849 h 201743"/>
              <a:gd name="connsiteX2" fmla="*/ 137729 w 297691"/>
              <a:gd name="connsiteY2" fmla="*/ 67788 h 201743"/>
              <a:gd name="connsiteX3" fmla="*/ 293071 w 297691"/>
              <a:gd name="connsiteY3" fmla="*/ 198417 h 201743"/>
              <a:gd name="connsiteX4" fmla="*/ 243644 w 297691"/>
              <a:gd name="connsiteY4" fmla="*/ 148990 h 201743"/>
              <a:gd name="connsiteX5" fmla="*/ 109485 w 297691"/>
              <a:gd name="connsiteY5" fmla="*/ 709 h 201743"/>
              <a:gd name="connsiteX6" fmla="*/ 137729 w 297691"/>
              <a:gd name="connsiteY6" fmla="*/ 92502 h 201743"/>
              <a:gd name="connsiteX7" fmla="*/ 39 w 297691"/>
              <a:gd name="connsiteY7" fmla="*/ 81910 h 2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691" h="201743">
                <a:moveTo>
                  <a:pt x="39" y="81910"/>
                </a:moveTo>
                <a:cubicBezTo>
                  <a:pt x="-2315" y="78968"/>
                  <a:pt x="100659" y="77203"/>
                  <a:pt x="123607" y="74849"/>
                </a:cubicBezTo>
                <a:cubicBezTo>
                  <a:pt x="146555" y="72495"/>
                  <a:pt x="109485" y="47193"/>
                  <a:pt x="137729" y="67788"/>
                </a:cubicBezTo>
                <a:cubicBezTo>
                  <a:pt x="165973" y="88383"/>
                  <a:pt x="275419" y="184883"/>
                  <a:pt x="293071" y="198417"/>
                </a:cubicBezTo>
                <a:cubicBezTo>
                  <a:pt x="310723" y="211951"/>
                  <a:pt x="274242" y="181941"/>
                  <a:pt x="243644" y="148990"/>
                </a:cubicBezTo>
                <a:cubicBezTo>
                  <a:pt x="213046" y="116039"/>
                  <a:pt x="127138" y="10124"/>
                  <a:pt x="109485" y="709"/>
                </a:cubicBezTo>
                <a:cubicBezTo>
                  <a:pt x="91833" y="-8706"/>
                  <a:pt x="151851" y="78380"/>
                  <a:pt x="137729" y="92502"/>
                </a:cubicBezTo>
                <a:cubicBezTo>
                  <a:pt x="123607" y="106624"/>
                  <a:pt x="2393" y="84852"/>
                  <a:pt x="39" y="81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0C32DBA-771B-ECC2-3A42-BF10E5EB2FA0}"/>
              </a:ext>
            </a:extLst>
          </p:cNvPr>
          <p:cNvSpPr/>
          <p:nvPr/>
        </p:nvSpPr>
        <p:spPr>
          <a:xfrm>
            <a:off x="5097917" y="4321253"/>
            <a:ext cx="522917" cy="134451"/>
          </a:xfrm>
          <a:custGeom>
            <a:avLst/>
            <a:gdLst>
              <a:gd name="connsiteX0" fmla="*/ 128 w 522917"/>
              <a:gd name="connsiteY0" fmla="*/ 81 h 134451"/>
              <a:gd name="connsiteX1" fmla="*/ 303751 w 522917"/>
              <a:gd name="connsiteY1" fmla="*/ 130710 h 134451"/>
              <a:gd name="connsiteX2" fmla="*/ 289629 w 522917"/>
              <a:gd name="connsiteY2" fmla="*/ 98935 h 134451"/>
              <a:gd name="connsiteX3" fmla="*/ 377891 w 522917"/>
              <a:gd name="connsiteY3" fmla="*/ 98935 h 134451"/>
              <a:gd name="connsiteX4" fmla="*/ 360239 w 522917"/>
              <a:gd name="connsiteY4" fmla="*/ 70691 h 134451"/>
              <a:gd name="connsiteX5" fmla="*/ 522642 w 522917"/>
              <a:gd name="connsiteY5" fmla="*/ 123649 h 134451"/>
              <a:gd name="connsiteX6" fmla="*/ 395544 w 522917"/>
              <a:gd name="connsiteY6" fmla="*/ 74222 h 134451"/>
              <a:gd name="connsiteX7" fmla="*/ 264915 w 522917"/>
              <a:gd name="connsiteY7" fmla="*/ 81283 h 134451"/>
              <a:gd name="connsiteX8" fmla="*/ 187244 w 522917"/>
              <a:gd name="connsiteY8" fmla="*/ 17734 h 134451"/>
              <a:gd name="connsiteX9" fmla="*/ 264915 w 522917"/>
              <a:gd name="connsiteY9" fmla="*/ 109527 h 134451"/>
              <a:gd name="connsiteX10" fmla="*/ 128 w 522917"/>
              <a:gd name="connsiteY10" fmla="*/ 81 h 13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17" h="134451">
                <a:moveTo>
                  <a:pt x="128" y="81"/>
                </a:moveTo>
                <a:cubicBezTo>
                  <a:pt x="6601" y="3611"/>
                  <a:pt x="255501" y="114234"/>
                  <a:pt x="303751" y="130710"/>
                </a:cubicBezTo>
                <a:cubicBezTo>
                  <a:pt x="352001" y="147186"/>
                  <a:pt x="277272" y="104231"/>
                  <a:pt x="289629" y="98935"/>
                </a:cubicBezTo>
                <a:cubicBezTo>
                  <a:pt x="301986" y="93639"/>
                  <a:pt x="366123" y="103642"/>
                  <a:pt x="377891" y="98935"/>
                </a:cubicBezTo>
                <a:cubicBezTo>
                  <a:pt x="389659" y="94228"/>
                  <a:pt x="336114" y="66572"/>
                  <a:pt x="360239" y="70691"/>
                </a:cubicBezTo>
                <a:cubicBezTo>
                  <a:pt x="384364" y="74810"/>
                  <a:pt x="516758" y="123061"/>
                  <a:pt x="522642" y="123649"/>
                </a:cubicBezTo>
                <a:cubicBezTo>
                  <a:pt x="528526" y="124237"/>
                  <a:pt x="438498" y="81283"/>
                  <a:pt x="395544" y="74222"/>
                </a:cubicBezTo>
                <a:cubicBezTo>
                  <a:pt x="352590" y="67161"/>
                  <a:pt x="299632" y="90698"/>
                  <a:pt x="264915" y="81283"/>
                </a:cubicBezTo>
                <a:cubicBezTo>
                  <a:pt x="230198" y="71868"/>
                  <a:pt x="187244" y="13027"/>
                  <a:pt x="187244" y="17734"/>
                </a:cubicBezTo>
                <a:cubicBezTo>
                  <a:pt x="187244" y="22441"/>
                  <a:pt x="295513" y="110116"/>
                  <a:pt x="264915" y="109527"/>
                </a:cubicBezTo>
                <a:cubicBezTo>
                  <a:pt x="234317" y="108939"/>
                  <a:pt x="-6345" y="-3449"/>
                  <a:pt x="12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1F18950B-470C-AA4E-5542-F761862269A3}"/>
              </a:ext>
            </a:extLst>
          </p:cNvPr>
          <p:cNvSpPr/>
          <p:nvPr/>
        </p:nvSpPr>
        <p:spPr>
          <a:xfrm>
            <a:off x="2971771" y="6251329"/>
            <a:ext cx="233376" cy="616755"/>
          </a:xfrm>
          <a:custGeom>
            <a:avLst/>
            <a:gdLst>
              <a:gd name="connsiteX0" fmla="*/ 29 w 233376"/>
              <a:gd name="connsiteY0" fmla="*/ 2 h 616755"/>
              <a:gd name="connsiteX1" fmla="*/ 35198 w 233376"/>
              <a:gd name="connsiteY1" fmla="*/ 276959 h 616755"/>
              <a:gd name="connsiteX2" fmla="*/ 131914 w 233376"/>
              <a:gd name="connsiteY2" fmla="*/ 413240 h 616755"/>
              <a:gd name="connsiteX3" fmla="*/ 101141 w 233376"/>
              <a:gd name="connsiteY3" fmla="*/ 386863 h 616755"/>
              <a:gd name="connsiteX4" fmla="*/ 233025 w 233376"/>
              <a:gd name="connsiteY4" fmla="*/ 615463 h 616755"/>
              <a:gd name="connsiteX5" fmla="*/ 136310 w 233376"/>
              <a:gd name="connsiteY5" fmla="*/ 470390 h 616755"/>
              <a:gd name="connsiteX6" fmla="*/ 30802 w 233376"/>
              <a:gd name="connsiteY6" fmla="*/ 272563 h 616755"/>
              <a:gd name="connsiteX7" fmla="*/ 29 w 233376"/>
              <a:gd name="connsiteY7" fmla="*/ 2 h 6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76" h="616755">
                <a:moveTo>
                  <a:pt x="29" y="2"/>
                </a:moveTo>
                <a:cubicBezTo>
                  <a:pt x="762" y="735"/>
                  <a:pt x="13217" y="208086"/>
                  <a:pt x="35198" y="276959"/>
                </a:cubicBezTo>
                <a:cubicBezTo>
                  <a:pt x="57179" y="345832"/>
                  <a:pt x="120924" y="394923"/>
                  <a:pt x="131914" y="413240"/>
                </a:cubicBezTo>
                <a:cubicBezTo>
                  <a:pt x="142904" y="431557"/>
                  <a:pt x="84289" y="353159"/>
                  <a:pt x="101141" y="386863"/>
                </a:cubicBezTo>
                <a:cubicBezTo>
                  <a:pt x="117993" y="420567"/>
                  <a:pt x="227164" y="601542"/>
                  <a:pt x="233025" y="615463"/>
                </a:cubicBezTo>
                <a:cubicBezTo>
                  <a:pt x="238886" y="629384"/>
                  <a:pt x="170014" y="527540"/>
                  <a:pt x="136310" y="470390"/>
                </a:cubicBezTo>
                <a:cubicBezTo>
                  <a:pt x="102606" y="413240"/>
                  <a:pt x="49119" y="348763"/>
                  <a:pt x="30802" y="272563"/>
                </a:cubicBezTo>
                <a:cubicBezTo>
                  <a:pt x="12485" y="196363"/>
                  <a:pt x="-704" y="-731"/>
                  <a:pt x="2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063FAF1D-6EB6-4489-5D43-7274D23DB16A}"/>
              </a:ext>
            </a:extLst>
          </p:cNvPr>
          <p:cNvSpPr/>
          <p:nvPr/>
        </p:nvSpPr>
        <p:spPr>
          <a:xfrm>
            <a:off x="2746324" y="6272813"/>
            <a:ext cx="267146" cy="675361"/>
          </a:xfrm>
          <a:custGeom>
            <a:avLst/>
            <a:gdLst>
              <a:gd name="connsiteX0" fmla="*/ 27649 w 267146"/>
              <a:gd name="connsiteY0" fmla="*/ 499 h 675361"/>
              <a:gd name="connsiteX1" fmla="*/ 45234 w 267146"/>
              <a:gd name="connsiteY1" fmla="*/ 176345 h 675361"/>
              <a:gd name="connsiteX2" fmla="*/ 260645 w 267146"/>
              <a:gd name="connsiteY2" fmla="*/ 659922 h 675361"/>
              <a:gd name="connsiteX3" fmla="*/ 199099 w 267146"/>
              <a:gd name="connsiteY3" fmla="*/ 528037 h 675361"/>
              <a:gd name="connsiteX4" fmla="*/ 76007 w 267146"/>
              <a:gd name="connsiteY4" fmla="*/ 251079 h 675361"/>
              <a:gd name="connsiteX5" fmla="*/ 1272 w 267146"/>
              <a:gd name="connsiteY5" fmla="*/ 127987 h 675361"/>
              <a:gd name="connsiteX6" fmla="*/ 27649 w 267146"/>
              <a:gd name="connsiteY6" fmla="*/ 499 h 67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46" h="675361">
                <a:moveTo>
                  <a:pt x="27649" y="499"/>
                </a:moveTo>
                <a:cubicBezTo>
                  <a:pt x="34976" y="8559"/>
                  <a:pt x="6401" y="66441"/>
                  <a:pt x="45234" y="176345"/>
                </a:cubicBezTo>
                <a:cubicBezTo>
                  <a:pt x="84067" y="286249"/>
                  <a:pt x="235001" y="601307"/>
                  <a:pt x="260645" y="659922"/>
                </a:cubicBezTo>
                <a:cubicBezTo>
                  <a:pt x="286289" y="718537"/>
                  <a:pt x="229872" y="596178"/>
                  <a:pt x="199099" y="528037"/>
                </a:cubicBezTo>
                <a:cubicBezTo>
                  <a:pt x="168326" y="459897"/>
                  <a:pt x="108978" y="317754"/>
                  <a:pt x="76007" y="251079"/>
                </a:cubicBezTo>
                <a:cubicBezTo>
                  <a:pt x="43036" y="184404"/>
                  <a:pt x="8599" y="171948"/>
                  <a:pt x="1272" y="127987"/>
                </a:cubicBezTo>
                <a:cubicBezTo>
                  <a:pt x="-6055" y="84026"/>
                  <a:pt x="20322" y="-7561"/>
                  <a:pt x="27649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A45342A-BBCB-8842-8041-84F7EFE20ED3}"/>
              </a:ext>
            </a:extLst>
          </p:cNvPr>
          <p:cNvSpPr/>
          <p:nvPr/>
        </p:nvSpPr>
        <p:spPr>
          <a:xfrm>
            <a:off x="4226461" y="4527030"/>
            <a:ext cx="63250" cy="356767"/>
          </a:xfrm>
          <a:custGeom>
            <a:avLst/>
            <a:gdLst>
              <a:gd name="connsiteX0" fmla="*/ 62964 w 63250"/>
              <a:gd name="connsiteY0" fmla="*/ 3695 h 356767"/>
              <a:gd name="connsiteX1" fmla="*/ 2639 w 63250"/>
              <a:gd name="connsiteY1" fmla="*/ 346595 h 356767"/>
              <a:gd name="connsiteX2" fmla="*/ 12164 w 63250"/>
              <a:gd name="connsiteY2" fmla="*/ 257695 h 356767"/>
              <a:gd name="connsiteX3" fmla="*/ 24864 w 63250"/>
              <a:gd name="connsiteY3" fmla="*/ 168795 h 356767"/>
              <a:gd name="connsiteX4" fmla="*/ 62964 w 63250"/>
              <a:gd name="connsiteY4" fmla="*/ 3695 h 3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0" h="356767">
                <a:moveTo>
                  <a:pt x="62964" y="3695"/>
                </a:moveTo>
                <a:cubicBezTo>
                  <a:pt x="59260" y="33328"/>
                  <a:pt x="11106" y="304262"/>
                  <a:pt x="2639" y="346595"/>
                </a:cubicBezTo>
                <a:cubicBezTo>
                  <a:pt x="-5828" y="388928"/>
                  <a:pt x="8460" y="287328"/>
                  <a:pt x="12164" y="257695"/>
                </a:cubicBezTo>
                <a:cubicBezTo>
                  <a:pt x="15868" y="228062"/>
                  <a:pt x="16397" y="206366"/>
                  <a:pt x="24864" y="168795"/>
                </a:cubicBezTo>
                <a:cubicBezTo>
                  <a:pt x="33331" y="131224"/>
                  <a:pt x="66668" y="-25938"/>
                  <a:pt x="62964" y="3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84DCFCE-A6DD-2B24-3F66-E7DECD82E000}"/>
              </a:ext>
            </a:extLst>
          </p:cNvPr>
          <p:cNvSpPr/>
          <p:nvPr/>
        </p:nvSpPr>
        <p:spPr>
          <a:xfrm>
            <a:off x="4000399" y="4387807"/>
            <a:ext cx="83722" cy="117574"/>
          </a:xfrm>
          <a:custGeom>
            <a:avLst/>
            <a:gdLst>
              <a:gd name="connsiteX0" fmla="*/ 101 w 83722"/>
              <a:gd name="connsiteY0" fmla="*/ 43 h 117574"/>
              <a:gd name="connsiteX1" fmla="*/ 60426 w 83722"/>
              <a:gd name="connsiteY1" fmla="*/ 60368 h 117574"/>
              <a:gd name="connsiteX2" fmla="*/ 79476 w 83722"/>
              <a:gd name="connsiteY2" fmla="*/ 117518 h 117574"/>
              <a:gd name="connsiteX3" fmla="*/ 76301 w 83722"/>
              <a:gd name="connsiteY3" fmla="*/ 69893 h 117574"/>
              <a:gd name="connsiteX4" fmla="*/ 101 w 83722"/>
              <a:gd name="connsiteY4" fmla="*/ 43 h 11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2" h="117574">
                <a:moveTo>
                  <a:pt x="101" y="43"/>
                </a:moveTo>
                <a:cubicBezTo>
                  <a:pt x="-2545" y="-1545"/>
                  <a:pt x="47197" y="40789"/>
                  <a:pt x="60426" y="60368"/>
                </a:cubicBezTo>
                <a:cubicBezTo>
                  <a:pt x="73655" y="79947"/>
                  <a:pt x="76830" y="115931"/>
                  <a:pt x="79476" y="117518"/>
                </a:cubicBezTo>
                <a:cubicBezTo>
                  <a:pt x="82122" y="119106"/>
                  <a:pt x="89001" y="86826"/>
                  <a:pt x="76301" y="69893"/>
                </a:cubicBezTo>
                <a:cubicBezTo>
                  <a:pt x="63601" y="52960"/>
                  <a:pt x="2747" y="1631"/>
                  <a:pt x="10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13584269-33EF-79DC-68A0-570B6F852CC6}"/>
              </a:ext>
            </a:extLst>
          </p:cNvPr>
          <p:cNvSpPr/>
          <p:nvPr/>
        </p:nvSpPr>
        <p:spPr>
          <a:xfrm>
            <a:off x="4283073" y="4352705"/>
            <a:ext cx="152414" cy="143139"/>
          </a:xfrm>
          <a:custGeom>
            <a:avLst/>
            <a:gdLst>
              <a:gd name="connsiteX0" fmla="*/ 2 w 152414"/>
              <a:gd name="connsiteY0" fmla="*/ 143095 h 143139"/>
              <a:gd name="connsiteX1" fmla="*/ 111127 w 152414"/>
              <a:gd name="connsiteY1" fmla="*/ 35145 h 143139"/>
              <a:gd name="connsiteX2" fmla="*/ 152402 w 152414"/>
              <a:gd name="connsiteY2" fmla="*/ 220 h 143139"/>
              <a:gd name="connsiteX3" fmla="*/ 107952 w 152414"/>
              <a:gd name="connsiteY3" fmla="*/ 47845 h 143139"/>
              <a:gd name="connsiteX4" fmla="*/ 2 w 152414"/>
              <a:gd name="connsiteY4" fmla="*/ 143095 h 14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14" h="143139">
                <a:moveTo>
                  <a:pt x="2" y="143095"/>
                </a:moveTo>
                <a:cubicBezTo>
                  <a:pt x="531" y="140978"/>
                  <a:pt x="85727" y="58957"/>
                  <a:pt x="111127" y="35145"/>
                </a:cubicBezTo>
                <a:cubicBezTo>
                  <a:pt x="136527" y="11332"/>
                  <a:pt x="152931" y="-1897"/>
                  <a:pt x="152402" y="220"/>
                </a:cubicBezTo>
                <a:cubicBezTo>
                  <a:pt x="151873" y="2337"/>
                  <a:pt x="129648" y="25091"/>
                  <a:pt x="107952" y="47845"/>
                </a:cubicBezTo>
                <a:cubicBezTo>
                  <a:pt x="86256" y="70599"/>
                  <a:pt x="-527" y="145212"/>
                  <a:pt x="2" y="14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EB3E020-15B7-BE22-FF0D-EF2CFA425270}"/>
              </a:ext>
            </a:extLst>
          </p:cNvPr>
          <p:cNvSpPr/>
          <p:nvPr/>
        </p:nvSpPr>
        <p:spPr>
          <a:xfrm>
            <a:off x="3924300" y="4610091"/>
            <a:ext cx="111992" cy="181013"/>
          </a:xfrm>
          <a:custGeom>
            <a:avLst/>
            <a:gdLst>
              <a:gd name="connsiteX0" fmla="*/ 0 w 111992"/>
              <a:gd name="connsiteY0" fmla="*/ 9 h 181013"/>
              <a:gd name="connsiteX1" fmla="*/ 98425 w 111992"/>
              <a:gd name="connsiteY1" fmla="*/ 123834 h 181013"/>
              <a:gd name="connsiteX2" fmla="*/ 111125 w 111992"/>
              <a:gd name="connsiteY2" fmla="*/ 180984 h 181013"/>
              <a:gd name="connsiteX3" fmla="*/ 98425 w 111992"/>
              <a:gd name="connsiteY3" fmla="*/ 117484 h 181013"/>
              <a:gd name="connsiteX4" fmla="*/ 0 w 111992"/>
              <a:gd name="connsiteY4" fmla="*/ 9 h 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92" h="181013">
                <a:moveTo>
                  <a:pt x="0" y="9"/>
                </a:moveTo>
                <a:cubicBezTo>
                  <a:pt x="0" y="1067"/>
                  <a:pt x="79904" y="93672"/>
                  <a:pt x="98425" y="123834"/>
                </a:cubicBezTo>
                <a:cubicBezTo>
                  <a:pt x="116946" y="153997"/>
                  <a:pt x="111125" y="182042"/>
                  <a:pt x="111125" y="180984"/>
                </a:cubicBezTo>
                <a:cubicBezTo>
                  <a:pt x="111125" y="179926"/>
                  <a:pt x="114300" y="143942"/>
                  <a:pt x="98425" y="117484"/>
                </a:cubicBezTo>
                <a:cubicBezTo>
                  <a:pt x="82550" y="91026"/>
                  <a:pt x="0" y="-1049"/>
                  <a:pt x="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10971E5-51BF-5D1F-59F2-AD9600D1AC43}"/>
              </a:ext>
            </a:extLst>
          </p:cNvPr>
          <p:cNvSpPr/>
          <p:nvPr/>
        </p:nvSpPr>
        <p:spPr>
          <a:xfrm>
            <a:off x="4344853" y="4470387"/>
            <a:ext cx="179533" cy="240986"/>
          </a:xfrm>
          <a:custGeom>
            <a:avLst/>
            <a:gdLst>
              <a:gd name="connsiteX0" fmla="*/ 179522 w 179533"/>
              <a:gd name="connsiteY0" fmla="*/ 13 h 240986"/>
              <a:gd name="connsiteX1" fmla="*/ 81097 w 179533"/>
              <a:gd name="connsiteY1" fmla="*/ 92088 h 240986"/>
              <a:gd name="connsiteX2" fmla="*/ 1722 w 179533"/>
              <a:gd name="connsiteY2" fmla="*/ 238138 h 240986"/>
              <a:gd name="connsiteX3" fmla="*/ 30297 w 179533"/>
              <a:gd name="connsiteY3" fmla="*/ 180988 h 240986"/>
              <a:gd name="connsiteX4" fmla="*/ 74747 w 179533"/>
              <a:gd name="connsiteY4" fmla="*/ 85738 h 240986"/>
              <a:gd name="connsiteX5" fmla="*/ 179522 w 179533"/>
              <a:gd name="connsiteY5" fmla="*/ 13 h 2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33" h="240986">
                <a:moveTo>
                  <a:pt x="179522" y="13"/>
                </a:moveTo>
                <a:cubicBezTo>
                  <a:pt x="180580" y="1071"/>
                  <a:pt x="110730" y="52401"/>
                  <a:pt x="81097" y="92088"/>
                </a:cubicBezTo>
                <a:cubicBezTo>
                  <a:pt x="51464" y="131776"/>
                  <a:pt x="10189" y="223321"/>
                  <a:pt x="1722" y="238138"/>
                </a:cubicBezTo>
                <a:cubicBezTo>
                  <a:pt x="-6745" y="252955"/>
                  <a:pt x="18126" y="206388"/>
                  <a:pt x="30297" y="180988"/>
                </a:cubicBezTo>
                <a:cubicBezTo>
                  <a:pt x="42468" y="155588"/>
                  <a:pt x="53580" y="111667"/>
                  <a:pt x="74747" y="85738"/>
                </a:cubicBezTo>
                <a:cubicBezTo>
                  <a:pt x="95914" y="59809"/>
                  <a:pt x="178464" y="-1045"/>
                  <a:pt x="17952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5707386-B14A-E71B-1AD8-66D77826C29F}"/>
              </a:ext>
            </a:extLst>
          </p:cNvPr>
          <p:cNvSpPr/>
          <p:nvPr/>
        </p:nvSpPr>
        <p:spPr>
          <a:xfrm>
            <a:off x="3848055" y="4600427"/>
            <a:ext cx="70431" cy="79901"/>
          </a:xfrm>
          <a:custGeom>
            <a:avLst/>
            <a:gdLst>
              <a:gd name="connsiteX0" fmla="*/ 45 w 70431"/>
              <a:gd name="connsiteY0" fmla="*/ 148 h 79901"/>
              <a:gd name="connsiteX1" fmla="*/ 50845 w 70431"/>
              <a:gd name="connsiteY1" fmla="*/ 57298 h 79901"/>
              <a:gd name="connsiteX2" fmla="*/ 69895 w 70431"/>
              <a:gd name="connsiteY2" fmla="*/ 79523 h 79901"/>
              <a:gd name="connsiteX3" fmla="*/ 60370 w 70431"/>
              <a:gd name="connsiteY3" fmla="*/ 41423 h 79901"/>
              <a:gd name="connsiteX4" fmla="*/ 45 w 70431"/>
              <a:gd name="connsiteY4" fmla="*/ 148 h 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31" h="79901">
                <a:moveTo>
                  <a:pt x="45" y="148"/>
                </a:moveTo>
                <a:cubicBezTo>
                  <a:pt x="-1543" y="2794"/>
                  <a:pt x="39203" y="44069"/>
                  <a:pt x="50845" y="57298"/>
                </a:cubicBezTo>
                <a:cubicBezTo>
                  <a:pt x="62487" y="70527"/>
                  <a:pt x="68308" y="82169"/>
                  <a:pt x="69895" y="79523"/>
                </a:cubicBezTo>
                <a:cubicBezTo>
                  <a:pt x="71483" y="76877"/>
                  <a:pt x="69895" y="52006"/>
                  <a:pt x="60370" y="41423"/>
                </a:cubicBezTo>
                <a:cubicBezTo>
                  <a:pt x="50845" y="30840"/>
                  <a:pt x="1633" y="-2498"/>
                  <a:pt x="4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195059F-A9C1-083D-9010-C117BDF6E5A7}"/>
              </a:ext>
            </a:extLst>
          </p:cNvPr>
          <p:cNvSpPr/>
          <p:nvPr/>
        </p:nvSpPr>
        <p:spPr>
          <a:xfrm>
            <a:off x="4502150" y="4587580"/>
            <a:ext cx="82589" cy="127295"/>
          </a:xfrm>
          <a:custGeom>
            <a:avLst/>
            <a:gdLst>
              <a:gd name="connsiteX0" fmla="*/ 0 w 82589"/>
              <a:gd name="connsiteY0" fmla="*/ 127295 h 127295"/>
              <a:gd name="connsiteX1" fmla="*/ 82550 w 82589"/>
              <a:gd name="connsiteY1" fmla="*/ 295 h 127295"/>
              <a:gd name="connsiteX2" fmla="*/ 0 w 82589"/>
              <a:gd name="connsiteY2" fmla="*/ 127295 h 12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89" h="127295">
                <a:moveTo>
                  <a:pt x="0" y="127295"/>
                </a:moveTo>
                <a:cubicBezTo>
                  <a:pt x="0" y="127295"/>
                  <a:pt x="80433" y="7703"/>
                  <a:pt x="82550" y="295"/>
                </a:cubicBezTo>
                <a:cubicBezTo>
                  <a:pt x="84667" y="-7113"/>
                  <a:pt x="0" y="127295"/>
                  <a:pt x="0" y="127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0ECD002-8068-EDFE-0737-732F1F4C129C}"/>
              </a:ext>
            </a:extLst>
          </p:cNvPr>
          <p:cNvSpPr/>
          <p:nvPr/>
        </p:nvSpPr>
        <p:spPr>
          <a:xfrm>
            <a:off x="3544049" y="4735024"/>
            <a:ext cx="255318" cy="188564"/>
          </a:xfrm>
          <a:custGeom>
            <a:avLst/>
            <a:gdLst>
              <a:gd name="connsiteX0" fmla="*/ 137 w 255318"/>
              <a:gd name="connsiteY0" fmla="*/ 9 h 188564"/>
              <a:gd name="connsiteX1" fmla="*/ 145449 w 255318"/>
              <a:gd name="connsiteY1" fmla="*/ 46083 h 188564"/>
              <a:gd name="connsiteX2" fmla="*/ 187979 w 255318"/>
              <a:gd name="connsiteY2" fmla="*/ 116967 h 188564"/>
              <a:gd name="connsiteX3" fmla="*/ 187979 w 255318"/>
              <a:gd name="connsiteY3" fmla="*/ 63804 h 188564"/>
              <a:gd name="connsiteX4" fmla="*/ 219877 w 255318"/>
              <a:gd name="connsiteY4" fmla="*/ 152409 h 188564"/>
              <a:gd name="connsiteX5" fmla="*/ 255318 w 255318"/>
              <a:gd name="connsiteY5" fmla="*/ 187850 h 188564"/>
              <a:gd name="connsiteX6" fmla="*/ 219877 w 255318"/>
              <a:gd name="connsiteY6" fmla="*/ 124055 h 188564"/>
              <a:gd name="connsiteX7" fmla="*/ 177346 w 255318"/>
              <a:gd name="connsiteY7" fmla="*/ 21274 h 188564"/>
              <a:gd name="connsiteX8" fmla="*/ 173802 w 255318"/>
              <a:gd name="connsiteY8" fmla="*/ 49627 h 188564"/>
              <a:gd name="connsiteX9" fmla="*/ 137 w 255318"/>
              <a:gd name="connsiteY9" fmla="*/ 9 h 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318" h="188564">
                <a:moveTo>
                  <a:pt x="137" y="9"/>
                </a:moveTo>
                <a:cubicBezTo>
                  <a:pt x="-4589" y="-582"/>
                  <a:pt x="114142" y="26590"/>
                  <a:pt x="145449" y="46083"/>
                </a:cubicBezTo>
                <a:cubicBezTo>
                  <a:pt x="176756" y="65576"/>
                  <a:pt x="180891" y="114014"/>
                  <a:pt x="187979" y="116967"/>
                </a:cubicBezTo>
                <a:cubicBezTo>
                  <a:pt x="195067" y="119920"/>
                  <a:pt x="182663" y="57897"/>
                  <a:pt x="187979" y="63804"/>
                </a:cubicBezTo>
                <a:cubicBezTo>
                  <a:pt x="193295" y="69711"/>
                  <a:pt x="208654" y="131735"/>
                  <a:pt x="219877" y="152409"/>
                </a:cubicBezTo>
                <a:cubicBezTo>
                  <a:pt x="231100" y="173083"/>
                  <a:pt x="255318" y="192576"/>
                  <a:pt x="255318" y="187850"/>
                </a:cubicBezTo>
                <a:cubicBezTo>
                  <a:pt x="255318" y="183124"/>
                  <a:pt x="232872" y="151818"/>
                  <a:pt x="219877" y="124055"/>
                </a:cubicBezTo>
                <a:cubicBezTo>
                  <a:pt x="206882" y="96292"/>
                  <a:pt x="185025" y="33679"/>
                  <a:pt x="177346" y="21274"/>
                </a:cubicBezTo>
                <a:cubicBezTo>
                  <a:pt x="169667" y="8869"/>
                  <a:pt x="198020" y="53171"/>
                  <a:pt x="173802" y="49627"/>
                </a:cubicBezTo>
                <a:cubicBezTo>
                  <a:pt x="149584" y="46083"/>
                  <a:pt x="4863" y="600"/>
                  <a:pt x="13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5ACF35D3-08BB-50C0-9031-461B8327880F}"/>
              </a:ext>
            </a:extLst>
          </p:cNvPr>
          <p:cNvSpPr/>
          <p:nvPr/>
        </p:nvSpPr>
        <p:spPr>
          <a:xfrm>
            <a:off x="3389871" y="4539656"/>
            <a:ext cx="455577" cy="110316"/>
          </a:xfrm>
          <a:custGeom>
            <a:avLst/>
            <a:gdLst>
              <a:gd name="connsiteX0" fmla="*/ 16092 w 455577"/>
              <a:gd name="connsiteY0" fmla="*/ 3991 h 110316"/>
              <a:gd name="connsiteX1" fmla="*/ 335069 w 455577"/>
              <a:gd name="connsiteY1" fmla="*/ 46521 h 110316"/>
              <a:gd name="connsiteX2" fmla="*/ 299627 w 455577"/>
              <a:gd name="connsiteY2" fmla="*/ 25256 h 110316"/>
              <a:gd name="connsiteX3" fmla="*/ 388231 w 455577"/>
              <a:gd name="connsiteY3" fmla="*/ 60697 h 110316"/>
              <a:gd name="connsiteX4" fmla="*/ 455571 w 455577"/>
              <a:gd name="connsiteY4" fmla="*/ 110316 h 110316"/>
              <a:gd name="connsiteX5" fmla="*/ 384687 w 455577"/>
              <a:gd name="connsiteY5" fmla="*/ 60697 h 110316"/>
              <a:gd name="connsiteX6" fmla="*/ 203934 w 455577"/>
              <a:gd name="connsiteY6" fmla="*/ 446 h 110316"/>
              <a:gd name="connsiteX7" fmla="*/ 242920 w 455577"/>
              <a:gd name="connsiteY7" fmla="*/ 32344 h 110316"/>
              <a:gd name="connsiteX8" fmla="*/ 65710 w 455577"/>
              <a:gd name="connsiteY8" fmla="*/ 14623 h 110316"/>
              <a:gd name="connsiteX9" fmla="*/ 16092 w 455577"/>
              <a:gd name="connsiteY9" fmla="*/ 3991 h 1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577" h="110316">
                <a:moveTo>
                  <a:pt x="16092" y="3991"/>
                </a:moveTo>
                <a:cubicBezTo>
                  <a:pt x="60985" y="9307"/>
                  <a:pt x="287813" y="42977"/>
                  <a:pt x="335069" y="46521"/>
                </a:cubicBezTo>
                <a:cubicBezTo>
                  <a:pt x="382325" y="50065"/>
                  <a:pt x="290767" y="22893"/>
                  <a:pt x="299627" y="25256"/>
                </a:cubicBezTo>
                <a:cubicBezTo>
                  <a:pt x="308487" y="27619"/>
                  <a:pt x="362240" y="46520"/>
                  <a:pt x="388231" y="60697"/>
                </a:cubicBezTo>
                <a:cubicBezTo>
                  <a:pt x="414222" y="74874"/>
                  <a:pt x="456162" y="110316"/>
                  <a:pt x="455571" y="110316"/>
                </a:cubicBezTo>
                <a:cubicBezTo>
                  <a:pt x="454980" y="110316"/>
                  <a:pt x="426626" y="79009"/>
                  <a:pt x="384687" y="60697"/>
                </a:cubicBezTo>
                <a:cubicBezTo>
                  <a:pt x="342748" y="42385"/>
                  <a:pt x="227562" y="5171"/>
                  <a:pt x="203934" y="446"/>
                </a:cubicBezTo>
                <a:cubicBezTo>
                  <a:pt x="180306" y="-4279"/>
                  <a:pt x="265957" y="29981"/>
                  <a:pt x="242920" y="32344"/>
                </a:cubicBezTo>
                <a:lnTo>
                  <a:pt x="65710" y="14623"/>
                </a:lnTo>
                <a:cubicBezTo>
                  <a:pt x="30859" y="11670"/>
                  <a:pt x="-28801" y="-1325"/>
                  <a:pt x="16092" y="3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2ED50E08-D139-1605-2AFB-6E701C9410E0}"/>
              </a:ext>
            </a:extLst>
          </p:cNvPr>
          <p:cNvSpPr/>
          <p:nvPr/>
        </p:nvSpPr>
        <p:spPr>
          <a:xfrm>
            <a:off x="2897794" y="4665885"/>
            <a:ext cx="61605" cy="259049"/>
          </a:xfrm>
          <a:custGeom>
            <a:avLst/>
            <a:gdLst>
              <a:gd name="connsiteX0" fmla="*/ 61601 w 61605"/>
              <a:gd name="connsiteY0" fmla="*/ 40794 h 259049"/>
              <a:gd name="connsiteX1" fmla="*/ 1350 w 61605"/>
              <a:gd name="connsiteY1" fmla="*/ 129399 h 259049"/>
              <a:gd name="connsiteX2" fmla="*/ 19071 w 61605"/>
              <a:gd name="connsiteY2" fmla="*/ 256989 h 259049"/>
              <a:gd name="connsiteX3" fmla="*/ 11983 w 61605"/>
              <a:gd name="connsiteY3" fmla="*/ 193194 h 259049"/>
              <a:gd name="connsiteX4" fmla="*/ 4894 w 61605"/>
              <a:gd name="connsiteY4" fmla="*/ 1808 h 259049"/>
              <a:gd name="connsiteX5" fmla="*/ 4894 w 61605"/>
              <a:gd name="connsiteY5" fmla="*/ 93957 h 259049"/>
              <a:gd name="connsiteX6" fmla="*/ 61601 w 61605"/>
              <a:gd name="connsiteY6" fmla="*/ 40794 h 2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5" h="259049">
                <a:moveTo>
                  <a:pt x="61601" y="40794"/>
                </a:moveTo>
                <a:cubicBezTo>
                  <a:pt x="61010" y="46701"/>
                  <a:pt x="8438" y="93367"/>
                  <a:pt x="1350" y="129399"/>
                </a:cubicBezTo>
                <a:cubicBezTo>
                  <a:pt x="-5738" y="165432"/>
                  <a:pt x="17299" y="246357"/>
                  <a:pt x="19071" y="256989"/>
                </a:cubicBezTo>
                <a:cubicBezTo>
                  <a:pt x="20843" y="267622"/>
                  <a:pt x="14346" y="235724"/>
                  <a:pt x="11983" y="193194"/>
                </a:cubicBezTo>
                <a:cubicBezTo>
                  <a:pt x="9620" y="150664"/>
                  <a:pt x="6075" y="18347"/>
                  <a:pt x="4894" y="1808"/>
                </a:cubicBezTo>
                <a:cubicBezTo>
                  <a:pt x="3713" y="-14731"/>
                  <a:pt x="168" y="87459"/>
                  <a:pt x="4894" y="93957"/>
                </a:cubicBezTo>
                <a:cubicBezTo>
                  <a:pt x="9620" y="100455"/>
                  <a:pt x="62192" y="34887"/>
                  <a:pt x="61601" y="40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D061214E-713D-8271-5680-CA17C36872AB}"/>
              </a:ext>
            </a:extLst>
          </p:cNvPr>
          <p:cNvSpPr/>
          <p:nvPr/>
        </p:nvSpPr>
        <p:spPr>
          <a:xfrm>
            <a:off x="4681722" y="4555328"/>
            <a:ext cx="39956" cy="99904"/>
          </a:xfrm>
          <a:custGeom>
            <a:avLst/>
            <a:gdLst>
              <a:gd name="connsiteX0" fmla="*/ 6 w 39956"/>
              <a:gd name="connsiteY0" fmla="*/ 47 h 99904"/>
              <a:gd name="connsiteX1" fmla="*/ 36582 w 39956"/>
              <a:gd name="connsiteY1" fmla="*/ 66548 h 99904"/>
              <a:gd name="connsiteX2" fmla="*/ 16631 w 39956"/>
              <a:gd name="connsiteY2" fmla="*/ 99799 h 99904"/>
              <a:gd name="connsiteX3" fmla="*/ 39907 w 39956"/>
              <a:gd name="connsiteY3" fmla="*/ 56573 h 99904"/>
              <a:gd name="connsiteX4" fmla="*/ 6 w 39956"/>
              <a:gd name="connsiteY4" fmla="*/ 47 h 9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6" h="99904">
                <a:moveTo>
                  <a:pt x="6" y="47"/>
                </a:moveTo>
                <a:cubicBezTo>
                  <a:pt x="-548" y="1709"/>
                  <a:pt x="33811" y="49923"/>
                  <a:pt x="36582" y="66548"/>
                </a:cubicBezTo>
                <a:cubicBezTo>
                  <a:pt x="39353" y="83173"/>
                  <a:pt x="16077" y="101461"/>
                  <a:pt x="16631" y="99799"/>
                </a:cubicBezTo>
                <a:cubicBezTo>
                  <a:pt x="17185" y="98137"/>
                  <a:pt x="38244" y="72090"/>
                  <a:pt x="39907" y="56573"/>
                </a:cubicBezTo>
                <a:cubicBezTo>
                  <a:pt x="41570" y="41056"/>
                  <a:pt x="560" y="-1615"/>
                  <a:pt x="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C5B2794-83F2-2DBF-4C35-8476B3A89CA1}"/>
              </a:ext>
            </a:extLst>
          </p:cNvPr>
          <p:cNvSpPr/>
          <p:nvPr/>
        </p:nvSpPr>
        <p:spPr>
          <a:xfrm>
            <a:off x="4658450" y="4595232"/>
            <a:ext cx="345813" cy="196249"/>
          </a:xfrm>
          <a:custGeom>
            <a:avLst/>
            <a:gdLst>
              <a:gd name="connsiteX0" fmla="*/ 2 w 345813"/>
              <a:gd name="connsiteY0" fmla="*/ 196224 h 196249"/>
              <a:gd name="connsiteX1" fmla="*/ 146306 w 345813"/>
              <a:gd name="connsiteY1" fmla="*/ 76521 h 196249"/>
              <a:gd name="connsiteX2" fmla="*/ 345812 w 345813"/>
              <a:gd name="connsiteY2" fmla="*/ 44 h 196249"/>
              <a:gd name="connsiteX3" fmla="*/ 142981 w 345813"/>
              <a:gd name="connsiteY3" fmla="*/ 86496 h 196249"/>
              <a:gd name="connsiteX4" fmla="*/ 2 w 345813"/>
              <a:gd name="connsiteY4" fmla="*/ 196224 h 19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13" h="196249">
                <a:moveTo>
                  <a:pt x="2" y="196224"/>
                </a:moveTo>
                <a:cubicBezTo>
                  <a:pt x="556" y="194562"/>
                  <a:pt x="88671" y="109218"/>
                  <a:pt x="146306" y="76521"/>
                </a:cubicBezTo>
                <a:cubicBezTo>
                  <a:pt x="203941" y="43824"/>
                  <a:pt x="346366" y="-1618"/>
                  <a:pt x="345812" y="44"/>
                </a:cubicBezTo>
                <a:cubicBezTo>
                  <a:pt x="345258" y="1706"/>
                  <a:pt x="197291" y="55462"/>
                  <a:pt x="142981" y="86496"/>
                </a:cubicBezTo>
                <a:cubicBezTo>
                  <a:pt x="88671" y="117530"/>
                  <a:pt x="-552" y="197886"/>
                  <a:pt x="2" y="19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5D011662-5755-A04B-4068-116138B76731}"/>
              </a:ext>
            </a:extLst>
          </p:cNvPr>
          <p:cNvSpPr/>
          <p:nvPr/>
        </p:nvSpPr>
        <p:spPr>
          <a:xfrm>
            <a:off x="4996267" y="4405477"/>
            <a:ext cx="405597" cy="83901"/>
          </a:xfrm>
          <a:custGeom>
            <a:avLst/>
            <a:gdLst>
              <a:gd name="connsiteX0" fmla="*/ 1345 w 405597"/>
              <a:gd name="connsiteY0" fmla="*/ 63445 h 83901"/>
              <a:gd name="connsiteX1" fmla="*/ 114398 w 405597"/>
              <a:gd name="connsiteY1" fmla="*/ 43495 h 83901"/>
              <a:gd name="connsiteX2" fmla="*/ 270677 w 405597"/>
              <a:gd name="connsiteY2" fmla="*/ 83396 h 83901"/>
              <a:gd name="connsiteX3" fmla="*/ 220801 w 405597"/>
              <a:gd name="connsiteY3" fmla="*/ 53470 h 83901"/>
              <a:gd name="connsiteX4" fmla="*/ 403681 w 405597"/>
              <a:gd name="connsiteY4" fmla="*/ 83396 h 83901"/>
              <a:gd name="connsiteX5" fmla="*/ 313903 w 405597"/>
              <a:gd name="connsiteY5" fmla="*/ 66770 h 83901"/>
              <a:gd name="connsiteX6" fmla="*/ 270677 w 405597"/>
              <a:gd name="connsiteY6" fmla="*/ 268 h 83901"/>
              <a:gd name="connsiteX7" fmla="*/ 274002 w 405597"/>
              <a:gd name="connsiteY7" fmla="*/ 43495 h 83901"/>
              <a:gd name="connsiteX8" fmla="*/ 190875 w 405597"/>
              <a:gd name="connsiteY8" fmla="*/ 46820 h 83901"/>
              <a:gd name="connsiteX9" fmla="*/ 144324 w 405597"/>
              <a:gd name="connsiteY9" fmla="*/ 16894 h 83901"/>
              <a:gd name="connsiteX10" fmla="*/ 190875 w 405597"/>
              <a:gd name="connsiteY10" fmla="*/ 43495 h 83901"/>
              <a:gd name="connsiteX11" fmla="*/ 1345 w 405597"/>
              <a:gd name="connsiteY11" fmla="*/ 63445 h 8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597" h="83901">
                <a:moveTo>
                  <a:pt x="1345" y="63445"/>
                </a:moveTo>
                <a:cubicBezTo>
                  <a:pt x="-11401" y="63445"/>
                  <a:pt x="69509" y="40170"/>
                  <a:pt x="114398" y="43495"/>
                </a:cubicBezTo>
                <a:cubicBezTo>
                  <a:pt x="159287" y="46820"/>
                  <a:pt x="252943" y="81734"/>
                  <a:pt x="270677" y="83396"/>
                </a:cubicBezTo>
                <a:cubicBezTo>
                  <a:pt x="288411" y="85058"/>
                  <a:pt x="198634" y="53470"/>
                  <a:pt x="220801" y="53470"/>
                </a:cubicBezTo>
                <a:cubicBezTo>
                  <a:pt x="242968" y="53470"/>
                  <a:pt x="388164" y="81179"/>
                  <a:pt x="403681" y="83396"/>
                </a:cubicBezTo>
                <a:cubicBezTo>
                  <a:pt x="419198" y="85613"/>
                  <a:pt x="336070" y="80625"/>
                  <a:pt x="313903" y="66770"/>
                </a:cubicBezTo>
                <a:cubicBezTo>
                  <a:pt x="291736" y="52915"/>
                  <a:pt x="277327" y="4147"/>
                  <a:pt x="270677" y="268"/>
                </a:cubicBezTo>
                <a:cubicBezTo>
                  <a:pt x="264027" y="-3611"/>
                  <a:pt x="287302" y="35736"/>
                  <a:pt x="274002" y="43495"/>
                </a:cubicBezTo>
                <a:cubicBezTo>
                  <a:pt x="260702" y="51254"/>
                  <a:pt x="212488" y="51253"/>
                  <a:pt x="190875" y="46820"/>
                </a:cubicBezTo>
                <a:cubicBezTo>
                  <a:pt x="169262" y="42386"/>
                  <a:pt x="144324" y="17448"/>
                  <a:pt x="144324" y="16894"/>
                </a:cubicBezTo>
                <a:cubicBezTo>
                  <a:pt x="144324" y="16340"/>
                  <a:pt x="213042" y="35182"/>
                  <a:pt x="190875" y="43495"/>
                </a:cubicBezTo>
                <a:cubicBezTo>
                  <a:pt x="168708" y="51808"/>
                  <a:pt x="14091" y="63445"/>
                  <a:pt x="1345" y="63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368D727B-E539-E220-77EB-A4BA0F1A0F6F}"/>
              </a:ext>
            </a:extLst>
          </p:cNvPr>
          <p:cNvSpPr/>
          <p:nvPr/>
        </p:nvSpPr>
        <p:spPr>
          <a:xfrm>
            <a:off x="3330201" y="6369047"/>
            <a:ext cx="58161" cy="169655"/>
          </a:xfrm>
          <a:custGeom>
            <a:avLst/>
            <a:gdLst>
              <a:gd name="connsiteX0" fmla="*/ 38474 w 58161"/>
              <a:gd name="connsiteY0" fmla="*/ 3 h 169655"/>
              <a:gd name="connsiteX1" fmla="*/ 16249 w 58161"/>
              <a:gd name="connsiteY1" fmla="*/ 95253 h 169655"/>
              <a:gd name="connsiteX2" fmla="*/ 57524 w 58161"/>
              <a:gd name="connsiteY2" fmla="*/ 168278 h 169655"/>
              <a:gd name="connsiteX3" fmla="*/ 38474 w 58161"/>
              <a:gd name="connsiteY3" fmla="*/ 139703 h 169655"/>
              <a:gd name="connsiteX4" fmla="*/ 374 w 58161"/>
              <a:gd name="connsiteY4" fmla="*/ 98428 h 169655"/>
              <a:gd name="connsiteX5" fmla="*/ 38474 w 58161"/>
              <a:gd name="connsiteY5" fmla="*/ 3 h 16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1" h="169655">
                <a:moveTo>
                  <a:pt x="38474" y="3"/>
                </a:moveTo>
                <a:cubicBezTo>
                  <a:pt x="41120" y="-526"/>
                  <a:pt x="13074" y="67207"/>
                  <a:pt x="16249" y="95253"/>
                </a:cubicBezTo>
                <a:cubicBezTo>
                  <a:pt x="19424" y="123299"/>
                  <a:pt x="53820" y="160870"/>
                  <a:pt x="57524" y="168278"/>
                </a:cubicBezTo>
                <a:cubicBezTo>
                  <a:pt x="61228" y="175686"/>
                  <a:pt x="47999" y="151345"/>
                  <a:pt x="38474" y="139703"/>
                </a:cubicBezTo>
                <a:cubicBezTo>
                  <a:pt x="28949" y="128061"/>
                  <a:pt x="-3859" y="121711"/>
                  <a:pt x="374" y="98428"/>
                </a:cubicBezTo>
                <a:cubicBezTo>
                  <a:pt x="4607" y="75145"/>
                  <a:pt x="35828" y="532"/>
                  <a:pt x="384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509A979-A80A-DF20-D06F-B9D8CE60E485}"/>
              </a:ext>
            </a:extLst>
          </p:cNvPr>
          <p:cNvSpPr/>
          <p:nvPr/>
        </p:nvSpPr>
        <p:spPr>
          <a:xfrm>
            <a:off x="3789847" y="6155575"/>
            <a:ext cx="189606" cy="74162"/>
          </a:xfrm>
          <a:custGeom>
            <a:avLst/>
            <a:gdLst>
              <a:gd name="connsiteX0" fmla="*/ 1103 w 189606"/>
              <a:gd name="connsiteY0" fmla="*/ 73775 h 74162"/>
              <a:gd name="connsiteX1" fmla="*/ 121753 w 189606"/>
              <a:gd name="connsiteY1" fmla="*/ 19800 h 74162"/>
              <a:gd name="connsiteX2" fmla="*/ 188428 w 189606"/>
              <a:gd name="connsiteY2" fmla="*/ 750 h 74162"/>
              <a:gd name="connsiteX3" fmla="*/ 67778 w 189606"/>
              <a:gd name="connsiteY3" fmla="*/ 42025 h 74162"/>
              <a:gd name="connsiteX4" fmla="*/ 1103 w 189606"/>
              <a:gd name="connsiteY4" fmla="*/ 73775 h 7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06" h="74162">
                <a:moveTo>
                  <a:pt x="1103" y="73775"/>
                </a:moveTo>
                <a:cubicBezTo>
                  <a:pt x="10099" y="70071"/>
                  <a:pt x="90532" y="31971"/>
                  <a:pt x="121753" y="19800"/>
                </a:cubicBezTo>
                <a:cubicBezTo>
                  <a:pt x="152974" y="7629"/>
                  <a:pt x="197424" y="-2954"/>
                  <a:pt x="188428" y="750"/>
                </a:cubicBezTo>
                <a:cubicBezTo>
                  <a:pt x="179432" y="4454"/>
                  <a:pt x="95295" y="30383"/>
                  <a:pt x="67778" y="42025"/>
                </a:cubicBezTo>
                <a:cubicBezTo>
                  <a:pt x="40261" y="53667"/>
                  <a:pt x="-7893" y="77479"/>
                  <a:pt x="1103" y="7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CFAFBC6-237D-D70F-D4DE-74D90A345D97}"/>
              </a:ext>
            </a:extLst>
          </p:cNvPr>
          <p:cNvSpPr/>
          <p:nvPr/>
        </p:nvSpPr>
        <p:spPr>
          <a:xfrm>
            <a:off x="4654166" y="6314147"/>
            <a:ext cx="602187" cy="33096"/>
          </a:xfrm>
          <a:custGeom>
            <a:avLst/>
            <a:gdLst>
              <a:gd name="connsiteX0" fmla="*/ 384 w 602187"/>
              <a:gd name="connsiteY0" fmla="*/ 7278 h 33096"/>
              <a:gd name="connsiteX1" fmla="*/ 222634 w 602187"/>
              <a:gd name="connsiteY1" fmla="*/ 10453 h 33096"/>
              <a:gd name="connsiteX2" fmla="*/ 489334 w 602187"/>
              <a:gd name="connsiteY2" fmla="*/ 13628 h 33096"/>
              <a:gd name="connsiteX3" fmla="*/ 381384 w 602187"/>
              <a:gd name="connsiteY3" fmla="*/ 29503 h 33096"/>
              <a:gd name="connsiteX4" fmla="*/ 600459 w 602187"/>
              <a:gd name="connsiteY4" fmla="*/ 32678 h 33096"/>
              <a:gd name="connsiteX5" fmla="*/ 473459 w 602187"/>
              <a:gd name="connsiteY5" fmla="*/ 29503 h 33096"/>
              <a:gd name="connsiteX6" fmla="*/ 289309 w 602187"/>
              <a:gd name="connsiteY6" fmla="*/ 928 h 33096"/>
              <a:gd name="connsiteX7" fmla="*/ 384 w 602187"/>
              <a:gd name="connsiteY7" fmla="*/ 7278 h 3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187" h="33096">
                <a:moveTo>
                  <a:pt x="384" y="7278"/>
                </a:moveTo>
                <a:cubicBezTo>
                  <a:pt x="-10728" y="8865"/>
                  <a:pt x="222634" y="10453"/>
                  <a:pt x="222634" y="10453"/>
                </a:cubicBezTo>
                <a:cubicBezTo>
                  <a:pt x="304126" y="11511"/>
                  <a:pt x="462876" y="10453"/>
                  <a:pt x="489334" y="13628"/>
                </a:cubicBezTo>
                <a:cubicBezTo>
                  <a:pt x="515792" y="16803"/>
                  <a:pt x="362863" y="26328"/>
                  <a:pt x="381384" y="29503"/>
                </a:cubicBezTo>
                <a:cubicBezTo>
                  <a:pt x="399905" y="32678"/>
                  <a:pt x="585113" y="32678"/>
                  <a:pt x="600459" y="32678"/>
                </a:cubicBezTo>
                <a:cubicBezTo>
                  <a:pt x="615805" y="32678"/>
                  <a:pt x="525317" y="34795"/>
                  <a:pt x="473459" y="29503"/>
                </a:cubicBezTo>
                <a:cubicBezTo>
                  <a:pt x="421601" y="24211"/>
                  <a:pt x="362863" y="4632"/>
                  <a:pt x="289309" y="928"/>
                </a:cubicBezTo>
                <a:cubicBezTo>
                  <a:pt x="215755" y="-2776"/>
                  <a:pt x="11496" y="5691"/>
                  <a:pt x="384" y="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77E63E2E-1D2A-E847-8755-F7A7FF07B88E}"/>
              </a:ext>
            </a:extLst>
          </p:cNvPr>
          <p:cNvSpPr/>
          <p:nvPr/>
        </p:nvSpPr>
        <p:spPr>
          <a:xfrm>
            <a:off x="4530381" y="6181605"/>
            <a:ext cx="308649" cy="83342"/>
          </a:xfrm>
          <a:custGeom>
            <a:avLst/>
            <a:gdLst>
              <a:gd name="connsiteX0" fmla="*/ 344 w 308649"/>
              <a:gd name="connsiteY0" fmla="*/ 47745 h 83342"/>
              <a:gd name="connsiteX1" fmla="*/ 101944 w 308649"/>
              <a:gd name="connsiteY1" fmla="*/ 38220 h 83342"/>
              <a:gd name="connsiteX2" fmla="*/ 301969 w 308649"/>
              <a:gd name="connsiteY2" fmla="*/ 82670 h 83342"/>
              <a:gd name="connsiteX3" fmla="*/ 241644 w 308649"/>
              <a:gd name="connsiteY3" fmla="*/ 60445 h 83342"/>
              <a:gd name="connsiteX4" fmla="*/ 51144 w 308649"/>
              <a:gd name="connsiteY4" fmla="*/ 120 h 83342"/>
              <a:gd name="connsiteX5" fmla="*/ 197194 w 308649"/>
              <a:gd name="connsiteY5" fmla="*/ 44570 h 83342"/>
              <a:gd name="connsiteX6" fmla="*/ 133694 w 308649"/>
              <a:gd name="connsiteY6" fmla="*/ 31870 h 83342"/>
              <a:gd name="connsiteX7" fmla="*/ 344 w 308649"/>
              <a:gd name="connsiteY7" fmla="*/ 47745 h 8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49" h="83342">
                <a:moveTo>
                  <a:pt x="344" y="47745"/>
                </a:moveTo>
                <a:cubicBezTo>
                  <a:pt x="-4947" y="48803"/>
                  <a:pt x="51673" y="32399"/>
                  <a:pt x="101944" y="38220"/>
                </a:cubicBezTo>
                <a:cubicBezTo>
                  <a:pt x="152215" y="44041"/>
                  <a:pt x="278686" y="78966"/>
                  <a:pt x="301969" y="82670"/>
                </a:cubicBezTo>
                <a:cubicBezTo>
                  <a:pt x="325252" y="86374"/>
                  <a:pt x="283448" y="74203"/>
                  <a:pt x="241644" y="60445"/>
                </a:cubicBezTo>
                <a:cubicBezTo>
                  <a:pt x="199840" y="46687"/>
                  <a:pt x="58552" y="2766"/>
                  <a:pt x="51144" y="120"/>
                </a:cubicBezTo>
                <a:cubicBezTo>
                  <a:pt x="43736" y="-2526"/>
                  <a:pt x="183436" y="39278"/>
                  <a:pt x="197194" y="44570"/>
                </a:cubicBezTo>
                <a:cubicBezTo>
                  <a:pt x="210952" y="49862"/>
                  <a:pt x="164386" y="31341"/>
                  <a:pt x="133694" y="31870"/>
                </a:cubicBezTo>
                <a:cubicBezTo>
                  <a:pt x="103002" y="32399"/>
                  <a:pt x="5635" y="46687"/>
                  <a:pt x="344" y="47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AB6AE25B-386F-EC8A-3244-6310955FB7D0}"/>
              </a:ext>
            </a:extLst>
          </p:cNvPr>
          <p:cNvSpPr/>
          <p:nvPr/>
        </p:nvSpPr>
        <p:spPr>
          <a:xfrm>
            <a:off x="3437822" y="6286195"/>
            <a:ext cx="270579" cy="99070"/>
          </a:xfrm>
          <a:custGeom>
            <a:avLst/>
            <a:gdLst>
              <a:gd name="connsiteX0" fmla="*/ 270578 w 270579"/>
              <a:gd name="connsiteY0" fmla="*/ 305 h 99070"/>
              <a:gd name="connsiteX1" fmla="*/ 54678 w 270579"/>
              <a:gd name="connsiteY1" fmla="*/ 13005 h 99070"/>
              <a:gd name="connsiteX2" fmla="*/ 703 w 270579"/>
              <a:gd name="connsiteY2" fmla="*/ 98730 h 99070"/>
              <a:gd name="connsiteX3" fmla="*/ 26103 w 270579"/>
              <a:gd name="connsiteY3" fmla="*/ 41580 h 99070"/>
              <a:gd name="connsiteX4" fmla="*/ 57853 w 270579"/>
              <a:gd name="connsiteY4" fmla="*/ 6655 h 99070"/>
              <a:gd name="connsiteX5" fmla="*/ 270578 w 270579"/>
              <a:gd name="connsiteY5" fmla="*/ 305 h 9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79" h="99070">
                <a:moveTo>
                  <a:pt x="270578" y="305"/>
                </a:moveTo>
                <a:cubicBezTo>
                  <a:pt x="270049" y="1363"/>
                  <a:pt x="99657" y="-3399"/>
                  <a:pt x="54678" y="13005"/>
                </a:cubicBezTo>
                <a:cubicBezTo>
                  <a:pt x="9699" y="29409"/>
                  <a:pt x="5465" y="93968"/>
                  <a:pt x="703" y="98730"/>
                </a:cubicBezTo>
                <a:cubicBezTo>
                  <a:pt x="-4059" y="103492"/>
                  <a:pt x="16578" y="56926"/>
                  <a:pt x="26103" y="41580"/>
                </a:cubicBezTo>
                <a:cubicBezTo>
                  <a:pt x="35628" y="26234"/>
                  <a:pt x="20811" y="12476"/>
                  <a:pt x="57853" y="6655"/>
                </a:cubicBezTo>
                <a:cubicBezTo>
                  <a:pt x="94895" y="834"/>
                  <a:pt x="271107" y="-753"/>
                  <a:pt x="270578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982AE48-3994-1744-D0BD-D98519CB8FA1}"/>
              </a:ext>
            </a:extLst>
          </p:cNvPr>
          <p:cNvSpPr/>
          <p:nvPr/>
        </p:nvSpPr>
        <p:spPr>
          <a:xfrm>
            <a:off x="5975188" y="6357751"/>
            <a:ext cx="146137" cy="411690"/>
          </a:xfrm>
          <a:custGeom>
            <a:avLst/>
            <a:gdLst>
              <a:gd name="connsiteX0" fmla="*/ 145393 w 146137"/>
              <a:gd name="connsiteY0" fmla="*/ 3720 h 411690"/>
              <a:gd name="connsiteX1" fmla="*/ 2825 w 146137"/>
              <a:gd name="connsiteY1" fmla="*/ 406843 h 411690"/>
              <a:gd name="connsiteX2" fmla="*/ 56902 w 146137"/>
              <a:gd name="connsiteY2" fmla="*/ 215114 h 411690"/>
              <a:gd name="connsiteX3" fmla="*/ 145393 w 146137"/>
              <a:gd name="connsiteY3" fmla="*/ 3720 h 41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37" h="411690">
                <a:moveTo>
                  <a:pt x="145393" y="3720"/>
                </a:moveTo>
                <a:cubicBezTo>
                  <a:pt x="136380" y="35675"/>
                  <a:pt x="17573" y="371611"/>
                  <a:pt x="2825" y="406843"/>
                </a:cubicBezTo>
                <a:cubicBezTo>
                  <a:pt x="-11923" y="442075"/>
                  <a:pt x="34779" y="275746"/>
                  <a:pt x="56902" y="215114"/>
                </a:cubicBezTo>
                <a:cubicBezTo>
                  <a:pt x="79024" y="154482"/>
                  <a:pt x="154406" y="-28235"/>
                  <a:pt x="145393" y="3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4D82171-E74D-A497-3ACA-6966751906F2}"/>
              </a:ext>
            </a:extLst>
          </p:cNvPr>
          <p:cNvSpPr/>
          <p:nvPr/>
        </p:nvSpPr>
        <p:spPr>
          <a:xfrm>
            <a:off x="5012032" y="7196520"/>
            <a:ext cx="504269" cy="312327"/>
          </a:xfrm>
          <a:custGeom>
            <a:avLst/>
            <a:gdLst>
              <a:gd name="connsiteX0" fmla="*/ 2420 w 504269"/>
              <a:gd name="connsiteY0" fmla="*/ 310409 h 312327"/>
              <a:gd name="connsiteX1" fmla="*/ 494033 w 504269"/>
              <a:gd name="connsiteY1" fmla="*/ 5609 h 312327"/>
              <a:gd name="connsiteX2" fmla="*/ 312136 w 504269"/>
              <a:gd name="connsiteY2" fmla="*/ 128512 h 312327"/>
              <a:gd name="connsiteX3" fmla="*/ 2420 w 504269"/>
              <a:gd name="connsiteY3" fmla="*/ 310409 h 31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69" h="312327">
                <a:moveTo>
                  <a:pt x="2420" y="310409"/>
                </a:moveTo>
                <a:cubicBezTo>
                  <a:pt x="32736" y="289925"/>
                  <a:pt x="442414" y="35925"/>
                  <a:pt x="494033" y="5609"/>
                </a:cubicBezTo>
                <a:cubicBezTo>
                  <a:pt x="545652" y="-24707"/>
                  <a:pt x="389155" y="75254"/>
                  <a:pt x="312136" y="128512"/>
                </a:cubicBezTo>
                <a:cubicBezTo>
                  <a:pt x="235117" y="181770"/>
                  <a:pt x="-27896" y="330893"/>
                  <a:pt x="2420" y="310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FF9A8F04-6438-8AE9-AEF1-98E009DA5B0B}"/>
              </a:ext>
            </a:extLst>
          </p:cNvPr>
          <p:cNvSpPr/>
          <p:nvPr/>
        </p:nvSpPr>
        <p:spPr>
          <a:xfrm>
            <a:off x="3454741" y="7368429"/>
            <a:ext cx="304577" cy="288904"/>
          </a:xfrm>
          <a:custGeom>
            <a:avLst/>
            <a:gdLst>
              <a:gd name="connsiteX0" fmla="*/ 1298 w 304577"/>
              <a:gd name="connsiteY0" fmla="*/ 848 h 288904"/>
              <a:gd name="connsiteX1" fmla="*/ 138949 w 304577"/>
              <a:gd name="connsiteY1" fmla="*/ 104087 h 288904"/>
              <a:gd name="connsiteX2" fmla="*/ 301182 w 304577"/>
              <a:gd name="connsiteY2" fmla="*/ 285984 h 288904"/>
              <a:gd name="connsiteX3" fmla="*/ 247104 w 304577"/>
              <a:gd name="connsiteY3" fmla="*/ 212242 h 288904"/>
              <a:gd name="connsiteX4" fmla="*/ 222524 w 304577"/>
              <a:gd name="connsiteY4" fmla="*/ 158165 h 288904"/>
              <a:gd name="connsiteX5" fmla="*/ 1298 w 304577"/>
              <a:gd name="connsiteY5" fmla="*/ 848 h 28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77" h="288904">
                <a:moveTo>
                  <a:pt x="1298" y="848"/>
                </a:moveTo>
                <a:cubicBezTo>
                  <a:pt x="-12631" y="-8165"/>
                  <a:pt x="88968" y="56564"/>
                  <a:pt x="138949" y="104087"/>
                </a:cubicBezTo>
                <a:cubicBezTo>
                  <a:pt x="188930" y="151610"/>
                  <a:pt x="283156" y="267958"/>
                  <a:pt x="301182" y="285984"/>
                </a:cubicBezTo>
                <a:cubicBezTo>
                  <a:pt x="319208" y="304010"/>
                  <a:pt x="260214" y="233545"/>
                  <a:pt x="247104" y="212242"/>
                </a:cubicBezTo>
                <a:cubicBezTo>
                  <a:pt x="233994" y="190939"/>
                  <a:pt x="260214" y="192578"/>
                  <a:pt x="222524" y="158165"/>
                </a:cubicBezTo>
                <a:cubicBezTo>
                  <a:pt x="184834" y="123752"/>
                  <a:pt x="15227" y="9861"/>
                  <a:pt x="1298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B5977ED-6F51-FCB5-C61D-DB631371695F}"/>
              </a:ext>
            </a:extLst>
          </p:cNvPr>
          <p:cNvSpPr/>
          <p:nvPr/>
        </p:nvSpPr>
        <p:spPr>
          <a:xfrm>
            <a:off x="4308469" y="7589816"/>
            <a:ext cx="638079" cy="141867"/>
          </a:xfrm>
          <a:custGeom>
            <a:avLst/>
            <a:gdLst>
              <a:gd name="connsiteX0" fmla="*/ 7892 w 638079"/>
              <a:gd name="connsiteY0" fmla="*/ 138339 h 141867"/>
              <a:gd name="connsiteX1" fmla="*/ 632241 w 638079"/>
              <a:gd name="connsiteY1" fmla="*/ 687 h 141867"/>
              <a:gd name="connsiteX2" fmla="*/ 302860 w 638079"/>
              <a:gd name="connsiteY2" fmla="*/ 89178 h 141867"/>
              <a:gd name="connsiteX3" fmla="*/ 7892 w 638079"/>
              <a:gd name="connsiteY3" fmla="*/ 138339 h 1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079" h="141867">
                <a:moveTo>
                  <a:pt x="7892" y="138339"/>
                </a:moveTo>
                <a:cubicBezTo>
                  <a:pt x="62789" y="123591"/>
                  <a:pt x="583080" y="8880"/>
                  <a:pt x="632241" y="687"/>
                </a:cubicBezTo>
                <a:cubicBezTo>
                  <a:pt x="681402" y="-7507"/>
                  <a:pt x="406918" y="59681"/>
                  <a:pt x="302860" y="89178"/>
                </a:cubicBezTo>
                <a:cubicBezTo>
                  <a:pt x="198802" y="118675"/>
                  <a:pt x="-47005" y="153087"/>
                  <a:pt x="7892" y="138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DED15AEC-3030-3EA4-491F-961A5DE95FEB}"/>
              </a:ext>
            </a:extLst>
          </p:cNvPr>
          <p:cNvSpPr/>
          <p:nvPr/>
        </p:nvSpPr>
        <p:spPr>
          <a:xfrm>
            <a:off x="3939633" y="4733320"/>
            <a:ext cx="57289" cy="246884"/>
          </a:xfrm>
          <a:custGeom>
            <a:avLst/>
            <a:gdLst>
              <a:gd name="connsiteX0" fmla="*/ 3102 w 57289"/>
              <a:gd name="connsiteY0" fmla="*/ 912 h 246884"/>
              <a:gd name="connsiteX1" fmla="*/ 32599 w 57289"/>
              <a:gd name="connsiteY1" fmla="*/ 187725 h 246884"/>
              <a:gd name="connsiteX2" fmla="*/ 57180 w 57289"/>
              <a:gd name="connsiteY2" fmla="*/ 246719 h 246884"/>
              <a:gd name="connsiteX3" fmla="*/ 22767 w 57289"/>
              <a:gd name="connsiteY3" fmla="*/ 202474 h 246884"/>
              <a:gd name="connsiteX4" fmla="*/ 3102 w 57289"/>
              <a:gd name="connsiteY4" fmla="*/ 118899 h 246884"/>
              <a:gd name="connsiteX5" fmla="*/ 3102 w 57289"/>
              <a:gd name="connsiteY5" fmla="*/ 912 h 24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89" h="246884">
                <a:moveTo>
                  <a:pt x="3102" y="912"/>
                </a:moveTo>
                <a:cubicBezTo>
                  <a:pt x="8018" y="12383"/>
                  <a:pt x="23586" y="146757"/>
                  <a:pt x="32599" y="187725"/>
                </a:cubicBezTo>
                <a:cubicBezTo>
                  <a:pt x="41612" y="228693"/>
                  <a:pt x="58819" y="244261"/>
                  <a:pt x="57180" y="246719"/>
                </a:cubicBezTo>
                <a:cubicBezTo>
                  <a:pt x="55541" y="249177"/>
                  <a:pt x="31780" y="223777"/>
                  <a:pt x="22767" y="202474"/>
                </a:cubicBezTo>
                <a:cubicBezTo>
                  <a:pt x="13754" y="181171"/>
                  <a:pt x="6380" y="148396"/>
                  <a:pt x="3102" y="118899"/>
                </a:cubicBezTo>
                <a:cubicBezTo>
                  <a:pt x="-176" y="89402"/>
                  <a:pt x="-1814" y="-10559"/>
                  <a:pt x="3102" y="9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BA2145CE-0ECE-EC3D-2D73-DD5EE02BCCFF}"/>
              </a:ext>
            </a:extLst>
          </p:cNvPr>
          <p:cNvSpPr/>
          <p:nvPr/>
        </p:nvSpPr>
        <p:spPr>
          <a:xfrm>
            <a:off x="3868921" y="4763729"/>
            <a:ext cx="39987" cy="191729"/>
          </a:xfrm>
          <a:custGeom>
            <a:avLst/>
            <a:gdLst>
              <a:gd name="connsiteX0" fmla="*/ 73 w 39987"/>
              <a:gd name="connsiteY0" fmla="*/ 0 h 191729"/>
              <a:gd name="connsiteX1" fmla="*/ 29569 w 39987"/>
              <a:gd name="connsiteY1" fmla="*/ 127819 h 191729"/>
              <a:gd name="connsiteX2" fmla="*/ 29569 w 39987"/>
              <a:gd name="connsiteY2" fmla="*/ 191729 h 191729"/>
              <a:gd name="connsiteX3" fmla="*/ 39402 w 39987"/>
              <a:gd name="connsiteY3" fmla="*/ 127819 h 191729"/>
              <a:gd name="connsiteX4" fmla="*/ 73 w 39987"/>
              <a:gd name="connsiteY4" fmla="*/ 0 h 1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87" h="191729">
                <a:moveTo>
                  <a:pt x="73" y="0"/>
                </a:moveTo>
                <a:cubicBezTo>
                  <a:pt x="-1566" y="0"/>
                  <a:pt x="24653" y="95864"/>
                  <a:pt x="29569" y="127819"/>
                </a:cubicBezTo>
                <a:cubicBezTo>
                  <a:pt x="34485" y="159774"/>
                  <a:pt x="27930" y="191729"/>
                  <a:pt x="29569" y="191729"/>
                </a:cubicBezTo>
                <a:cubicBezTo>
                  <a:pt x="31208" y="191729"/>
                  <a:pt x="42679" y="152400"/>
                  <a:pt x="39402" y="127819"/>
                </a:cubicBezTo>
                <a:cubicBezTo>
                  <a:pt x="36125" y="103238"/>
                  <a:pt x="1712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7E895FC-8895-A33A-20A7-A10AEA9573F0}"/>
              </a:ext>
            </a:extLst>
          </p:cNvPr>
          <p:cNvSpPr/>
          <p:nvPr/>
        </p:nvSpPr>
        <p:spPr>
          <a:xfrm>
            <a:off x="4709048" y="5284004"/>
            <a:ext cx="69593" cy="169443"/>
          </a:xfrm>
          <a:custGeom>
            <a:avLst/>
            <a:gdLst>
              <a:gd name="connsiteX0" fmla="*/ 69429 w 69593"/>
              <a:gd name="connsiteY0" fmla="*/ 835 h 169443"/>
              <a:gd name="connsiteX1" fmla="*/ 20268 w 69593"/>
              <a:gd name="connsiteY1" fmla="*/ 74577 h 169443"/>
              <a:gd name="connsiteX2" fmla="*/ 35017 w 69593"/>
              <a:gd name="connsiteY2" fmla="*/ 167983 h 169443"/>
              <a:gd name="connsiteX3" fmla="*/ 604 w 69593"/>
              <a:gd name="connsiteY3" fmla="*/ 123738 h 169443"/>
              <a:gd name="connsiteX4" fmla="*/ 69429 w 69593"/>
              <a:gd name="connsiteY4" fmla="*/ 835 h 16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93" h="169443">
                <a:moveTo>
                  <a:pt x="69429" y="835"/>
                </a:moveTo>
                <a:cubicBezTo>
                  <a:pt x="72706" y="-7358"/>
                  <a:pt x="26003" y="46719"/>
                  <a:pt x="20268" y="74577"/>
                </a:cubicBezTo>
                <a:cubicBezTo>
                  <a:pt x="14533" y="102435"/>
                  <a:pt x="38294" y="159790"/>
                  <a:pt x="35017" y="167983"/>
                </a:cubicBezTo>
                <a:cubicBezTo>
                  <a:pt x="31740" y="176176"/>
                  <a:pt x="-5131" y="148319"/>
                  <a:pt x="604" y="123738"/>
                </a:cubicBezTo>
                <a:cubicBezTo>
                  <a:pt x="6339" y="99157"/>
                  <a:pt x="66152" y="9028"/>
                  <a:pt x="69429" y="8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D6169520-AE25-B109-BC63-FD92B803B185}"/>
              </a:ext>
            </a:extLst>
          </p:cNvPr>
          <p:cNvSpPr/>
          <p:nvPr/>
        </p:nvSpPr>
        <p:spPr>
          <a:xfrm>
            <a:off x="3451015" y="5673174"/>
            <a:ext cx="79441" cy="123009"/>
          </a:xfrm>
          <a:custGeom>
            <a:avLst/>
            <a:gdLst>
              <a:gd name="connsiteX0" fmla="*/ 78766 w 79441"/>
              <a:gd name="connsiteY0" fmla="*/ 39 h 123009"/>
              <a:gd name="connsiteX1" fmla="*/ 64017 w 79441"/>
              <a:gd name="connsiteY1" fmla="*/ 68865 h 123009"/>
              <a:gd name="connsiteX2" fmla="*/ 108 w 79441"/>
              <a:gd name="connsiteY2" fmla="*/ 122942 h 123009"/>
              <a:gd name="connsiteX3" fmla="*/ 49269 w 79441"/>
              <a:gd name="connsiteY3" fmla="*/ 78697 h 123009"/>
              <a:gd name="connsiteX4" fmla="*/ 78766 w 79441"/>
              <a:gd name="connsiteY4" fmla="*/ 39 h 1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1" h="123009">
                <a:moveTo>
                  <a:pt x="78766" y="39"/>
                </a:moveTo>
                <a:cubicBezTo>
                  <a:pt x="81224" y="-1600"/>
                  <a:pt x="77127" y="48381"/>
                  <a:pt x="64017" y="68865"/>
                </a:cubicBezTo>
                <a:cubicBezTo>
                  <a:pt x="50907" y="89349"/>
                  <a:pt x="2566" y="121303"/>
                  <a:pt x="108" y="122942"/>
                </a:cubicBezTo>
                <a:cubicBezTo>
                  <a:pt x="-2350" y="124581"/>
                  <a:pt x="37798" y="95903"/>
                  <a:pt x="49269" y="78697"/>
                </a:cubicBezTo>
                <a:cubicBezTo>
                  <a:pt x="60740" y="61491"/>
                  <a:pt x="76308" y="1678"/>
                  <a:pt x="7876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73D88E3-69BD-9F21-29AB-1B766B0CE13F}"/>
              </a:ext>
            </a:extLst>
          </p:cNvPr>
          <p:cNvSpPr/>
          <p:nvPr/>
        </p:nvSpPr>
        <p:spPr>
          <a:xfrm>
            <a:off x="3421506" y="5923895"/>
            <a:ext cx="25042" cy="132827"/>
          </a:xfrm>
          <a:custGeom>
            <a:avLst/>
            <a:gdLst>
              <a:gd name="connsiteX0" fmla="*/ 5036 w 25042"/>
              <a:gd name="connsiteY0" fmla="*/ 40 h 132827"/>
              <a:gd name="connsiteX1" fmla="*/ 14868 w 25042"/>
              <a:gd name="connsiteY1" fmla="*/ 68866 h 132827"/>
              <a:gd name="connsiteX2" fmla="*/ 120 w 25042"/>
              <a:gd name="connsiteY2" fmla="*/ 132776 h 132827"/>
              <a:gd name="connsiteX3" fmla="*/ 24700 w 25042"/>
              <a:gd name="connsiteY3" fmla="*/ 78699 h 132827"/>
              <a:gd name="connsiteX4" fmla="*/ 5036 w 25042"/>
              <a:gd name="connsiteY4" fmla="*/ 40 h 1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2" h="132827">
                <a:moveTo>
                  <a:pt x="5036" y="40"/>
                </a:moveTo>
                <a:cubicBezTo>
                  <a:pt x="3397" y="-1599"/>
                  <a:pt x="15687" y="46743"/>
                  <a:pt x="14868" y="68866"/>
                </a:cubicBezTo>
                <a:cubicBezTo>
                  <a:pt x="14049" y="90989"/>
                  <a:pt x="-1519" y="131137"/>
                  <a:pt x="120" y="132776"/>
                </a:cubicBezTo>
                <a:cubicBezTo>
                  <a:pt x="1759" y="134415"/>
                  <a:pt x="21423" y="96725"/>
                  <a:pt x="24700" y="78699"/>
                </a:cubicBezTo>
                <a:cubicBezTo>
                  <a:pt x="27977" y="60673"/>
                  <a:pt x="6675" y="1679"/>
                  <a:pt x="503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31BD774B-7DE8-72DA-11DB-B2FF8CA4E998}"/>
              </a:ext>
            </a:extLst>
          </p:cNvPr>
          <p:cNvSpPr/>
          <p:nvPr/>
        </p:nvSpPr>
        <p:spPr>
          <a:xfrm>
            <a:off x="5006223" y="5461809"/>
            <a:ext cx="47625" cy="127843"/>
          </a:xfrm>
          <a:custGeom>
            <a:avLst/>
            <a:gdLst>
              <a:gd name="connsiteX0" fmla="*/ 47558 w 47625"/>
              <a:gd name="connsiteY0" fmla="*/ 10 h 127843"/>
              <a:gd name="connsiteX1" fmla="*/ 13145 w 47625"/>
              <a:gd name="connsiteY1" fmla="*/ 68836 h 127843"/>
              <a:gd name="connsiteX2" fmla="*/ 3312 w 47625"/>
              <a:gd name="connsiteY2" fmla="*/ 127830 h 127843"/>
              <a:gd name="connsiteX3" fmla="*/ 3312 w 47625"/>
              <a:gd name="connsiteY3" fmla="*/ 73752 h 127843"/>
              <a:gd name="connsiteX4" fmla="*/ 47558 w 47625"/>
              <a:gd name="connsiteY4" fmla="*/ 10 h 12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" h="127843">
                <a:moveTo>
                  <a:pt x="47558" y="10"/>
                </a:moveTo>
                <a:cubicBezTo>
                  <a:pt x="49197" y="-809"/>
                  <a:pt x="20519" y="47533"/>
                  <a:pt x="13145" y="68836"/>
                </a:cubicBezTo>
                <a:cubicBezTo>
                  <a:pt x="5771" y="90139"/>
                  <a:pt x="4951" y="127011"/>
                  <a:pt x="3312" y="127830"/>
                </a:cubicBezTo>
                <a:cubicBezTo>
                  <a:pt x="1673" y="128649"/>
                  <a:pt x="-3243" y="92597"/>
                  <a:pt x="3312" y="73752"/>
                </a:cubicBezTo>
                <a:cubicBezTo>
                  <a:pt x="9867" y="54907"/>
                  <a:pt x="45919" y="829"/>
                  <a:pt x="4755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EDC5741-36CC-2767-5A27-DDBDB5875EC1}"/>
              </a:ext>
            </a:extLst>
          </p:cNvPr>
          <p:cNvSpPr/>
          <p:nvPr/>
        </p:nvSpPr>
        <p:spPr>
          <a:xfrm>
            <a:off x="3027155" y="5352009"/>
            <a:ext cx="223869" cy="55890"/>
          </a:xfrm>
          <a:custGeom>
            <a:avLst/>
            <a:gdLst>
              <a:gd name="connsiteX0" fmla="*/ 1180 w 223869"/>
              <a:gd name="connsiteY0" fmla="*/ 55733 h 55890"/>
              <a:gd name="connsiteX1" fmla="*/ 89671 w 223869"/>
              <a:gd name="connsiteY1" fmla="*/ 6572 h 55890"/>
              <a:gd name="connsiteX2" fmla="*/ 222406 w 223869"/>
              <a:gd name="connsiteY2" fmla="*/ 1656 h 55890"/>
              <a:gd name="connsiteX3" fmla="*/ 153580 w 223869"/>
              <a:gd name="connsiteY3" fmla="*/ 1656 h 55890"/>
              <a:gd name="connsiteX4" fmla="*/ 45426 w 223869"/>
              <a:gd name="connsiteY4" fmla="*/ 21320 h 55890"/>
              <a:gd name="connsiteX5" fmla="*/ 1180 w 223869"/>
              <a:gd name="connsiteY5" fmla="*/ 55733 h 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69" h="55890">
                <a:moveTo>
                  <a:pt x="1180" y="55733"/>
                </a:moveTo>
                <a:cubicBezTo>
                  <a:pt x="8554" y="53275"/>
                  <a:pt x="52800" y="15585"/>
                  <a:pt x="89671" y="6572"/>
                </a:cubicBezTo>
                <a:cubicBezTo>
                  <a:pt x="126542" y="-2441"/>
                  <a:pt x="211755" y="2475"/>
                  <a:pt x="222406" y="1656"/>
                </a:cubicBezTo>
                <a:cubicBezTo>
                  <a:pt x="233057" y="837"/>
                  <a:pt x="183077" y="-1621"/>
                  <a:pt x="153580" y="1656"/>
                </a:cubicBezTo>
                <a:cubicBezTo>
                  <a:pt x="124083" y="4933"/>
                  <a:pt x="68368" y="11488"/>
                  <a:pt x="45426" y="21320"/>
                </a:cubicBezTo>
                <a:cubicBezTo>
                  <a:pt x="22484" y="31152"/>
                  <a:pt x="-6194" y="58191"/>
                  <a:pt x="1180" y="55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59CE926E-3388-0873-1B73-0B597B56B153}"/>
              </a:ext>
            </a:extLst>
          </p:cNvPr>
          <p:cNvSpPr/>
          <p:nvPr/>
        </p:nvSpPr>
        <p:spPr>
          <a:xfrm>
            <a:off x="2787594" y="4468065"/>
            <a:ext cx="1132348" cy="215916"/>
          </a:xfrm>
          <a:custGeom>
            <a:avLst/>
            <a:gdLst>
              <a:gd name="connsiteX0" fmla="*/ 2259 w 1132348"/>
              <a:gd name="connsiteY0" fmla="*/ 215902 h 215916"/>
              <a:gd name="connsiteX1" fmla="*/ 370818 w 1132348"/>
              <a:gd name="connsiteY1" fmla="*/ 61947 h 215916"/>
              <a:gd name="connsiteX2" fmla="*/ 352157 w 1132348"/>
              <a:gd name="connsiteY2" fmla="*/ 71278 h 215916"/>
              <a:gd name="connsiteX3" fmla="*/ 534104 w 1132348"/>
              <a:gd name="connsiteY3" fmla="*/ 43286 h 215916"/>
              <a:gd name="connsiteX4" fmla="*/ 879337 w 1132348"/>
              <a:gd name="connsiteY4" fmla="*/ 75943 h 215916"/>
              <a:gd name="connsiteX5" fmla="*/ 739377 w 1132348"/>
              <a:gd name="connsiteY5" fmla="*/ 33955 h 215916"/>
              <a:gd name="connsiteX6" fmla="*/ 1131263 w 1132348"/>
              <a:gd name="connsiteY6" fmla="*/ 131927 h 215916"/>
              <a:gd name="connsiteX7" fmla="*/ 842014 w 1132348"/>
              <a:gd name="connsiteY7" fmla="*/ 38621 h 215916"/>
              <a:gd name="connsiteX8" fmla="*/ 426802 w 1132348"/>
              <a:gd name="connsiteY8" fmla="*/ 1298 h 215916"/>
              <a:gd name="connsiteX9" fmla="*/ 146884 w 1132348"/>
              <a:gd name="connsiteY9" fmla="*/ 80608 h 215916"/>
              <a:gd name="connsiteX10" fmla="*/ 212198 w 1132348"/>
              <a:gd name="connsiteY10" fmla="*/ 71278 h 215916"/>
              <a:gd name="connsiteX11" fmla="*/ 2259 w 1132348"/>
              <a:gd name="connsiteY11" fmla="*/ 215902 h 21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2348" h="215916">
                <a:moveTo>
                  <a:pt x="2259" y="215902"/>
                </a:moveTo>
                <a:cubicBezTo>
                  <a:pt x="28696" y="214347"/>
                  <a:pt x="312502" y="86051"/>
                  <a:pt x="370818" y="61947"/>
                </a:cubicBezTo>
                <a:cubicBezTo>
                  <a:pt x="429134" y="37843"/>
                  <a:pt x="324943" y="74388"/>
                  <a:pt x="352157" y="71278"/>
                </a:cubicBezTo>
                <a:cubicBezTo>
                  <a:pt x="379371" y="68168"/>
                  <a:pt x="446241" y="42508"/>
                  <a:pt x="534104" y="43286"/>
                </a:cubicBezTo>
                <a:cubicBezTo>
                  <a:pt x="621967" y="44063"/>
                  <a:pt x="845125" y="77498"/>
                  <a:pt x="879337" y="75943"/>
                </a:cubicBezTo>
                <a:cubicBezTo>
                  <a:pt x="913549" y="74388"/>
                  <a:pt x="697389" y="24624"/>
                  <a:pt x="739377" y="33955"/>
                </a:cubicBezTo>
                <a:cubicBezTo>
                  <a:pt x="781365" y="43286"/>
                  <a:pt x="1114157" y="131149"/>
                  <a:pt x="1131263" y="131927"/>
                </a:cubicBezTo>
                <a:cubicBezTo>
                  <a:pt x="1148369" y="132705"/>
                  <a:pt x="959424" y="60392"/>
                  <a:pt x="842014" y="38621"/>
                </a:cubicBezTo>
                <a:cubicBezTo>
                  <a:pt x="724604" y="16850"/>
                  <a:pt x="542657" y="-5700"/>
                  <a:pt x="426802" y="1298"/>
                </a:cubicBezTo>
                <a:cubicBezTo>
                  <a:pt x="310947" y="8296"/>
                  <a:pt x="182651" y="68945"/>
                  <a:pt x="146884" y="80608"/>
                </a:cubicBezTo>
                <a:cubicBezTo>
                  <a:pt x="111117" y="92271"/>
                  <a:pt x="234747" y="53394"/>
                  <a:pt x="212198" y="71278"/>
                </a:cubicBezTo>
                <a:cubicBezTo>
                  <a:pt x="189649" y="89162"/>
                  <a:pt x="-24178" y="217457"/>
                  <a:pt x="2259" y="2159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DC172CDC-7663-CA25-A003-80998C4F51AB}"/>
              </a:ext>
            </a:extLst>
          </p:cNvPr>
          <p:cNvSpPr/>
          <p:nvPr/>
        </p:nvSpPr>
        <p:spPr>
          <a:xfrm>
            <a:off x="3624825" y="4638403"/>
            <a:ext cx="495243" cy="1432581"/>
          </a:xfrm>
          <a:custGeom>
            <a:avLst/>
            <a:gdLst>
              <a:gd name="connsiteX0" fmla="*/ 466648 w 495243"/>
              <a:gd name="connsiteY0" fmla="*/ 17573 h 1432581"/>
              <a:gd name="connsiteX1" fmla="*/ 475979 w 495243"/>
              <a:gd name="connsiteY1" fmla="*/ 451446 h 1432581"/>
              <a:gd name="connsiteX2" fmla="*/ 433991 w 495243"/>
              <a:gd name="connsiteY2" fmla="*/ 908646 h 1432581"/>
              <a:gd name="connsiteX3" fmla="*/ 317359 w 495243"/>
              <a:gd name="connsiteY3" fmla="*/ 1071932 h 1432581"/>
              <a:gd name="connsiteX4" fmla="*/ 350016 w 495243"/>
              <a:gd name="connsiteY4" fmla="*/ 987956 h 1432581"/>
              <a:gd name="connsiteX5" fmla="*/ 261375 w 495243"/>
              <a:gd name="connsiteY5" fmla="*/ 1174568 h 1432581"/>
              <a:gd name="connsiteX6" fmla="*/ 200726 w 495243"/>
              <a:gd name="connsiteY6" fmla="*/ 1277205 h 1432581"/>
              <a:gd name="connsiteX7" fmla="*/ 200726 w 495243"/>
              <a:gd name="connsiteY7" fmla="*/ 1431160 h 1432581"/>
              <a:gd name="connsiteX8" fmla="*/ 74763 w 495243"/>
              <a:gd name="connsiteY8" fmla="*/ 1347185 h 1432581"/>
              <a:gd name="connsiteX9" fmla="*/ 118 w 495243"/>
              <a:gd name="connsiteY9" fmla="*/ 1235217 h 1432581"/>
              <a:gd name="connsiteX10" fmla="*/ 60767 w 495243"/>
              <a:gd name="connsiteY10" fmla="*/ 1043940 h 1432581"/>
              <a:gd name="connsiteX11" fmla="*/ 182065 w 495243"/>
              <a:gd name="connsiteY11" fmla="*/ 526091 h 1432581"/>
              <a:gd name="connsiteX12" fmla="*/ 107420 w 495243"/>
              <a:gd name="connsiteY12" fmla="*/ 792013 h 1432581"/>
              <a:gd name="connsiteX13" fmla="*/ 280036 w 495243"/>
              <a:gd name="connsiteY13" fmla="*/ 549417 h 1432581"/>
              <a:gd name="connsiteX14" fmla="*/ 350016 w 495243"/>
              <a:gd name="connsiteY14" fmla="*/ 115544 h 1432581"/>
              <a:gd name="connsiteX15" fmla="*/ 354681 w 495243"/>
              <a:gd name="connsiteY15" fmla="*/ 372136 h 1432581"/>
              <a:gd name="connsiteX16" fmla="*/ 489975 w 495243"/>
              <a:gd name="connsiteY16" fmla="*/ 110879 h 1432581"/>
              <a:gd name="connsiteX17" fmla="*/ 466648 w 495243"/>
              <a:gd name="connsiteY17" fmla="*/ 17573 h 1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5243" h="1432581">
                <a:moveTo>
                  <a:pt x="466648" y="17573"/>
                </a:moveTo>
                <a:cubicBezTo>
                  <a:pt x="464315" y="74334"/>
                  <a:pt x="481422" y="302934"/>
                  <a:pt x="475979" y="451446"/>
                </a:cubicBezTo>
                <a:cubicBezTo>
                  <a:pt x="470536" y="599958"/>
                  <a:pt x="460428" y="805232"/>
                  <a:pt x="433991" y="908646"/>
                </a:cubicBezTo>
                <a:cubicBezTo>
                  <a:pt x="407554" y="1012060"/>
                  <a:pt x="331355" y="1058714"/>
                  <a:pt x="317359" y="1071932"/>
                </a:cubicBezTo>
                <a:cubicBezTo>
                  <a:pt x="303363" y="1085150"/>
                  <a:pt x="359347" y="970850"/>
                  <a:pt x="350016" y="987956"/>
                </a:cubicBezTo>
                <a:cubicBezTo>
                  <a:pt x="340685" y="1005062"/>
                  <a:pt x="286257" y="1126360"/>
                  <a:pt x="261375" y="1174568"/>
                </a:cubicBezTo>
                <a:cubicBezTo>
                  <a:pt x="236493" y="1222776"/>
                  <a:pt x="210834" y="1234440"/>
                  <a:pt x="200726" y="1277205"/>
                </a:cubicBezTo>
                <a:cubicBezTo>
                  <a:pt x="190618" y="1319970"/>
                  <a:pt x="221720" y="1419497"/>
                  <a:pt x="200726" y="1431160"/>
                </a:cubicBezTo>
                <a:cubicBezTo>
                  <a:pt x="179732" y="1442823"/>
                  <a:pt x="108198" y="1379842"/>
                  <a:pt x="74763" y="1347185"/>
                </a:cubicBezTo>
                <a:cubicBezTo>
                  <a:pt x="41328" y="1314528"/>
                  <a:pt x="2451" y="1285758"/>
                  <a:pt x="118" y="1235217"/>
                </a:cubicBezTo>
                <a:cubicBezTo>
                  <a:pt x="-2215" y="1184676"/>
                  <a:pt x="30442" y="1162128"/>
                  <a:pt x="60767" y="1043940"/>
                </a:cubicBezTo>
                <a:cubicBezTo>
                  <a:pt x="91091" y="925752"/>
                  <a:pt x="174289" y="568079"/>
                  <a:pt x="182065" y="526091"/>
                </a:cubicBezTo>
                <a:cubicBezTo>
                  <a:pt x="189840" y="484103"/>
                  <a:pt x="91092" y="788125"/>
                  <a:pt x="107420" y="792013"/>
                </a:cubicBezTo>
                <a:cubicBezTo>
                  <a:pt x="123748" y="795901"/>
                  <a:pt x="239603" y="662162"/>
                  <a:pt x="280036" y="549417"/>
                </a:cubicBezTo>
                <a:cubicBezTo>
                  <a:pt x="320469" y="436672"/>
                  <a:pt x="337575" y="145091"/>
                  <a:pt x="350016" y="115544"/>
                </a:cubicBezTo>
                <a:cubicBezTo>
                  <a:pt x="362457" y="85997"/>
                  <a:pt x="331355" y="372913"/>
                  <a:pt x="354681" y="372136"/>
                </a:cubicBezTo>
                <a:cubicBezTo>
                  <a:pt x="378007" y="371359"/>
                  <a:pt x="470536" y="166863"/>
                  <a:pt x="489975" y="110879"/>
                </a:cubicBezTo>
                <a:cubicBezTo>
                  <a:pt x="509414" y="54895"/>
                  <a:pt x="468981" y="-39188"/>
                  <a:pt x="466648" y="175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4F5A9F1-5700-EDE4-F0D5-BF7E542A9C6E}"/>
              </a:ext>
            </a:extLst>
          </p:cNvPr>
          <p:cNvSpPr/>
          <p:nvPr/>
        </p:nvSpPr>
        <p:spPr>
          <a:xfrm>
            <a:off x="3629506" y="5672551"/>
            <a:ext cx="745919" cy="422184"/>
          </a:xfrm>
          <a:custGeom>
            <a:avLst/>
            <a:gdLst>
              <a:gd name="connsiteX0" fmla="*/ 116735 w 745919"/>
              <a:gd name="connsiteY0" fmla="*/ 461 h 422184"/>
              <a:gd name="connsiteX1" fmla="*/ 74747 w 745919"/>
              <a:gd name="connsiteY1" fmla="*/ 182408 h 422184"/>
              <a:gd name="connsiteX2" fmla="*/ 154057 w 745919"/>
              <a:gd name="connsiteY2" fmla="*/ 341029 h 422184"/>
              <a:gd name="connsiteX3" fmla="*/ 210041 w 745919"/>
              <a:gd name="connsiteY3" fmla="*/ 271049 h 422184"/>
              <a:gd name="connsiteX4" fmla="*/ 405984 w 745919"/>
              <a:gd name="connsiteY4" fmla="*/ 341029 h 422184"/>
              <a:gd name="connsiteX5" fmla="*/ 401318 w 745919"/>
              <a:gd name="connsiteY5" fmla="*/ 308371 h 422184"/>
              <a:gd name="connsiteX6" fmla="*/ 466633 w 745919"/>
              <a:gd name="connsiteY6" fmla="*/ 350359 h 422184"/>
              <a:gd name="connsiteX7" fmla="*/ 419980 w 745919"/>
              <a:gd name="connsiteY7" fmla="*/ 359690 h 422184"/>
              <a:gd name="connsiteX8" fmla="*/ 522616 w 745919"/>
              <a:gd name="connsiteY8" fmla="*/ 355025 h 422184"/>
              <a:gd name="connsiteX9" fmla="*/ 727890 w 745919"/>
              <a:gd name="connsiteY9" fmla="*/ 397012 h 422184"/>
              <a:gd name="connsiteX10" fmla="*/ 713894 w 745919"/>
              <a:gd name="connsiteY10" fmla="*/ 411008 h 422184"/>
              <a:gd name="connsiteX11" fmla="*/ 536612 w 745919"/>
              <a:gd name="connsiteY11" fmla="*/ 415673 h 422184"/>
              <a:gd name="connsiteX12" fmla="*/ 130731 w 745919"/>
              <a:gd name="connsiteY12" fmla="*/ 406343 h 422184"/>
              <a:gd name="connsiteX13" fmla="*/ 102 w 745919"/>
              <a:gd name="connsiteY13" fmla="*/ 238392 h 422184"/>
              <a:gd name="connsiteX14" fmla="*/ 116735 w 745919"/>
              <a:gd name="connsiteY14" fmla="*/ 461 h 42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5919" h="422184">
                <a:moveTo>
                  <a:pt x="116735" y="461"/>
                </a:moveTo>
                <a:cubicBezTo>
                  <a:pt x="129176" y="-8870"/>
                  <a:pt x="68527" y="125647"/>
                  <a:pt x="74747" y="182408"/>
                </a:cubicBezTo>
                <a:cubicBezTo>
                  <a:pt x="80967" y="239169"/>
                  <a:pt x="131508" y="326256"/>
                  <a:pt x="154057" y="341029"/>
                </a:cubicBezTo>
                <a:cubicBezTo>
                  <a:pt x="176606" y="355802"/>
                  <a:pt x="168053" y="271049"/>
                  <a:pt x="210041" y="271049"/>
                </a:cubicBezTo>
                <a:cubicBezTo>
                  <a:pt x="252029" y="271049"/>
                  <a:pt x="374105" y="334809"/>
                  <a:pt x="405984" y="341029"/>
                </a:cubicBezTo>
                <a:cubicBezTo>
                  <a:pt x="437863" y="347249"/>
                  <a:pt x="391210" y="306816"/>
                  <a:pt x="401318" y="308371"/>
                </a:cubicBezTo>
                <a:cubicBezTo>
                  <a:pt x="411426" y="309926"/>
                  <a:pt x="463523" y="341806"/>
                  <a:pt x="466633" y="350359"/>
                </a:cubicBezTo>
                <a:cubicBezTo>
                  <a:pt x="469743" y="358912"/>
                  <a:pt x="410649" y="358912"/>
                  <a:pt x="419980" y="359690"/>
                </a:cubicBezTo>
                <a:cubicBezTo>
                  <a:pt x="429311" y="360468"/>
                  <a:pt x="471298" y="348805"/>
                  <a:pt x="522616" y="355025"/>
                </a:cubicBezTo>
                <a:cubicBezTo>
                  <a:pt x="573934" y="361245"/>
                  <a:pt x="727890" y="397012"/>
                  <a:pt x="727890" y="397012"/>
                </a:cubicBezTo>
                <a:cubicBezTo>
                  <a:pt x="759770" y="406343"/>
                  <a:pt x="745774" y="407898"/>
                  <a:pt x="713894" y="411008"/>
                </a:cubicBezTo>
                <a:cubicBezTo>
                  <a:pt x="682014" y="414118"/>
                  <a:pt x="633806" y="416450"/>
                  <a:pt x="536612" y="415673"/>
                </a:cubicBezTo>
                <a:cubicBezTo>
                  <a:pt x="439418" y="414896"/>
                  <a:pt x="220149" y="435890"/>
                  <a:pt x="130731" y="406343"/>
                </a:cubicBezTo>
                <a:cubicBezTo>
                  <a:pt x="41313" y="376796"/>
                  <a:pt x="3990" y="305261"/>
                  <a:pt x="102" y="238392"/>
                </a:cubicBezTo>
                <a:cubicBezTo>
                  <a:pt x="-3786" y="171523"/>
                  <a:pt x="104294" y="9792"/>
                  <a:pt x="116735" y="4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6FF7D63-102E-E113-D487-DF589B5242A8}"/>
              </a:ext>
            </a:extLst>
          </p:cNvPr>
          <p:cNvSpPr/>
          <p:nvPr/>
        </p:nvSpPr>
        <p:spPr>
          <a:xfrm>
            <a:off x="4020276" y="5932029"/>
            <a:ext cx="652723" cy="172536"/>
          </a:xfrm>
          <a:custGeom>
            <a:avLst/>
            <a:gdLst>
              <a:gd name="connsiteX0" fmla="*/ 19879 w 652723"/>
              <a:gd name="connsiteY0" fmla="*/ 25567 h 172536"/>
              <a:gd name="connsiteX1" fmla="*/ 173834 w 652723"/>
              <a:gd name="connsiteY1" fmla="*/ 114208 h 172536"/>
              <a:gd name="connsiteX2" fmla="*/ 290467 w 652723"/>
              <a:gd name="connsiteY2" fmla="*/ 123538 h 172536"/>
              <a:gd name="connsiteX3" fmla="*/ 327789 w 652723"/>
              <a:gd name="connsiteY3" fmla="*/ 58224 h 172536"/>
              <a:gd name="connsiteX4" fmla="*/ 402434 w 652723"/>
              <a:gd name="connsiteY4" fmla="*/ 2240 h 172536"/>
              <a:gd name="connsiteX5" fmla="*/ 649695 w 652723"/>
              <a:gd name="connsiteY5" fmla="*/ 11571 h 172536"/>
              <a:gd name="connsiteX6" fmla="*/ 528397 w 652723"/>
              <a:gd name="connsiteY6" fmla="*/ 16236 h 172536"/>
              <a:gd name="connsiteX7" fmla="*/ 355781 w 652723"/>
              <a:gd name="connsiteY7" fmla="*/ 156195 h 172536"/>
              <a:gd name="connsiteX8" fmla="*/ 5883 w 652723"/>
              <a:gd name="connsiteY8" fmla="*/ 170191 h 172536"/>
              <a:gd name="connsiteX9" fmla="*/ 127181 w 652723"/>
              <a:gd name="connsiteY9" fmla="*/ 160861 h 172536"/>
              <a:gd name="connsiteX10" fmla="*/ 19879 w 652723"/>
              <a:gd name="connsiteY10" fmla="*/ 25567 h 17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723" h="172536">
                <a:moveTo>
                  <a:pt x="19879" y="25567"/>
                </a:moveTo>
                <a:cubicBezTo>
                  <a:pt x="27654" y="17792"/>
                  <a:pt x="128736" y="97880"/>
                  <a:pt x="173834" y="114208"/>
                </a:cubicBezTo>
                <a:cubicBezTo>
                  <a:pt x="218932" y="130536"/>
                  <a:pt x="264808" y="132869"/>
                  <a:pt x="290467" y="123538"/>
                </a:cubicBezTo>
                <a:cubicBezTo>
                  <a:pt x="316126" y="114207"/>
                  <a:pt x="309128" y="78440"/>
                  <a:pt x="327789" y="58224"/>
                </a:cubicBezTo>
                <a:cubicBezTo>
                  <a:pt x="346450" y="38008"/>
                  <a:pt x="348783" y="10015"/>
                  <a:pt x="402434" y="2240"/>
                </a:cubicBezTo>
                <a:cubicBezTo>
                  <a:pt x="456085" y="-5535"/>
                  <a:pt x="628701" y="9238"/>
                  <a:pt x="649695" y="11571"/>
                </a:cubicBezTo>
                <a:cubicBezTo>
                  <a:pt x="670689" y="13904"/>
                  <a:pt x="577383" y="-7868"/>
                  <a:pt x="528397" y="16236"/>
                </a:cubicBezTo>
                <a:cubicBezTo>
                  <a:pt x="479411" y="40340"/>
                  <a:pt x="442867" y="130536"/>
                  <a:pt x="355781" y="156195"/>
                </a:cubicBezTo>
                <a:cubicBezTo>
                  <a:pt x="268695" y="181854"/>
                  <a:pt x="43983" y="169413"/>
                  <a:pt x="5883" y="170191"/>
                </a:cubicBezTo>
                <a:cubicBezTo>
                  <a:pt x="-32217" y="170969"/>
                  <a:pt x="127181" y="178745"/>
                  <a:pt x="127181" y="160861"/>
                </a:cubicBezTo>
                <a:cubicBezTo>
                  <a:pt x="127181" y="142977"/>
                  <a:pt x="12104" y="33342"/>
                  <a:pt x="19879" y="2556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FD31B9CF-8ABE-4938-9806-6EE5C48B8244}"/>
              </a:ext>
            </a:extLst>
          </p:cNvPr>
          <p:cNvSpPr/>
          <p:nvPr/>
        </p:nvSpPr>
        <p:spPr>
          <a:xfrm>
            <a:off x="4450501" y="5593217"/>
            <a:ext cx="422182" cy="377084"/>
          </a:xfrm>
          <a:custGeom>
            <a:avLst/>
            <a:gdLst>
              <a:gd name="connsiteX0" fmla="*/ 23528 w 422182"/>
              <a:gd name="connsiteY0" fmla="*/ 75130 h 377084"/>
              <a:gd name="connsiteX1" fmla="*/ 163487 w 422182"/>
              <a:gd name="connsiteY1" fmla="*/ 485 h 377084"/>
              <a:gd name="connsiteX2" fmla="*/ 312777 w 422182"/>
              <a:gd name="connsiteY2" fmla="*/ 117118 h 377084"/>
              <a:gd name="connsiteX3" fmla="*/ 294115 w 422182"/>
              <a:gd name="connsiteY3" fmla="*/ 61134 h 377084"/>
              <a:gd name="connsiteX4" fmla="*/ 392087 w 422182"/>
              <a:gd name="connsiteY4" fmla="*/ 201093 h 377084"/>
              <a:gd name="connsiteX5" fmla="*/ 420079 w 422182"/>
              <a:gd name="connsiteY5" fmla="*/ 280403 h 377084"/>
              <a:gd name="connsiteX6" fmla="*/ 345434 w 422182"/>
              <a:gd name="connsiteY6" fmla="*/ 364379 h 377084"/>
              <a:gd name="connsiteX7" fmla="*/ 247462 w 422182"/>
              <a:gd name="connsiteY7" fmla="*/ 369044 h 377084"/>
              <a:gd name="connsiteX8" fmla="*/ 201 w 422182"/>
              <a:gd name="connsiteY8" fmla="*/ 289734 h 377084"/>
              <a:gd name="connsiteX9" fmla="*/ 205475 w 422182"/>
              <a:gd name="connsiteY9" fmla="*/ 289734 h 377084"/>
              <a:gd name="connsiteX10" fmla="*/ 210140 w 422182"/>
              <a:gd name="connsiteY10" fmla="*/ 219754 h 377084"/>
              <a:gd name="connsiteX11" fmla="*/ 28193 w 422182"/>
              <a:gd name="connsiteY11" fmla="*/ 196428 h 377084"/>
              <a:gd name="connsiteX12" fmla="*/ 214805 w 422182"/>
              <a:gd name="connsiteY12" fmla="*/ 191763 h 377084"/>
              <a:gd name="connsiteX13" fmla="*/ 126164 w 422182"/>
              <a:gd name="connsiteY13" fmla="*/ 103122 h 377084"/>
              <a:gd name="connsiteX14" fmla="*/ 163487 w 422182"/>
              <a:gd name="connsiteY14" fmla="*/ 65799 h 377084"/>
              <a:gd name="connsiteX15" fmla="*/ 23528 w 422182"/>
              <a:gd name="connsiteY15" fmla="*/ 75130 h 3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182" h="377084">
                <a:moveTo>
                  <a:pt x="23528" y="75130"/>
                </a:moveTo>
                <a:cubicBezTo>
                  <a:pt x="23528" y="64244"/>
                  <a:pt x="115279" y="-6513"/>
                  <a:pt x="163487" y="485"/>
                </a:cubicBezTo>
                <a:cubicBezTo>
                  <a:pt x="211695" y="7483"/>
                  <a:pt x="291006" y="107010"/>
                  <a:pt x="312777" y="117118"/>
                </a:cubicBezTo>
                <a:cubicBezTo>
                  <a:pt x="334548" y="127226"/>
                  <a:pt x="280897" y="47138"/>
                  <a:pt x="294115" y="61134"/>
                </a:cubicBezTo>
                <a:cubicBezTo>
                  <a:pt x="307333" y="75130"/>
                  <a:pt x="371093" y="164548"/>
                  <a:pt x="392087" y="201093"/>
                </a:cubicBezTo>
                <a:cubicBezTo>
                  <a:pt x="413081" y="237638"/>
                  <a:pt x="427854" y="253189"/>
                  <a:pt x="420079" y="280403"/>
                </a:cubicBezTo>
                <a:cubicBezTo>
                  <a:pt x="412304" y="307617"/>
                  <a:pt x="374203" y="349606"/>
                  <a:pt x="345434" y="364379"/>
                </a:cubicBezTo>
                <a:cubicBezTo>
                  <a:pt x="316665" y="379152"/>
                  <a:pt x="305001" y="381485"/>
                  <a:pt x="247462" y="369044"/>
                </a:cubicBezTo>
                <a:cubicBezTo>
                  <a:pt x="189923" y="356603"/>
                  <a:pt x="7199" y="302952"/>
                  <a:pt x="201" y="289734"/>
                </a:cubicBezTo>
                <a:cubicBezTo>
                  <a:pt x="-6797" y="276516"/>
                  <a:pt x="170485" y="301397"/>
                  <a:pt x="205475" y="289734"/>
                </a:cubicBezTo>
                <a:cubicBezTo>
                  <a:pt x="240465" y="278071"/>
                  <a:pt x="239687" y="235305"/>
                  <a:pt x="210140" y="219754"/>
                </a:cubicBezTo>
                <a:cubicBezTo>
                  <a:pt x="180593" y="204203"/>
                  <a:pt x="27416" y="201093"/>
                  <a:pt x="28193" y="196428"/>
                </a:cubicBezTo>
                <a:cubicBezTo>
                  <a:pt x="28970" y="191763"/>
                  <a:pt x="198477" y="207314"/>
                  <a:pt x="214805" y="191763"/>
                </a:cubicBezTo>
                <a:cubicBezTo>
                  <a:pt x="231133" y="176212"/>
                  <a:pt x="134717" y="124116"/>
                  <a:pt x="126164" y="103122"/>
                </a:cubicBezTo>
                <a:cubicBezTo>
                  <a:pt x="117611" y="82128"/>
                  <a:pt x="175928" y="70464"/>
                  <a:pt x="163487" y="65799"/>
                </a:cubicBezTo>
                <a:cubicBezTo>
                  <a:pt x="151046" y="61134"/>
                  <a:pt x="23528" y="86016"/>
                  <a:pt x="23528" y="75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10E4459-3134-76ED-00B4-D440CC0B2CBF}"/>
              </a:ext>
            </a:extLst>
          </p:cNvPr>
          <p:cNvSpPr/>
          <p:nvPr/>
        </p:nvSpPr>
        <p:spPr>
          <a:xfrm>
            <a:off x="2856126" y="4903237"/>
            <a:ext cx="950266" cy="172777"/>
          </a:xfrm>
          <a:custGeom>
            <a:avLst/>
            <a:gdLst>
              <a:gd name="connsiteX0" fmla="*/ 180988 w 950266"/>
              <a:gd name="connsiteY0" fmla="*/ 0 h 172777"/>
              <a:gd name="connsiteX1" fmla="*/ 591535 w 950266"/>
              <a:gd name="connsiteY1" fmla="*/ 46653 h 172777"/>
              <a:gd name="connsiteX2" fmla="*/ 936768 w 950266"/>
              <a:gd name="connsiteY2" fmla="*/ 69979 h 172777"/>
              <a:gd name="connsiteX3" fmla="*/ 848127 w 950266"/>
              <a:gd name="connsiteY3" fmla="*/ 93306 h 172777"/>
              <a:gd name="connsiteX4" fmla="*/ 549547 w 950266"/>
              <a:gd name="connsiteY4" fmla="*/ 116632 h 172777"/>
              <a:gd name="connsiteX5" fmla="*/ 17703 w 950266"/>
              <a:gd name="connsiteY5" fmla="*/ 172616 h 172777"/>
              <a:gd name="connsiteX6" fmla="*/ 120339 w 950266"/>
              <a:gd name="connsiteY6" fmla="*/ 130628 h 172777"/>
              <a:gd name="connsiteX7" fmla="*/ 55025 w 950266"/>
              <a:gd name="connsiteY7" fmla="*/ 46653 h 172777"/>
              <a:gd name="connsiteX8" fmla="*/ 106343 w 950266"/>
              <a:gd name="connsiteY8" fmla="*/ 97971 h 172777"/>
              <a:gd name="connsiteX9" fmla="*/ 180988 w 950266"/>
              <a:gd name="connsiteY9" fmla="*/ 0 h 1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0266" h="172777">
                <a:moveTo>
                  <a:pt x="180988" y="0"/>
                </a:moveTo>
                <a:lnTo>
                  <a:pt x="591535" y="46653"/>
                </a:lnTo>
                <a:cubicBezTo>
                  <a:pt x="717498" y="58316"/>
                  <a:pt x="894003" y="62204"/>
                  <a:pt x="936768" y="69979"/>
                </a:cubicBezTo>
                <a:cubicBezTo>
                  <a:pt x="979533" y="77754"/>
                  <a:pt x="912664" y="85531"/>
                  <a:pt x="848127" y="93306"/>
                </a:cubicBezTo>
                <a:cubicBezTo>
                  <a:pt x="783590" y="101082"/>
                  <a:pt x="549547" y="116632"/>
                  <a:pt x="549547" y="116632"/>
                </a:cubicBezTo>
                <a:cubicBezTo>
                  <a:pt x="411143" y="129850"/>
                  <a:pt x="89238" y="170283"/>
                  <a:pt x="17703" y="172616"/>
                </a:cubicBezTo>
                <a:cubicBezTo>
                  <a:pt x="-53832" y="174949"/>
                  <a:pt x="114119" y="151622"/>
                  <a:pt x="120339" y="130628"/>
                </a:cubicBezTo>
                <a:cubicBezTo>
                  <a:pt x="126559" y="109634"/>
                  <a:pt x="57358" y="52096"/>
                  <a:pt x="55025" y="46653"/>
                </a:cubicBezTo>
                <a:cubicBezTo>
                  <a:pt x="52692" y="41210"/>
                  <a:pt x="89237" y="102636"/>
                  <a:pt x="106343" y="97971"/>
                </a:cubicBezTo>
                <a:cubicBezTo>
                  <a:pt x="123449" y="93306"/>
                  <a:pt x="100123" y="8553"/>
                  <a:pt x="18098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7B2161B-6837-029C-53BA-5B3DD67AEED5}"/>
              </a:ext>
            </a:extLst>
          </p:cNvPr>
          <p:cNvSpPr/>
          <p:nvPr/>
        </p:nvSpPr>
        <p:spPr>
          <a:xfrm>
            <a:off x="2908007" y="5016727"/>
            <a:ext cx="782447" cy="231742"/>
          </a:xfrm>
          <a:custGeom>
            <a:avLst/>
            <a:gdLst>
              <a:gd name="connsiteX0" fmla="*/ 3144 w 782447"/>
              <a:gd name="connsiteY0" fmla="*/ 91783 h 231742"/>
              <a:gd name="connsiteX1" fmla="*/ 763589 w 782447"/>
              <a:gd name="connsiteY1" fmla="*/ 3142 h 231742"/>
              <a:gd name="connsiteX2" fmla="*/ 567646 w 782447"/>
              <a:gd name="connsiteY2" fmla="*/ 21804 h 231742"/>
              <a:gd name="connsiteX3" fmla="*/ 754258 w 782447"/>
              <a:gd name="connsiteY3" fmla="*/ 40465 h 231742"/>
              <a:gd name="connsiteX4" fmla="*/ 465009 w 782447"/>
              <a:gd name="connsiteY4" fmla="*/ 138436 h 231742"/>
              <a:gd name="connsiteX5" fmla="*/ 642291 w 782447"/>
              <a:gd name="connsiteY5" fmla="*/ 166428 h 231742"/>
              <a:gd name="connsiteX6" fmla="*/ 21805 w 782447"/>
              <a:gd name="connsiteY6" fmla="*/ 231742 h 231742"/>
              <a:gd name="connsiteX7" fmla="*/ 390364 w 782447"/>
              <a:gd name="connsiteY7" fmla="*/ 166428 h 231742"/>
              <a:gd name="connsiteX8" fmla="*/ 105781 w 782447"/>
              <a:gd name="connsiteY8" fmla="*/ 110444 h 231742"/>
              <a:gd name="connsiteX9" fmla="*/ 479005 w 782447"/>
              <a:gd name="connsiteY9" fmla="*/ 110444 h 231742"/>
              <a:gd name="connsiteX10" fmla="*/ 3144 w 782447"/>
              <a:gd name="connsiteY10" fmla="*/ 91783 h 23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2447" h="231742">
                <a:moveTo>
                  <a:pt x="3144" y="91783"/>
                </a:moveTo>
                <a:cubicBezTo>
                  <a:pt x="50575" y="73899"/>
                  <a:pt x="669505" y="14805"/>
                  <a:pt x="763589" y="3142"/>
                </a:cubicBezTo>
                <a:cubicBezTo>
                  <a:pt x="857673" y="-8521"/>
                  <a:pt x="569201" y="15584"/>
                  <a:pt x="567646" y="21804"/>
                </a:cubicBezTo>
                <a:cubicBezTo>
                  <a:pt x="566091" y="28024"/>
                  <a:pt x="771364" y="21026"/>
                  <a:pt x="754258" y="40465"/>
                </a:cubicBezTo>
                <a:cubicBezTo>
                  <a:pt x="737152" y="59904"/>
                  <a:pt x="483670" y="117442"/>
                  <a:pt x="465009" y="138436"/>
                </a:cubicBezTo>
                <a:cubicBezTo>
                  <a:pt x="446348" y="159430"/>
                  <a:pt x="716158" y="150877"/>
                  <a:pt x="642291" y="166428"/>
                </a:cubicBezTo>
                <a:cubicBezTo>
                  <a:pt x="568424" y="181979"/>
                  <a:pt x="63793" y="231742"/>
                  <a:pt x="21805" y="231742"/>
                </a:cubicBezTo>
                <a:cubicBezTo>
                  <a:pt x="-20183" y="231742"/>
                  <a:pt x="376368" y="186644"/>
                  <a:pt x="390364" y="166428"/>
                </a:cubicBezTo>
                <a:cubicBezTo>
                  <a:pt x="404360" y="146212"/>
                  <a:pt x="91008" y="119775"/>
                  <a:pt x="105781" y="110444"/>
                </a:cubicBezTo>
                <a:cubicBezTo>
                  <a:pt x="120554" y="101113"/>
                  <a:pt x="497666" y="112777"/>
                  <a:pt x="479005" y="110444"/>
                </a:cubicBezTo>
                <a:cubicBezTo>
                  <a:pt x="460344" y="108111"/>
                  <a:pt x="-44287" y="109667"/>
                  <a:pt x="3144" y="917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E5AE6441-E426-4A00-4D3C-6C70AF14A08D}"/>
              </a:ext>
            </a:extLst>
          </p:cNvPr>
          <p:cNvSpPr/>
          <p:nvPr/>
        </p:nvSpPr>
        <p:spPr>
          <a:xfrm>
            <a:off x="4602912" y="4491170"/>
            <a:ext cx="263550" cy="687896"/>
          </a:xfrm>
          <a:custGeom>
            <a:avLst/>
            <a:gdLst>
              <a:gd name="connsiteX0" fmla="*/ 20406 w 263550"/>
              <a:gd name="connsiteY0" fmla="*/ 15516 h 687896"/>
              <a:gd name="connsiteX1" fmla="*/ 137039 w 263550"/>
              <a:gd name="connsiteY1" fmla="*/ 164806 h 687896"/>
              <a:gd name="connsiteX2" fmla="*/ 1745 w 263550"/>
              <a:gd name="connsiteY2" fmla="*/ 281438 h 687896"/>
              <a:gd name="connsiteX3" fmla="*/ 57729 w 263550"/>
              <a:gd name="connsiteY3" fmla="*/ 477381 h 687896"/>
              <a:gd name="connsiteX4" fmla="*/ 20406 w 263550"/>
              <a:gd name="connsiteY4" fmla="*/ 328091 h 687896"/>
              <a:gd name="connsiteX5" fmla="*/ 137039 w 263550"/>
              <a:gd name="connsiteY5" fmla="*/ 687320 h 687896"/>
              <a:gd name="connsiteX6" fmla="*/ 118378 w 263550"/>
              <a:gd name="connsiteY6" fmla="*/ 407401 h 687896"/>
              <a:gd name="connsiteX7" fmla="*/ 263002 w 263550"/>
              <a:gd name="connsiteY7" fmla="*/ 234785 h 687896"/>
              <a:gd name="connsiteX8" fmla="*/ 165031 w 263550"/>
              <a:gd name="connsiteY8" fmla="*/ 94826 h 687896"/>
              <a:gd name="connsiteX9" fmla="*/ 90386 w 263550"/>
              <a:gd name="connsiteY9" fmla="*/ 1520 h 687896"/>
              <a:gd name="connsiteX10" fmla="*/ 169696 w 263550"/>
              <a:gd name="connsiteY10" fmla="*/ 169471 h 687896"/>
              <a:gd name="connsiteX11" fmla="*/ 20406 w 263550"/>
              <a:gd name="connsiteY11" fmla="*/ 15516 h 68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550" h="687896">
                <a:moveTo>
                  <a:pt x="20406" y="15516"/>
                </a:moveTo>
                <a:cubicBezTo>
                  <a:pt x="14963" y="14738"/>
                  <a:pt x="140149" y="120486"/>
                  <a:pt x="137039" y="164806"/>
                </a:cubicBezTo>
                <a:cubicBezTo>
                  <a:pt x="133929" y="209126"/>
                  <a:pt x="14963" y="229342"/>
                  <a:pt x="1745" y="281438"/>
                </a:cubicBezTo>
                <a:cubicBezTo>
                  <a:pt x="-11473" y="333534"/>
                  <a:pt x="54619" y="469605"/>
                  <a:pt x="57729" y="477381"/>
                </a:cubicBezTo>
                <a:cubicBezTo>
                  <a:pt x="60839" y="485157"/>
                  <a:pt x="7188" y="293101"/>
                  <a:pt x="20406" y="328091"/>
                </a:cubicBezTo>
                <a:cubicBezTo>
                  <a:pt x="33624" y="363081"/>
                  <a:pt x="120710" y="674102"/>
                  <a:pt x="137039" y="687320"/>
                </a:cubicBezTo>
                <a:cubicBezTo>
                  <a:pt x="153368" y="700538"/>
                  <a:pt x="97384" y="482823"/>
                  <a:pt x="118378" y="407401"/>
                </a:cubicBezTo>
                <a:cubicBezTo>
                  <a:pt x="139372" y="331979"/>
                  <a:pt x="255227" y="286881"/>
                  <a:pt x="263002" y="234785"/>
                </a:cubicBezTo>
                <a:cubicBezTo>
                  <a:pt x="270777" y="182689"/>
                  <a:pt x="193800" y="133704"/>
                  <a:pt x="165031" y="94826"/>
                </a:cubicBezTo>
                <a:cubicBezTo>
                  <a:pt x="136262" y="55948"/>
                  <a:pt x="89609" y="-10921"/>
                  <a:pt x="90386" y="1520"/>
                </a:cubicBezTo>
                <a:cubicBezTo>
                  <a:pt x="91163" y="13961"/>
                  <a:pt x="176694" y="166361"/>
                  <a:pt x="169696" y="169471"/>
                </a:cubicBezTo>
                <a:cubicBezTo>
                  <a:pt x="162698" y="172581"/>
                  <a:pt x="25849" y="16294"/>
                  <a:pt x="20406" y="155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2B3B2DE-87DE-BE93-8223-00CDB1CAD40E}"/>
              </a:ext>
            </a:extLst>
          </p:cNvPr>
          <p:cNvSpPr/>
          <p:nvPr/>
        </p:nvSpPr>
        <p:spPr>
          <a:xfrm>
            <a:off x="4624080" y="4825347"/>
            <a:ext cx="1128912" cy="165994"/>
          </a:xfrm>
          <a:custGeom>
            <a:avLst/>
            <a:gdLst>
              <a:gd name="connsiteX0" fmla="*/ 17900 w 1128912"/>
              <a:gd name="connsiteY0" fmla="*/ 45233 h 165994"/>
              <a:gd name="connsiteX1" fmla="*/ 377128 w 1128912"/>
              <a:gd name="connsiteY1" fmla="*/ 49898 h 165994"/>
              <a:gd name="connsiteX2" fmla="*/ 764349 w 1128912"/>
              <a:gd name="connsiteY2" fmla="*/ 12575 h 165994"/>
              <a:gd name="connsiteX3" fmla="*/ 745687 w 1128912"/>
              <a:gd name="connsiteY3" fmla="*/ 12575 h 165994"/>
              <a:gd name="connsiteX4" fmla="*/ 1118912 w 1128912"/>
              <a:gd name="connsiteY4" fmla="*/ 161865 h 165994"/>
              <a:gd name="connsiteX5" fmla="*/ 992949 w 1128912"/>
              <a:gd name="connsiteY5" fmla="*/ 119877 h 165994"/>
              <a:gd name="connsiteX6" fmla="*/ 685038 w 1128912"/>
              <a:gd name="connsiteY6" fmla="*/ 73224 h 165994"/>
              <a:gd name="connsiteX7" fmla="*/ 22565 w 1128912"/>
              <a:gd name="connsiteY7" fmla="*/ 161865 h 165994"/>
              <a:gd name="connsiteX8" fmla="*/ 143863 w 1128912"/>
              <a:gd name="connsiteY8" fmla="*/ 138539 h 165994"/>
              <a:gd name="connsiteX9" fmla="*/ 17900 w 1128912"/>
              <a:gd name="connsiteY9" fmla="*/ 45233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912" h="165994">
                <a:moveTo>
                  <a:pt x="17900" y="45233"/>
                </a:moveTo>
                <a:cubicBezTo>
                  <a:pt x="56778" y="30459"/>
                  <a:pt x="252720" y="55341"/>
                  <a:pt x="377128" y="49898"/>
                </a:cubicBezTo>
                <a:cubicBezTo>
                  <a:pt x="501536" y="44455"/>
                  <a:pt x="702922" y="18796"/>
                  <a:pt x="764349" y="12575"/>
                </a:cubicBezTo>
                <a:cubicBezTo>
                  <a:pt x="825776" y="6354"/>
                  <a:pt x="686593" y="-12307"/>
                  <a:pt x="745687" y="12575"/>
                </a:cubicBezTo>
                <a:cubicBezTo>
                  <a:pt x="804781" y="37457"/>
                  <a:pt x="1077702" y="143981"/>
                  <a:pt x="1118912" y="161865"/>
                </a:cubicBezTo>
                <a:cubicBezTo>
                  <a:pt x="1160122" y="179749"/>
                  <a:pt x="1065261" y="134650"/>
                  <a:pt x="992949" y="119877"/>
                </a:cubicBezTo>
                <a:cubicBezTo>
                  <a:pt x="920637" y="105104"/>
                  <a:pt x="846769" y="66226"/>
                  <a:pt x="685038" y="73224"/>
                </a:cubicBezTo>
                <a:cubicBezTo>
                  <a:pt x="523307" y="80222"/>
                  <a:pt x="112761" y="150979"/>
                  <a:pt x="22565" y="161865"/>
                </a:cubicBezTo>
                <a:cubicBezTo>
                  <a:pt x="-67631" y="172751"/>
                  <a:pt x="141530" y="153312"/>
                  <a:pt x="143863" y="138539"/>
                </a:cubicBezTo>
                <a:cubicBezTo>
                  <a:pt x="146196" y="123766"/>
                  <a:pt x="-20978" y="60007"/>
                  <a:pt x="17900" y="452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27DEE517-9AEC-7DA4-B0F9-F5BE89272883}"/>
              </a:ext>
            </a:extLst>
          </p:cNvPr>
          <p:cNvSpPr/>
          <p:nvPr/>
        </p:nvSpPr>
        <p:spPr>
          <a:xfrm>
            <a:off x="4609322" y="4929271"/>
            <a:ext cx="845289" cy="232503"/>
          </a:xfrm>
          <a:custGeom>
            <a:avLst/>
            <a:gdLst>
              <a:gd name="connsiteX0" fmla="*/ 615821 w 845289"/>
              <a:gd name="connsiteY0" fmla="*/ 39280 h 232503"/>
              <a:gd name="connsiteX1" fmla="*/ 209939 w 845289"/>
              <a:gd name="connsiteY1" fmla="*/ 62607 h 232503"/>
              <a:gd name="connsiteX2" fmla="*/ 9331 w 845289"/>
              <a:gd name="connsiteY2" fmla="*/ 137251 h 232503"/>
              <a:gd name="connsiteX3" fmla="*/ 186613 w 845289"/>
              <a:gd name="connsiteY3" fmla="*/ 160578 h 232503"/>
              <a:gd name="connsiteX4" fmla="*/ 793102 w 845289"/>
              <a:gd name="connsiteY4" fmla="*/ 225892 h 232503"/>
              <a:gd name="connsiteX5" fmla="*/ 653143 w 845289"/>
              <a:gd name="connsiteY5" fmla="*/ 216562 h 232503"/>
              <a:gd name="connsiteX6" fmla="*/ 844421 w 845289"/>
              <a:gd name="connsiteY6" fmla="*/ 104594 h 232503"/>
              <a:gd name="connsiteX7" fmla="*/ 559837 w 845289"/>
              <a:gd name="connsiteY7" fmla="*/ 165243 h 232503"/>
              <a:gd name="connsiteX8" fmla="*/ 214605 w 845289"/>
              <a:gd name="connsiteY8" fmla="*/ 118590 h 232503"/>
              <a:gd name="connsiteX9" fmla="*/ 223935 w 845289"/>
              <a:gd name="connsiteY9" fmla="*/ 62607 h 232503"/>
              <a:gd name="connsiteX10" fmla="*/ 0 w 845289"/>
              <a:gd name="connsiteY10" fmla="*/ 11288 h 232503"/>
              <a:gd name="connsiteX11" fmla="*/ 223935 w 845289"/>
              <a:gd name="connsiteY11" fmla="*/ 1958 h 232503"/>
              <a:gd name="connsiteX12" fmla="*/ 615821 w 845289"/>
              <a:gd name="connsiteY12" fmla="*/ 39280 h 23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289" h="232503">
                <a:moveTo>
                  <a:pt x="615821" y="39280"/>
                </a:moveTo>
                <a:cubicBezTo>
                  <a:pt x="613488" y="49388"/>
                  <a:pt x="311021" y="46279"/>
                  <a:pt x="209939" y="62607"/>
                </a:cubicBezTo>
                <a:cubicBezTo>
                  <a:pt x="108857" y="78935"/>
                  <a:pt x="13219" y="120923"/>
                  <a:pt x="9331" y="137251"/>
                </a:cubicBezTo>
                <a:cubicBezTo>
                  <a:pt x="5443" y="153579"/>
                  <a:pt x="186613" y="160578"/>
                  <a:pt x="186613" y="160578"/>
                </a:cubicBezTo>
                <a:lnTo>
                  <a:pt x="793102" y="225892"/>
                </a:lnTo>
                <a:cubicBezTo>
                  <a:pt x="870857" y="235223"/>
                  <a:pt x="644590" y="236778"/>
                  <a:pt x="653143" y="216562"/>
                </a:cubicBezTo>
                <a:cubicBezTo>
                  <a:pt x="661696" y="196346"/>
                  <a:pt x="859972" y="113147"/>
                  <a:pt x="844421" y="104594"/>
                </a:cubicBezTo>
                <a:cubicBezTo>
                  <a:pt x="828870" y="96041"/>
                  <a:pt x="664806" y="162910"/>
                  <a:pt x="559837" y="165243"/>
                </a:cubicBezTo>
                <a:cubicBezTo>
                  <a:pt x="454868" y="167576"/>
                  <a:pt x="270589" y="135696"/>
                  <a:pt x="214605" y="118590"/>
                </a:cubicBezTo>
                <a:cubicBezTo>
                  <a:pt x="158621" y="101484"/>
                  <a:pt x="259702" y="80491"/>
                  <a:pt x="223935" y="62607"/>
                </a:cubicBezTo>
                <a:cubicBezTo>
                  <a:pt x="188168" y="44723"/>
                  <a:pt x="0" y="21396"/>
                  <a:pt x="0" y="11288"/>
                </a:cubicBezTo>
                <a:cubicBezTo>
                  <a:pt x="0" y="1180"/>
                  <a:pt x="125186" y="-2707"/>
                  <a:pt x="223935" y="1958"/>
                </a:cubicBezTo>
                <a:cubicBezTo>
                  <a:pt x="322684" y="6623"/>
                  <a:pt x="618154" y="29172"/>
                  <a:pt x="615821" y="392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EBEB607A-88B6-96D7-A7E8-1895AA2299C6}"/>
              </a:ext>
            </a:extLst>
          </p:cNvPr>
          <p:cNvSpPr/>
          <p:nvPr/>
        </p:nvSpPr>
        <p:spPr>
          <a:xfrm>
            <a:off x="5178046" y="4595174"/>
            <a:ext cx="729305" cy="453126"/>
          </a:xfrm>
          <a:custGeom>
            <a:avLst/>
            <a:gdLst>
              <a:gd name="connsiteX0" fmla="*/ 191721 w 729305"/>
              <a:gd name="connsiteY0" fmla="*/ 153 h 453126"/>
              <a:gd name="connsiteX1" fmla="*/ 448313 w 729305"/>
              <a:gd name="connsiteY1" fmla="*/ 210091 h 453126"/>
              <a:gd name="connsiteX2" fmla="*/ 574276 w 729305"/>
              <a:gd name="connsiteY2" fmla="*/ 345385 h 453126"/>
              <a:gd name="connsiteX3" fmla="*/ 452978 w 729305"/>
              <a:gd name="connsiteY3" fmla="*/ 280071 h 453126"/>
              <a:gd name="connsiteX4" fmla="*/ 728232 w 729305"/>
              <a:gd name="connsiteY4" fmla="*/ 452687 h 453126"/>
              <a:gd name="connsiteX5" fmla="*/ 546285 w 729305"/>
              <a:gd name="connsiteY5" fmla="*/ 331389 h 453126"/>
              <a:gd name="connsiteX6" fmla="*/ 490301 w 729305"/>
              <a:gd name="connsiteY6" fmla="*/ 387373 h 453126"/>
              <a:gd name="connsiteX7" fmla="*/ 420321 w 729305"/>
              <a:gd name="connsiteY7" fmla="*/ 294067 h 453126"/>
              <a:gd name="connsiteX8" fmla="*/ 444 w 729305"/>
              <a:gd name="connsiteY8" fmla="*/ 70132 h 453126"/>
              <a:gd name="connsiteX9" fmla="*/ 341011 w 729305"/>
              <a:gd name="connsiteY9" fmla="*/ 224087 h 453126"/>
              <a:gd name="connsiteX10" fmla="*/ 410991 w 729305"/>
              <a:gd name="connsiteY10" fmla="*/ 261410 h 453126"/>
              <a:gd name="connsiteX11" fmla="*/ 317685 w 729305"/>
              <a:gd name="connsiteY11" fmla="*/ 177434 h 453126"/>
              <a:gd name="connsiteX12" fmla="*/ 191721 w 729305"/>
              <a:gd name="connsiteY12" fmla="*/ 153 h 45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305" h="453126">
                <a:moveTo>
                  <a:pt x="191721" y="153"/>
                </a:moveTo>
                <a:cubicBezTo>
                  <a:pt x="213492" y="5596"/>
                  <a:pt x="384554" y="152552"/>
                  <a:pt x="448313" y="210091"/>
                </a:cubicBezTo>
                <a:cubicBezTo>
                  <a:pt x="512072" y="267630"/>
                  <a:pt x="573499" y="333722"/>
                  <a:pt x="574276" y="345385"/>
                </a:cubicBezTo>
                <a:cubicBezTo>
                  <a:pt x="575053" y="357048"/>
                  <a:pt x="427319" y="262187"/>
                  <a:pt x="452978" y="280071"/>
                </a:cubicBezTo>
                <a:cubicBezTo>
                  <a:pt x="478637" y="297955"/>
                  <a:pt x="712681" y="444134"/>
                  <a:pt x="728232" y="452687"/>
                </a:cubicBezTo>
                <a:cubicBezTo>
                  <a:pt x="743783" y="461240"/>
                  <a:pt x="585940" y="342275"/>
                  <a:pt x="546285" y="331389"/>
                </a:cubicBezTo>
                <a:cubicBezTo>
                  <a:pt x="506630" y="320503"/>
                  <a:pt x="511295" y="393593"/>
                  <a:pt x="490301" y="387373"/>
                </a:cubicBezTo>
                <a:cubicBezTo>
                  <a:pt x="469307" y="381153"/>
                  <a:pt x="501964" y="346940"/>
                  <a:pt x="420321" y="294067"/>
                </a:cubicBezTo>
                <a:cubicBezTo>
                  <a:pt x="338678" y="241194"/>
                  <a:pt x="13662" y="81795"/>
                  <a:pt x="444" y="70132"/>
                </a:cubicBezTo>
                <a:cubicBezTo>
                  <a:pt x="-12774" y="58469"/>
                  <a:pt x="272587" y="192207"/>
                  <a:pt x="341011" y="224087"/>
                </a:cubicBezTo>
                <a:cubicBezTo>
                  <a:pt x="409435" y="255967"/>
                  <a:pt x="414879" y="269185"/>
                  <a:pt x="410991" y="261410"/>
                </a:cubicBezTo>
                <a:cubicBezTo>
                  <a:pt x="407103" y="253635"/>
                  <a:pt x="358895" y="219422"/>
                  <a:pt x="317685" y="177434"/>
                </a:cubicBezTo>
                <a:cubicBezTo>
                  <a:pt x="276475" y="135446"/>
                  <a:pt x="169950" y="-5290"/>
                  <a:pt x="191721" y="1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E6F36DC-4EE4-E97F-4D1C-B7CB6C327A68}"/>
              </a:ext>
            </a:extLst>
          </p:cNvPr>
          <p:cNvSpPr/>
          <p:nvPr/>
        </p:nvSpPr>
        <p:spPr>
          <a:xfrm>
            <a:off x="2387507" y="4823623"/>
            <a:ext cx="477034" cy="2065580"/>
          </a:xfrm>
          <a:custGeom>
            <a:avLst/>
            <a:gdLst>
              <a:gd name="connsiteX0" fmla="*/ 248391 w 477034"/>
              <a:gd name="connsiteY0" fmla="*/ 304 h 2065580"/>
              <a:gd name="connsiteX1" fmla="*/ 183077 w 477034"/>
              <a:gd name="connsiteY1" fmla="*/ 597463 h 2065580"/>
              <a:gd name="connsiteX2" fmla="*/ 425673 w 477034"/>
              <a:gd name="connsiteY2" fmla="*/ 1143304 h 2065580"/>
              <a:gd name="connsiteX3" fmla="*/ 402346 w 477034"/>
              <a:gd name="connsiteY3" fmla="*/ 1101316 h 2065580"/>
              <a:gd name="connsiteX4" fmla="*/ 402346 w 477034"/>
              <a:gd name="connsiteY4" fmla="*/ 1381234 h 2065580"/>
              <a:gd name="connsiteX5" fmla="*/ 374354 w 477034"/>
              <a:gd name="connsiteY5" fmla="*/ 1581842 h 2065580"/>
              <a:gd name="connsiteX6" fmla="*/ 476991 w 477034"/>
              <a:gd name="connsiteY6" fmla="*/ 2048373 h 2065580"/>
              <a:gd name="connsiteX7" fmla="*/ 360358 w 477034"/>
              <a:gd name="connsiteY7" fmla="*/ 1833769 h 2065580"/>
              <a:gd name="connsiteX8" fmla="*/ 15126 w 477034"/>
              <a:gd name="connsiteY8" fmla="*/ 639450 h 2065580"/>
              <a:gd name="connsiteX9" fmla="*/ 61779 w 477034"/>
              <a:gd name="connsiteY9" fmla="*/ 308214 h 2065580"/>
              <a:gd name="connsiteX10" fmla="*/ 5795 w 477034"/>
              <a:gd name="connsiteY10" fmla="*/ 676773 h 2065580"/>
              <a:gd name="connsiteX11" fmla="*/ 248391 w 477034"/>
              <a:gd name="connsiteY11" fmla="*/ 304 h 206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034" h="2065580">
                <a:moveTo>
                  <a:pt x="248391" y="304"/>
                </a:moveTo>
                <a:cubicBezTo>
                  <a:pt x="277938" y="-12914"/>
                  <a:pt x="153530" y="406963"/>
                  <a:pt x="183077" y="597463"/>
                </a:cubicBezTo>
                <a:cubicBezTo>
                  <a:pt x="212624" y="787963"/>
                  <a:pt x="389128" y="1059329"/>
                  <a:pt x="425673" y="1143304"/>
                </a:cubicBezTo>
                <a:cubicBezTo>
                  <a:pt x="462218" y="1227279"/>
                  <a:pt x="406234" y="1061661"/>
                  <a:pt x="402346" y="1101316"/>
                </a:cubicBezTo>
                <a:cubicBezTo>
                  <a:pt x="398458" y="1140971"/>
                  <a:pt x="407011" y="1301146"/>
                  <a:pt x="402346" y="1381234"/>
                </a:cubicBezTo>
                <a:cubicBezTo>
                  <a:pt x="397681" y="1461322"/>
                  <a:pt x="361913" y="1470652"/>
                  <a:pt x="374354" y="1581842"/>
                </a:cubicBezTo>
                <a:cubicBezTo>
                  <a:pt x="386795" y="1693032"/>
                  <a:pt x="479324" y="2006385"/>
                  <a:pt x="476991" y="2048373"/>
                </a:cubicBezTo>
                <a:cubicBezTo>
                  <a:pt x="474658" y="2090361"/>
                  <a:pt x="437335" y="2068589"/>
                  <a:pt x="360358" y="1833769"/>
                </a:cubicBezTo>
                <a:cubicBezTo>
                  <a:pt x="283381" y="1598949"/>
                  <a:pt x="64889" y="893709"/>
                  <a:pt x="15126" y="639450"/>
                </a:cubicBezTo>
                <a:cubicBezTo>
                  <a:pt x="-34637" y="385191"/>
                  <a:pt x="63334" y="301994"/>
                  <a:pt x="61779" y="308214"/>
                </a:cubicBezTo>
                <a:cubicBezTo>
                  <a:pt x="60224" y="314434"/>
                  <a:pt x="-22197" y="728869"/>
                  <a:pt x="5795" y="676773"/>
                </a:cubicBezTo>
                <a:cubicBezTo>
                  <a:pt x="33787" y="624677"/>
                  <a:pt x="218844" y="13522"/>
                  <a:pt x="248391" y="3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ACE425FB-EFC3-785D-5E49-8ADBCA2F096E}"/>
              </a:ext>
            </a:extLst>
          </p:cNvPr>
          <p:cNvSpPr/>
          <p:nvPr/>
        </p:nvSpPr>
        <p:spPr>
          <a:xfrm>
            <a:off x="2724226" y="6548284"/>
            <a:ext cx="1763529" cy="1289948"/>
          </a:xfrm>
          <a:custGeom>
            <a:avLst/>
            <a:gdLst>
              <a:gd name="connsiteX0" fmla="*/ 51631 w 1763529"/>
              <a:gd name="connsiteY0" fmla="*/ 1806 h 1289948"/>
              <a:gd name="connsiteX1" fmla="*/ 653456 w 1763529"/>
              <a:gd name="connsiteY1" fmla="*/ 668945 h 1289948"/>
              <a:gd name="connsiteX2" fmla="*/ 630129 w 1763529"/>
              <a:gd name="connsiteY2" fmla="*/ 594300 h 1289948"/>
              <a:gd name="connsiteX3" fmla="*/ 326884 w 1763529"/>
              <a:gd name="connsiteY3" fmla="*/ 113773 h 1289948"/>
              <a:gd name="connsiteX4" fmla="*/ 686113 w 1763529"/>
              <a:gd name="connsiteY4" fmla="*/ 482332 h 1289948"/>
              <a:gd name="connsiteX5" fmla="*/ 644125 w 1763529"/>
              <a:gd name="connsiteY5" fmla="*/ 459006 h 1289948"/>
              <a:gd name="connsiteX6" fmla="*/ 984692 w 1763529"/>
              <a:gd name="connsiteY6" fmla="*/ 911540 h 1289948"/>
              <a:gd name="connsiteX7" fmla="*/ 1381243 w 1763529"/>
              <a:gd name="connsiteY7" fmla="*/ 1172798 h 1289948"/>
              <a:gd name="connsiteX8" fmla="*/ 1259945 w 1763529"/>
              <a:gd name="connsiteY8" fmla="*/ 1065496 h 1289948"/>
              <a:gd name="connsiteX9" fmla="*/ 1759133 w 1763529"/>
              <a:gd name="connsiteY9" fmla="*/ 1275434 h 1289948"/>
              <a:gd name="connsiteX10" fmla="*/ 1465219 w 1763529"/>
              <a:gd name="connsiteY10" fmla="*/ 1247443 h 1289948"/>
              <a:gd name="connsiteX11" fmla="*/ 821407 w 1763529"/>
              <a:gd name="connsiteY11" fmla="*/ 1051500 h 1289948"/>
              <a:gd name="connsiteX12" fmla="*/ 28305 w 1763529"/>
              <a:gd name="connsiteY12" fmla="*/ 235071 h 1289948"/>
              <a:gd name="connsiteX13" fmla="*/ 163598 w 1763529"/>
              <a:gd name="connsiteY13" fmla="*/ 463671 h 1289948"/>
              <a:gd name="connsiteX14" fmla="*/ 51631 w 1763529"/>
              <a:gd name="connsiteY14" fmla="*/ 1806 h 12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529" h="1289948">
                <a:moveTo>
                  <a:pt x="51631" y="1806"/>
                </a:moveTo>
                <a:cubicBezTo>
                  <a:pt x="133274" y="36018"/>
                  <a:pt x="557040" y="570196"/>
                  <a:pt x="653456" y="668945"/>
                </a:cubicBezTo>
                <a:cubicBezTo>
                  <a:pt x="749872" y="767694"/>
                  <a:pt x="684558" y="686829"/>
                  <a:pt x="630129" y="594300"/>
                </a:cubicBezTo>
                <a:cubicBezTo>
                  <a:pt x="575700" y="501771"/>
                  <a:pt x="317553" y="132434"/>
                  <a:pt x="326884" y="113773"/>
                </a:cubicBezTo>
                <a:cubicBezTo>
                  <a:pt x="336215" y="95112"/>
                  <a:pt x="633240" y="424793"/>
                  <a:pt x="686113" y="482332"/>
                </a:cubicBezTo>
                <a:cubicBezTo>
                  <a:pt x="738986" y="539871"/>
                  <a:pt x="594362" y="387471"/>
                  <a:pt x="644125" y="459006"/>
                </a:cubicBezTo>
                <a:cubicBezTo>
                  <a:pt x="693888" y="530541"/>
                  <a:pt x="861839" y="792575"/>
                  <a:pt x="984692" y="911540"/>
                </a:cubicBezTo>
                <a:cubicBezTo>
                  <a:pt x="1107545" y="1030505"/>
                  <a:pt x="1335367" y="1147139"/>
                  <a:pt x="1381243" y="1172798"/>
                </a:cubicBezTo>
                <a:cubicBezTo>
                  <a:pt x="1427119" y="1198457"/>
                  <a:pt x="1196963" y="1048390"/>
                  <a:pt x="1259945" y="1065496"/>
                </a:cubicBezTo>
                <a:cubicBezTo>
                  <a:pt x="1322927" y="1082602"/>
                  <a:pt x="1724921" y="1245110"/>
                  <a:pt x="1759133" y="1275434"/>
                </a:cubicBezTo>
                <a:cubicBezTo>
                  <a:pt x="1793345" y="1305759"/>
                  <a:pt x="1621507" y="1284765"/>
                  <a:pt x="1465219" y="1247443"/>
                </a:cubicBezTo>
                <a:cubicBezTo>
                  <a:pt x="1308931" y="1210121"/>
                  <a:pt x="1060893" y="1220229"/>
                  <a:pt x="821407" y="1051500"/>
                </a:cubicBezTo>
                <a:cubicBezTo>
                  <a:pt x="581921" y="882771"/>
                  <a:pt x="137940" y="333042"/>
                  <a:pt x="28305" y="235071"/>
                </a:cubicBezTo>
                <a:cubicBezTo>
                  <a:pt x="-81330" y="137100"/>
                  <a:pt x="162821" y="497106"/>
                  <a:pt x="163598" y="463671"/>
                </a:cubicBezTo>
                <a:cubicBezTo>
                  <a:pt x="164376" y="430236"/>
                  <a:pt x="-30012" y="-32406"/>
                  <a:pt x="51631" y="18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97D59C1-71E5-F1EB-88DD-A4C0B2B970DD}"/>
              </a:ext>
            </a:extLst>
          </p:cNvPr>
          <p:cNvSpPr/>
          <p:nvPr/>
        </p:nvSpPr>
        <p:spPr>
          <a:xfrm>
            <a:off x="4198247" y="6571793"/>
            <a:ext cx="1877608" cy="1245683"/>
          </a:xfrm>
          <a:custGeom>
            <a:avLst/>
            <a:gdLst>
              <a:gd name="connsiteX0" fmla="*/ 1871316 w 1877608"/>
              <a:gd name="connsiteY0" fmla="*/ 295538 h 1245683"/>
              <a:gd name="connsiteX1" fmla="*/ 1278822 w 1877608"/>
              <a:gd name="connsiteY1" fmla="*/ 841378 h 1245683"/>
              <a:gd name="connsiteX2" fmla="*/ 574361 w 1877608"/>
              <a:gd name="connsiteY2" fmla="*/ 1163285 h 1245683"/>
              <a:gd name="connsiteX3" fmla="*/ 529 w 1877608"/>
              <a:gd name="connsiteY3" fmla="*/ 1242595 h 1245683"/>
              <a:gd name="connsiteX4" fmla="*/ 462394 w 1877608"/>
              <a:gd name="connsiteY4" fmla="*/ 1088640 h 1245683"/>
              <a:gd name="connsiteX5" fmla="*/ 639675 w 1877608"/>
              <a:gd name="connsiteY5" fmla="*/ 1027991 h 1245683"/>
              <a:gd name="connsiteX6" fmla="*/ 392414 w 1877608"/>
              <a:gd name="connsiteY6" fmla="*/ 1079309 h 1245683"/>
              <a:gd name="connsiteX7" fmla="*/ 1068884 w 1877608"/>
              <a:gd name="connsiteY7" fmla="*/ 659431 h 1245683"/>
              <a:gd name="connsiteX8" fmla="*/ 686329 w 1877608"/>
              <a:gd name="connsiteY8" fmla="*/ 794725 h 1245683"/>
              <a:gd name="connsiteX9" fmla="*/ 1143529 w 1877608"/>
              <a:gd name="connsiteY9" fmla="*/ 360852 h 1245683"/>
              <a:gd name="connsiteX10" fmla="*/ 770304 w 1877608"/>
              <a:gd name="connsiteY10" fmla="*/ 701419 h 1245683"/>
              <a:gd name="connsiteX11" fmla="*/ 1348802 w 1877608"/>
              <a:gd name="connsiteY11" fmla="*/ 514807 h 1245683"/>
              <a:gd name="connsiteX12" fmla="*/ 1647382 w 1877608"/>
              <a:gd name="connsiteY12" fmla="*/ 108925 h 1245683"/>
              <a:gd name="connsiteX13" fmla="*/ 1036226 w 1877608"/>
              <a:gd name="connsiteY13" fmla="*/ 771399 h 1245683"/>
              <a:gd name="connsiteX14" fmla="*/ 1684704 w 1877608"/>
              <a:gd name="connsiteY14" fmla="*/ 220893 h 1245683"/>
              <a:gd name="connsiteX15" fmla="*/ 1819998 w 1877608"/>
              <a:gd name="connsiteY15" fmla="*/ 6289 h 1245683"/>
              <a:gd name="connsiteX16" fmla="*/ 1605394 w 1877608"/>
              <a:gd name="connsiteY16" fmla="*/ 435497 h 1245683"/>
              <a:gd name="connsiteX17" fmla="*/ 1871316 w 1877608"/>
              <a:gd name="connsiteY17" fmla="*/ 295538 h 124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7608" h="1245683">
                <a:moveTo>
                  <a:pt x="1871316" y="295538"/>
                </a:moveTo>
                <a:cubicBezTo>
                  <a:pt x="1816887" y="363185"/>
                  <a:pt x="1494981" y="696754"/>
                  <a:pt x="1278822" y="841378"/>
                </a:cubicBezTo>
                <a:cubicBezTo>
                  <a:pt x="1062663" y="986002"/>
                  <a:pt x="787410" y="1096416"/>
                  <a:pt x="574361" y="1163285"/>
                </a:cubicBezTo>
                <a:cubicBezTo>
                  <a:pt x="361312" y="1230154"/>
                  <a:pt x="19190" y="1255036"/>
                  <a:pt x="529" y="1242595"/>
                </a:cubicBezTo>
                <a:cubicBezTo>
                  <a:pt x="-18132" y="1230154"/>
                  <a:pt x="462394" y="1088640"/>
                  <a:pt x="462394" y="1088640"/>
                </a:cubicBezTo>
                <a:cubicBezTo>
                  <a:pt x="568918" y="1052873"/>
                  <a:pt x="651338" y="1029546"/>
                  <a:pt x="639675" y="1027991"/>
                </a:cubicBezTo>
                <a:cubicBezTo>
                  <a:pt x="628012" y="1026436"/>
                  <a:pt x="320879" y="1140736"/>
                  <a:pt x="392414" y="1079309"/>
                </a:cubicBezTo>
                <a:cubicBezTo>
                  <a:pt x="463949" y="1017882"/>
                  <a:pt x="1019898" y="706862"/>
                  <a:pt x="1068884" y="659431"/>
                </a:cubicBezTo>
                <a:cubicBezTo>
                  <a:pt x="1117870" y="612000"/>
                  <a:pt x="673888" y="844488"/>
                  <a:pt x="686329" y="794725"/>
                </a:cubicBezTo>
                <a:cubicBezTo>
                  <a:pt x="698770" y="744962"/>
                  <a:pt x="1129533" y="376403"/>
                  <a:pt x="1143529" y="360852"/>
                </a:cubicBezTo>
                <a:cubicBezTo>
                  <a:pt x="1157525" y="345301"/>
                  <a:pt x="736092" y="675760"/>
                  <a:pt x="770304" y="701419"/>
                </a:cubicBezTo>
                <a:cubicBezTo>
                  <a:pt x="804516" y="727078"/>
                  <a:pt x="1202622" y="613556"/>
                  <a:pt x="1348802" y="514807"/>
                </a:cubicBezTo>
                <a:cubicBezTo>
                  <a:pt x="1494982" y="416058"/>
                  <a:pt x="1699478" y="66160"/>
                  <a:pt x="1647382" y="108925"/>
                </a:cubicBezTo>
                <a:cubicBezTo>
                  <a:pt x="1595286" y="151690"/>
                  <a:pt x="1030006" y="752738"/>
                  <a:pt x="1036226" y="771399"/>
                </a:cubicBezTo>
                <a:cubicBezTo>
                  <a:pt x="1042446" y="790060"/>
                  <a:pt x="1554075" y="348411"/>
                  <a:pt x="1684704" y="220893"/>
                </a:cubicBezTo>
                <a:cubicBezTo>
                  <a:pt x="1815333" y="93375"/>
                  <a:pt x="1833216" y="-29478"/>
                  <a:pt x="1819998" y="6289"/>
                </a:cubicBezTo>
                <a:cubicBezTo>
                  <a:pt x="1806780" y="42056"/>
                  <a:pt x="1601506" y="385734"/>
                  <a:pt x="1605394" y="435497"/>
                </a:cubicBezTo>
                <a:cubicBezTo>
                  <a:pt x="1609282" y="485260"/>
                  <a:pt x="1925745" y="227891"/>
                  <a:pt x="1871316" y="2955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12D3607E-EBDF-CFA3-5297-8A372F43F676}"/>
              </a:ext>
            </a:extLst>
          </p:cNvPr>
          <p:cNvSpPr/>
          <p:nvPr/>
        </p:nvSpPr>
        <p:spPr>
          <a:xfrm>
            <a:off x="5854571" y="5141444"/>
            <a:ext cx="642723" cy="1833787"/>
          </a:xfrm>
          <a:custGeom>
            <a:avLst/>
            <a:gdLst>
              <a:gd name="connsiteX0" fmla="*/ 373613 w 642723"/>
              <a:gd name="connsiteY0" fmla="*/ 4389 h 1833787"/>
              <a:gd name="connsiteX1" fmla="*/ 210327 w 642723"/>
              <a:gd name="connsiteY1" fmla="*/ 400940 h 1833787"/>
              <a:gd name="connsiteX2" fmla="*/ 163674 w 642723"/>
              <a:gd name="connsiteY2" fmla="*/ 858140 h 1833787"/>
              <a:gd name="connsiteX3" fmla="*/ 163674 w 642723"/>
              <a:gd name="connsiteY3" fmla="*/ 774164 h 1833787"/>
              <a:gd name="connsiteX4" fmla="*/ 33045 w 642723"/>
              <a:gd name="connsiteY4" fmla="*/ 1296678 h 1833787"/>
              <a:gd name="connsiteX5" fmla="*/ 51707 w 642723"/>
              <a:gd name="connsiteY5" fmla="*/ 1212703 h 1833787"/>
              <a:gd name="connsiteX6" fmla="*/ 388 w 642723"/>
              <a:gd name="connsiteY6" fmla="*/ 1711891 h 1833787"/>
              <a:gd name="connsiteX7" fmla="*/ 28380 w 642723"/>
              <a:gd name="connsiteY7" fmla="*/ 1548605 h 1833787"/>
              <a:gd name="connsiteX8" fmla="*/ 33045 w 642723"/>
              <a:gd name="connsiteY8" fmla="*/ 1833189 h 1833787"/>
              <a:gd name="connsiteX9" fmla="*/ 154343 w 642723"/>
              <a:gd name="connsiteY9" fmla="*/ 1609254 h 1833787"/>
              <a:gd name="connsiteX10" fmla="*/ 373613 w 642723"/>
              <a:gd name="connsiteY10" fmla="*/ 1147389 h 1833787"/>
              <a:gd name="connsiteX11" fmla="*/ 639535 w 642723"/>
              <a:gd name="connsiteY11" fmla="*/ 228323 h 1833787"/>
              <a:gd name="connsiteX12" fmla="*/ 527568 w 642723"/>
              <a:gd name="connsiteY12" fmla="*/ 522238 h 1833787"/>
              <a:gd name="connsiteX13" fmla="*/ 639535 w 642723"/>
              <a:gd name="connsiteY13" fmla="*/ 209662 h 1833787"/>
              <a:gd name="connsiteX14" fmla="*/ 373613 w 642723"/>
              <a:gd name="connsiteY14" fmla="*/ 4389 h 18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2723" h="1833787">
                <a:moveTo>
                  <a:pt x="373613" y="4389"/>
                </a:moveTo>
                <a:cubicBezTo>
                  <a:pt x="302078" y="36269"/>
                  <a:pt x="245317" y="258648"/>
                  <a:pt x="210327" y="400940"/>
                </a:cubicBezTo>
                <a:cubicBezTo>
                  <a:pt x="175337" y="543232"/>
                  <a:pt x="171449" y="795936"/>
                  <a:pt x="163674" y="858140"/>
                </a:cubicBezTo>
                <a:cubicBezTo>
                  <a:pt x="155898" y="920344"/>
                  <a:pt x="185445" y="701074"/>
                  <a:pt x="163674" y="774164"/>
                </a:cubicBezTo>
                <a:cubicBezTo>
                  <a:pt x="141903" y="847254"/>
                  <a:pt x="51706" y="1223588"/>
                  <a:pt x="33045" y="1296678"/>
                </a:cubicBezTo>
                <a:cubicBezTo>
                  <a:pt x="14384" y="1369768"/>
                  <a:pt x="57150" y="1143501"/>
                  <a:pt x="51707" y="1212703"/>
                </a:cubicBezTo>
                <a:cubicBezTo>
                  <a:pt x="46264" y="1281905"/>
                  <a:pt x="4276" y="1655907"/>
                  <a:pt x="388" y="1711891"/>
                </a:cubicBezTo>
                <a:cubicBezTo>
                  <a:pt x="-3500" y="1767875"/>
                  <a:pt x="22937" y="1528389"/>
                  <a:pt x="28380" y="1548605"/>
                </a:cubicBezTo>
                <a:cubicBezTo>
                  <a:pt x="33823" y="1568821"/>
                  <a:pt x="12051" y="1823081"/>
                  <a:pt x="33045" y="1833189"/>
                </a:cubicBezTo>
                <a:cubicBezTo>
                  <a:pt x="54039" y="1843297"/>
                  <a:pt x="97582" y="1723554"/>
                  <a:pt x="154343" y="1609254"/>
                </a:cubicBezTo>
                <a:cubicBezTo>
                  <a:pt x="211104" y="1494954"/>
                  <a:pt x="292748" y="1377544"/>
                  <a:pt x="373613" y="1147389"/>
                </a:cubicBezTo>
                <a:cubicBezTo>
                  <a:pt x="454478" y="917234"/>
                  <a:pt x="613876" y="332515"/>
                  <a:pt x="639535" y="228323"/>
                </a:cubicBezTo>
                <a:cubicBezTo>
                  <a:pt x="665194" y="124131"/>
                  <a:pt x="527568" y="525348"/>
                  <a:pt x="527568" y="522238"/>
                </a:cubicBezTo>
                <a:cubicBezTo>
                  <a:pt x="527568" y="519128"/>
                  <a:pt x="661307" y="297525"/>
                  <a:pt x="639535" y="209662"/>
                </a:cubicBezTo>
                <a:cubicBezTo>
                  <a:pt x="617764" y="121799"/>
                  <a:pt x="445148" y="-27491"/>
                  <a:pt x="373613" y="438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27B7F54-D5C4-25D6-F527-28D9D03DE7D2}"/>
              </a:ext>
            </a:extLst>
          </p:cNvPr>
          <p:cNvSpPr/>
          <p:nvPr/>
        </p:nvSpPr>
        <p:spPr>
          <a:xfrm>
            <a:off x="5313256" y="4051136"/>
            <a:ext cx="1100564" cy="1254514"/>
          </a:xfrm>
          <a:custGeom>
            <a:avLst/>
            <a:gdLst>
              <a:gd name="connsiteX0" fmla="*/ 19189 w 1100564"/>
              <a:gd name="connsiteY0" fmla="*/ 7680 h 1254514"/>
              <a:gd name="connsiteX1" fmla="*/ 966246 w 1100564"/>
              <a:gd name="connsiteY1" fmla="*/ 1113358 h 1254514"/>
              <a:gd name="connsiteX2" fmla="*/ 1096875 w 1100564"/>
              <a:gd name="connsiteY2" fmla="*/ 1243986 h 1254514"/>
              <a:gd name="connsiteX3" fmla="*/ 998903 w 1100564"/>
              <a:gd name="connsiteY3" fmla="*/ 1155346 h 1254514"/>
              <a:gd name="connsiteX4" fmla="*/ 434401 w 1100564"/>
              <a:gd name="connsiteY4" fmla="*/ 884758 h 1254514"/>
              <a:gd name="connsiteX5" fmla="*/ 485720 w 1100564"/>
              <a:gd name="connsiteY5" fmla="*/ 968733 h 1254514"/>
              <a:gd name="connsiteX6" fmla="*/ 51846 w 1100564"/>
              <a:gd name="connsiteY6" fmla="*/ 268937 h 1254514"/>
              <a:gd name="connsiteX7" fmla="*/ 308438 w 1100564"/>
              <a:gd name="connsiteY7" fmla="*/ 604840 h 1254514"/>
              <a:gd name="connsiteX8" fmla="*/ 19189 w 1100564"/>
              <a:gd name="connsiteY8" fmla="*/ 7680 h 12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64" h="1254514">
                <a:moveTo>
                  <a:pt x="19189" y="7680"/>
                </a:moveTo>
                <a:cubicBezTo>
                  <a:pt x="128824" y="92433"/>
                  <a:pt x="786632" y="907307"/>
                  <a:pt x="966246" y="1113358"/>
                </a:cubicBezTo>
                <a:cubicBezTo>
                  <a:pt x="1145860" y="1319409"/>
                  <a:pt x="1091432" y="1236988"/>
                  <a:pt x="1096875" y="1243986"/>
                </a:cubicBezTo>
                <a:cubicBezTo>
                  <a:pt x="1102318" y="1250984"/>
                  <a:pt x="1109315" y="1215217"/>
                  <a:pt x="998903" y="1155346"/>
                </a:cubicBezTo>
                <a:cubicBezTo>
                  <a:pt x="888491" y="1095475"/>
                  <a:pt x="519932" y="915860"/>
                  <a:pt x="434401" y="884758"/>
                </a:cubicBezTo>
                <a:cubicBezTo>
                  <a:pt x="348871" y="853656"/>
                  <a:pt x="485720" y="968733"/>
                  <a:pt x="485720" y="968733"/>
                </a:cubicBezTo>
                <a:cubicBezTo>
                  <a:pt x="421961" y="866096"/>
                  <a:pt x="81393" y="329586"/>
                  <a:pt x="51846" y="268937"/>
                </a:cubicBezTo>
                <a:cubicBezTo>
                  <a:pt x="22299" y="208288"/>
                  <a:pt x="311548" y="642940"/>
                  <a:pt x="308438" y="604840"/>
                </a:cubicBezTo>
                <a:cubicBezTo>
                  <a:pt x="305328" y="566740"/>
                  <a:pt x="-90446" y="-77073"/>
                  <a:pt x="19189" y="76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13DCB572-4DCA-82EC-0BB0-46E74D22536B}"/>
              </a:ext>
            </a:extLst>
          </p:cNvPr>
          <p:cNvSpPr/>
          <p:nvPr/>
        </p:nvSpPr>
        <p:spPr>
          <a:xfrm>
            <a:off x="2318700" y="4581798"/>
            <a:ext cx="491633" cy="1961533"/>
          </a:xfrm>
          <a:custGeom>
            <a:avLst/>
            <a:gdLst>
              <a:gd name="connsiteX0" fmla="*/ 484790 w 491633"/>
              <a:gd name="connsiteY0" fmla="*/ 100734 h 1961533"/>
              <a:gd name="connsiteX1" fmla="*/ 354162 w 491633"/>
              <a:gd name="connsiteY1" fmla="*/ 593103 h 1961533"/>
              <a:gd name="connsiteX2" fmla="*/ 354162 w 491633"/>
              <a:gd name="connsiteY2" fmla="*/ 1246246 h 1961533"/>
              <a:gd name="connsiteX3" fmla="*/ 303920 w 491633"/>
              <a:gd name="connsiteY3" fmla="*/ 1075424 h 1961533"/>
              <a:gd name="connsiteX4" fmla="*/ 454645 w 491633"/>
              <a:gd name="connsiteY4" fmla="*/ 1959679 h 1961533"/>
              <a:gd name="connsiteX5" fmla="*/ 193388 w 491633"/>
              <a:gd name="connsiteY5" fmla="*/ 1286439 h 1961533"/>
              <a:gd name="connsiteX6" fmla="*/ 2469 w 491633"/>
              <a:gd name="connsiteY6" fmla="*/ 552910 h 1961533"/>
              <a:gd name="connsiteX7" fmla="*/ 82856 w 491633"/>
              <a:gd name="connsiteY7" fmla="*/ 241411 h 1961533"/>
              <a:gd name="connsiteX8" fmla="*/ 52711 w 491633"/>
              <a:gd name="connsiteY8" fmla="*/ 432329 h 1961533"/>
              <a:gd name="connsiteX9" fmla="*/ 213485 w 491633"/>
              <a:gd name="connsiteY9" fmla="*/ 250 h 1961533"/>
              <a:gd name="connsiteX10" fmla="*/ 113001 w 491633"/>
              <a:gd name="connsiteY10" fmla="*/ 502668 h 1961533"/>
              <a:gd name="connsiteX11" fmla="*/ 484790 w 491633"/>
              <a:gd name="connsiteY11" fmla="*/ 100734 h 196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633" h="1961533">
                <a:moveTo>
                  <a:pt x="484790" y="100734"/>
                </a:moveTo>
                <a:cubicBezTo>
                  <a:pt x="524984" y="115807"/>
                  <a:pt x="375933" y="402184"/>
                  <a:pt x="354162" y="593103"/>
                </a:cubicBezTo>
                <a:cubicBezTo>
                  <a:pt x="332391" y="784022"/>
                  <a:pt x="362536" y="1165859"/>
                  <a:pt x="354162" y="1246246"/>
                </a:cubicBezTo>
                <a:cubicBezTo>
                  <a:pt x="345788" y="1326633"/>
                  <a:pt x="287173" y="956519"/>
                  <a:pt x="303920" y="1075424"/>
                </a:cubicBezTo>
                <a:cubicBezTo>
                  <a:pt x="320667" y="1194329"/>
                  <a:pt x="473067" y="1924510"/>
                  <a:pt x="454645" y="1959679"/>
                </a:cubicBezTo>
                <a:cubicBezTo>
                  <a:pt x="436223" y="1994848"/>
                  <a:pt x="268751" y="1520900"/>
                  <a:pt x="193388" y="1286439"/>
                </a:cubicBezTo>
                <a:cubicBezTo>
                  <a:pt x="118025" y="1051978"/>
                  <a:pt x="20891" y="727081"/>
                  <a:pt x="2469" y="552910"/>
                </a:cubicBezTo>
                <a:cubicBezTo>
                  <a:pt x="-15953" y="378739"/>
                  <a:pt x="74482" y="261508"/>
                  <a:pt x="82856" y="241411"/>
                </a:cubicBezTo>
                <a:cubicBezTo>
                  <a:pt x="91230" y="221314"/>
                  <a:pt x="30939" y="472523"/>
                  <a:pt x="52711" y="432329"/>
                </a:cubicBezTo>
                <a:cubicBezTo>
                  <a:pt x="74483" y="392135"/>
                  <a:pt x="203437" y="-11473"/>
                  <a:pt x="213485" y="250"/>
                </a:cubicBezTo>
                <a:cubicBezTo>
                  <a:pt x="223533" y="11973"/>
                  <a:pt x="71133" y="485921"/>
                  <a:pt x="113001" y="502668"/>
                </a:cubicBezTo>
                <a:cubicBezTo>
                  <a:pt x="154869" y="519415"/>
                  <a:pt x="444596" y="85661"/>
                  <a:pt x="484790" y="1007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A356DC8F-1EA2-A9B8-0C6C-51387EA4EDEA}"/>
              </a:ext>
            </a:extLst>
          </p:cNvPr>
          <p:cNvSpPr/>
          <p:nvPr/>
        </p:nvSpPr>
        <p:spPr>
          <a:xfrm>
            <a:off x="4265294" y="4573743"/>
            <a:ext cx="670036" cy="1364962"/>
          </a:xfrm>
          <a:custGeom>
            <a:avLst/>
            <a:gdLst>
              <a:gd name="connsiteX0" fmla="*/ 226319 w 670036"/>
              <a:gd name="connsiteY0" fmla="*/ 189176 h 1364962"/>
              <a:gd name="connsiteX1" fmla="*/ 286609 w 670036"/>
              <a:gd name="connsiteY1" fmla="*/ 621255 h 1364962"/>
              <a:gd name="connsiteX2" fmla="*/ 306706 w 670036"/>
              <a:gd name="connsiteY2" fmla="*/ 550916 h 1364962"/>
              <a:gd name="connsiteX3" fmla="*/ 397141 w 670036"/>
              <a:gd name="connsiteY3" fmla="*/ 741835 h 1364962"/>
              <a:gd name="connsiteX4" fmla="*/ 387093 w 670036"/>
              <a:gd name="connsiteY4" fmla="*/ 962899 h 1364962"/>
              <a:gd name="connsiteX5" fmla="*/ 356948 w 670036"/>
              <a:gd name="connsiteY5" fmla="*/ 922705 h 1364962"/>
              <a:gd name="connsiteX6" fmla="*/ 517721 w 670036"/>
              <a:gd name="connsiteY6" fmla="*/ 1153817 h 1364962"/>
              <a:gd name="connsiteX7" fmla="*/ 668447 w 670036"/>
              <a:gd name="connsiteY7" fmla="*/ 1364833 h 1364962"/>
              <a:gd name="connsiteX8" fmla="*/ 567963 w 670036"/>
              <a:gd name="connsiteY8" fmla="*/ 1183962 h 1364962"/>
              <a:gd name="connsiteX9" fmla="*/ 155981 w 670036"/>
              <a:gd name="connsiteY9" fmla="*/ 1103576 h 1364962"/>
              <a:gd name="connsiteX10" fmla="*/ 5255 w 670036"/>
              <a:gd name="connsiteY10" fmla="*/ 942802 h 1364962"/>
              <a:gd name="connsiteX11" fmla="*/ 35401 w 670036"/>
              <a:gd name="connsiteY11" fmla="*/ 8305 h 1364962"/>
              <a:gd name="connsiteX12" fmla="*/ 45449 w 670036"/>
              <a:gd name="connsiteY12" fmla="*/ 470530 h 1364962"/>
              <a:gd name="connsiteX13" fmla="*/ 226319 w 670036"/>
              <a:gd name="connsiteY13" fmla="*/ 189176 h 136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0036" h="1364962">
                <a:moveTo>
                  <a:pt x="226319" y="189176"/>
                </a:moveTo>
                <a:cubicBezTo>
                  <a:pt x="266512" y="214297"/>
                  <a:pt x="273211" y="560965"/>
                  <a:pt x="286609" y="621255"/>
                </a:cubicBezTo>
                <a:cubicBezTo>
                  <a:pt x="300007" y="681545"/>
                  <a:pt x="288284" y="530819"/>
                  <a:pt x="306706" y="550916"/>
                </a:cubicBezTo>
                <a:cubicBezTo>
                  <a:pt x="325128" y="571013"/>
                  <a:pt x="383743" y="673171"/>
                  <a:pt x="397141" y="741835"/>
                </a:cubicBezTo>
                <a:cubicBezTo>
                  <a:pt x="410539" y="810499"/>
                  <a:pt x="387093" y="962899"/>
                  <a:pt x="387093" y="962899"/>
                </a:cubicBezTo>
                <a:cubicBezTo>
                  <a:pt x="380394" y="993044"/>
                  <a:pt x="335177" y="890885"/>
                  <a:pt x="356948" y="922705"/>
                </a:cubicBezTo>
                <a:cubicBezTo>
                  <a:pt x="378719" y="954525"/>
                  <a:pt x="465805" y="1080129"/>
                  <a:pt x="517721" y="1153817"/>
                </a:cubicBezTo>
                <a:cubicBezTo>
                  <a:pt x="569637" y="1227505"/>
                  <a:pt x="660073" y="1359809"/>
                  <a:pt x="668447" y="1364833"/>
                </a:cubicBezTo>
                <a:cubicBezTo>
                  <a:pt x="676821" y="1369857"/>
                  <a:pt x="653374" y="1227505"/>
                  <a:pt x="567963" y="1183962"/>
                </a:cubicBezTo>
                <a:cubicBezTo>
                  <a:pt x="482552" y="1140419"/>
                  <a:pt x="249766" y="1143769"/>
                  <a:pt x="155981" y="1103576"/>
                </a:cubicBezTo>
                <a:cubicBezTo>
                  <a:pt x="62196" y="1063383"/>
                  <a:pt x="25352" y="1125347"/>
                  <a:pt x="5255" y="942802"/>
                </a:cubicBezTo>
                <a:cubicBezTo>
                  <a:pt x="-14842" y="760257"/>
                  <a:pt x="28702" y="87017"/>
                  <a:pt x="35401" y="8305"/>
                </a:cubicBezTo>
                <a:cubicBezTo>
                  <a:pt x="42100" y="-70407"/>
                  <a:pt x="16979" y="435361"/>
                  <a:pt x="45449" y="470530"/>
                </a:cubicBezTo>
                <a:cubicBezTo>
                  <a:pt x="73919" y="505699"/>
                  <a:pt x="186126" y="164055"/>
                  <a:pt x="226319" y="1891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22B1AE2E-DF56-9BD5-8DD2-5A5554018E67}"/>
              </a:ext>
            </a:extLst>
          </p:cNvPr>
          <p:cNvSpPr/>
          <p:nvPr/>
        </p:nvSpPr>
        <p:spPr>
          <a:xfrm>
            <a:off x="4614570" y="4140369"/>
            <a:ext cx="953986" cy="340074"/>
          </a:xfrm>
          <a:custGeom>
            <a:avLst/>
            <a:gdLst>
              <a:gd name="connsiteX0" fmla="*/ 1573 w 953986"/>
              <a:gd name="connsiteY0" fmla="*/ 166770 h 340074"/>
              <a:gd name="connsiteX1" fmla="*/ 184453 w 953986"/>
              <a:gd name="connsiteY1" fmla="*/ 337038 h 340074"/>
              <a:gd name="connsiteX2" fmla="*/ 392558 w 953986"/>
              <a:gd name="connsiteY2" fmla="*/ 280282 h 340074"/>
              <a:gd name="connsiteX3" fmla="*/ 329496 w 953986"/>
              <a:gd name="connsiteY3" fmla="*/ 337038 h 340074"/>
              <a:gd name="connsiteX4" fmla="*/ 455620 w 953986"/>
              <a:gd name="connsiteY4" fmla="*/ 261363 h 340074"/>
              <a:gd name="connsiteX5" fmla="*/ 928586 w 953986"/>
              <a:gd name="connsiteY5" fmla="*/ 261363 h 340074"/>
              <a:gd name="connsiteX6" fmla="*/ 865524 w 953986"/>
              <a:gd name="connsiteY6" fmla="*/ 210914 h 340074"/>
              <a:gd name="connsiteX7" fmla="*/ 657419 w 953986"/>
              <a:gd name="connsiteY7" fmla="*/ 2809 h 340074"/>
              <a:gd name="connsiteX8" fmla="*/ 726787 w 953986"/>
              <a:gd name="connsiteY8" fmla="*/ 91096 h 340074"/>
              <a:gd name="connsiteX9" fmla="*/ 386252 w 953986"/>
              <a:gd name="connsiteY9" fmla="*/ 97402 h 340074"/>
              <a:gd name="connsiteX10" fmla="*/ 58329 w 953986"/>
              <a:gd name="connsiteY10" fmla="*/ 53259 h 340074"/>
              <a:gd name="connsiteX11" fmla="*/ 215984 w 953986"/>
              <a:gd name="connsiteY11" fmla="*/ 97402 h 340074"/>
              <a:gd name="connsiteX12" fmla="*/ 102473 w 953986"/>
              <a:gd name="connsiteY12" fmla="*/ 154158 h 340074"/>
              <a:gd name="connsiteX13" fmla="*/ 1573 w 953986"/>
              <a:gd name="connsiteY13" fmla="*/ 166770 h 3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3986" h="340074">
                <a:moveTo>
                  <a:pt x="1573" y="166770"/>
                </a:moveTo>
                <a:cubicBezTo>
                  <a:pt x="15236" y="197250"/>
                  <a:pt x="119289" y="318119"/>
                  <a:pt x="184453" y="337038"/>
                </a:cubicBezTo>
                <a:cubicBezTo>
                  <a:pt x="249617" y="355957"/>
                  <a:pt x="368384" y="280282"/>
                  <a:pt x="392558" y="280282"/>
                </a:cubicBezTo>
                <a:cubicBezTo>
                  <a:pt x="416732" y="280282"/>
                  <a:pt x="318986" y="340191"/>
                  <a:pt x="329496" y="337038"/>
                </a:cubicBezTo>
                <a:cubicBezTo>
                  <a:pt x="340006" y="333885"/>
                  <a:pt x="355772" y="273975"/>
                  <a:pt x="455620" y="261363"/>
                </a:cubicBezTo>
                <a:cubicBezTo>
                  <a:pt x="555468" y="248751"/>
                  <a:pt x="860269" y="269771"/>
                  <a:pt x="928586" y="261363"/>
                </a:cubicBezTo>
                <a:cubicBezTo>
                  <a:pt x="996903" y="252955"/>
                  <a:pt x="910719" y="254006"/>
                  <a:pt x="865524" y="210914"/>
                </a:cubicBezTo>
                <a:cubicBezTo>
                  <a:pt x="820329" y="167822"/>
                  <a:pt x="680542" y="22779"/>
                  <a:pt x="657419" y="2809"/>
                </a:cubicBezTo>
                <a:cubicBezTo>
                  <a:pt x="634296" y="-17161"/>
                  <a:pt x="771981" y="75331"/>
                  <a:pt x="726787" y="91096"/>
                </a:cubicBezTo>
                <a:cubicBezTo>
                  <a:pt x="681593" y="106861"/>
                  <a:pt x="497662" y="103708"/>
                  <a:pt x="386252" y="97402"/>
                </a:cubicBezTo>
                <a:cubicBezTo>
                  <a:pt x="274842" y="91096"/>
                  <a:pt x="86707" y="53259"/>
                  <a:pt x="58329" y="53259"/>
                </a:cubicBezTo>
                <a:cubicBezTo>
                  <a:pt x="29951" y="53259"/>
                  <a:pt x="208627" y="80586"/>
                  <a:pt x="215984" y="97402"/>
                </a:cubicBezTo>
                <a:cubicBezTo>
                  <a:pt x="223341" y="114218"/>
                  <a:pt x="138208" y="142597"/>
                  <a:pt x="102473" y="154158"/>
                </a:cubicBezTo>
                <a:cubicBezTo>
                  <a:pt x="66738" y="165719"/>
                  <a:pt x="-12090" y="136290"/>
                  <a:pt x="1573" y="16677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0480DB06-7954-36FE-5F85-5884B9A26EE9}"/>
              </a:ext>
            </a:extLst>
          </p:cNvPr>
          <p:cNvSpPr/>
          <p:nvPr/>
        </p:nvSpPr>
        <p:spPr>
          <a:xfrm>
            <a:off x="2698841" y="4312159"/>
            <a:ext cx="1108314" cy="374274"/>
          </a:xfrm>
          <a:custGeom>
            <a:avLst/>
            <a:gdLst>
              <a:gd name="connsiteX0" fmla="*/ 19134 w 1108314"/>
              <a:gd name="connsiteY0" fmla="*/ 247229 h 374274"/>
              <a:gd name="connsiteX1" fmla="*/ 334445 w 1108314"/>
              <a:gd name="connsiteY1" fmla="*/ 95880 h 374274"/>
              <a:gd name="connsiteX2" fmla="*/ 611918 w 1108314"/>
              <a:gd name="connsiteY2" fmla="*/ 7593 h 374274"/>
              <a:gd name="connsiteX3" fmla="*/ 561468 w 1108314"/>
              <a:gd name="connsiteY3" fmla="*/ 39124 h 374274"/>
              <a:gd name="connsiteX4" fmla="*/ 756960 w 1108314"/>
              <a:gd name="connsiteY4" fmla="*/ 26511 h 374274"/>
              <a:gd name="connsiteX5" fmla="*/ 895697 w 1108314"/>
              <a:gd name="connsiteY5" fmla="*/ 76961 h 374274"/>
              <a:gd name="connsiteX6" fmla="*/ 870472 w 1108314"/>
              <a:gd name="connsiteY6" fmla="*/ 1287 h 374274"/>
              <a:gd name="connsiteX7" fmla="*/ 1078577 w 1108314"/>
              <a:gd name="connsiteY7" fmla="*/ 152635 h 374274"/>
              <a:gd name="connsiteX8" fmla="*/ 1084883 w 1108314"/>
              <a:gd name="connsiteY8" fmla="*/ 222004 h 374274"/>
              <a:gd name="connsiteX9" fmla="*/ 870472 w 1108314"/>
              <a:gd name="connsiteY9" fmla="*/ 196779 h 374274"/>
              <a:gd name="connsiteX10" fmla="*/ 971371 w 1108314"/>
              <a:gd name="connsiteY10" fmla="*/ 240922 h 374274"/>
              <a:gd name="connsiteX11" fmla="*/ 498406 w 1108314"/>
              <a:gd name="connsiteY11" fmla="*/ 184167 h 374274"/>
              <a:gd name="connsiteX12" fmla="*/ 50665 w 1108314"/>
              <a:gd name="connsiteY12" fmla="*/ 373353 h 374274"/>
              <a:gd name="connsiteX13" fmla="*/ 239851 w 1108314"/>
              <a:gd name="connsiteY13" fmla="*/ 259841 h 374274"/>
              <a:gd name="connsiteX14" fmla="*/ 216 w 1108314"/>
              <a:gd name="connsiteY14" fmla="*/ 341822 h 374274"/>
              <a:gd name="connsiteX15" fmla="*/ 290301 w 1108314"/>
              <a:gd name="connsiteY15" fmla="*/ 184167 h 374274"/>
              <a:gd name="connsiteX16" fmla="*/ 19134 w 1108314"/>
              <a:gd name="connsiteY16" fmla="*/ 247229 h 3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8314" h="374274">
                <a:moveTo>
                  <a:pt x="19134" y="247229"/>
                </a:moveTo>
                <a:cubicBezTo>
                  <a:pt x="26491" y="232514"/>
                  <a:pt x="235648" y="135819"/>
                  <a:pt x="334445" y="95880"/>
                </a:cubicBezTo>
                <a:cubicBezTo>
                  <a:pt x="433242" y="55941"/>
                  <a:pt x="574081" y="17052"/>
                  <a:pt x="611918" y="7593"/>
                </a:cubicBezTo>
                <a:cubicBezTo>
                  <a:pt x="649755" y="-1866"/>
                  <a:pt x="537294" y="35971"/>
                  <a:pt x="561468" y="39124"/>
                </a:cubicBezTo>
                <a:cubicBezTo>
                  <a:pt x="585642" y="42277"/>
                  <a:pt x="701255" y="20205"/>
                  <a:pt x="756960" y="26511"/>
                </a:cubicBezTo>
                <a:cubicBezTo>
                  <a:pt x="812665" y="32817"/>
                  <a:pt x="876778" y="81165"/>
                  <a:pt x="895697" y="76961"/>
                </a:cubicBezTo>
                <a:cubicBezTo>
                  <a:pt x="914616" y="72757"/>
                  <a:pt x="839992" y="-11325"/>
                  <a:pt x="870472" y="1287"/>
                </a:cubicBezTo>
                <a:cubicBezTo>
                  <a:pt x="900952" y="13899"/>
                  <a:pt x="1042842" y="115849"/>
                  <a:pt x="1078577" y="152635"/>
                </a:cubicBezTo>
                <a:cubicBezTo>
                  <a:pt x="1114312" y="189421"/>
                  <a:pt x="1119567" y="214647"/>
                  <a:pt x="1084883" y="222004"/>
                </a:cubicBezTo>
                <a:cubicBezTo>
                  <a:pt x="1050199" y="229361"/>
                  <a:pt x="889391" y="193626"/>
                  <a:pt x="870472" y="196779"/>
                </a:cubicBezTo>
                <a:cubicBezTo>
                  <a:pt x="851553" y="199932"/>
                  <a:pt x="1033382" y="243024"/>
                  <a:pt x="971371" y="240922"/>
                </a:cubicBezTo>
                <a:cubicBezTo>
                  <a:pt x="909360" y="238820"/>
                  <a:pt x="651857" y="162095"/>
                  <a:pt x="498406" y="184167"/>
                </a:cubicBezTo>
                <a:cubicBezTo>
                  <a:pt x="344955" y="206239"/>
                  <a:pt x="93757" y="360741"/>
                  <a:pt x="50665" y="373353"/>
                </a:cubicBezTo>
                <a:cubicBezTo>
                  <a:pt x="7573" y="385965"/>
                  <a:pt x="248259" y="265096"/>
                  <a:pt x="239851" y="259841"/>
                </a:cubicBezTo>
                <a:cubicBezTo>
                  <a:pt x="231443" y="254586"/>
                  <a:pt x="-8192" y="354434"/>
                  <a:pt x="216" y="341822"/>
                </a:cubicBezTo>
                <a:cubicBezTo>
                  <a:pt x="8624" y="329210"/>
                  <a:pt x="285046" y="200984"/>
                  <a:pt x="290301" y="184167"/>
                </a:cubicBezTo>
                <a:cubicBezTo>
                  <a:pt x="295556" y="167350"/>
                  <a:pt x="11777" y="261944"/>
                  <a:pt x="19134" y="24722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D4B92993-8E10-1C15-D788-3E0F142194A0}"/>
              </a:ext>
            </a:extLst>
          </p:cNvPr>
          <p:cNvSpPr/>
          <p:nvPr/>
        </p:nvSpPr>
        <p:spPr>
          <a:xfrm>
            <a:off x="5949540" y="4297010"/>
            <a:ext cx="630249" cy="2090857"/>
          </a:xfrm>
          <a:custGeom>
            <a:avLst/>
            <a:gdLst>
              <a:gd name="connsiteX0" fmla="*/ 15831 w 630249"/>
              <a:gd name="connsiteY0" fmla="*/ 5024 h 2090857"/>
              <a:gd name="connsiteX1" fmla="*/ 581889 w 630249"/>
              <a:gd name="connsiteY1" fmla="*/ 1015219 h 2090857"/>
              <a:gd name="connsiteX2" fmla="*/ 581889 w 630249"/>
              <a:gd name="connsiteY2" fmla="*/ 875881 h 2090857"/>
              <a:gd name="connsiteX3" fmla="*/ 425134 w 630249"/>
              <a:gd name="connsiteY3" fmla="*/ 1389687 h 2090857"/>
              <a:gd name="connsiteX4" fmla="*/ 190003 w 630249"/>
              <a:gd name="connsiteY4" fmla="*/ 2077664 h 2090857"/>
              <a:gd name="connsiteX5" fmla="*/ 207420 w 630249"/>
              <a:gd name="connsiteY5" fmla="*/ 1798990 h 2090857"/>
              <a:gd name="connsiteX6" fmla="*/ 338049 w 630249"/>
              <a:gd name="connsiteY6" fmla="*/ 1267767 h 2090857"/>
              <a:gd name="connsiteX7" fmla="*/ 24540 w 630249"/>
              <a:gd name="connsiteY7" fmla="*/ 379493 h 2090857"/>
              <a:gd name="connsiteX8" fmla="*/ 146460 w 630249"/>
              <a:gd name="connsiteY8" fmla="*/ 614624 h 2090857"/>
              <a:gd name="connsiteX9" fmla="*/ 15831 w 630249"/>
              <a:gd name="connsiteY9" fmla="*/ 5024 h 209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249" h="2090857">
                <a:moveTo>
                  <a:pt x="15831" y="5024"/>
                </a:moveTo>
                <a:cubicBezTo>
                  <a:pt x="88402" y="71790"/>
                  <a:pt x="487546" y="870076"/>
                  <a:pt x="581889" y="1015219"/>
                </a:cubicBezTo>
                <a:cubicBezTo>
                  <a:pt x="676232" y="1160362"/>
                  <a:pt x="608015" y="813470"/>
                  <a:pt x="581889" y="875881"/>
                </a:cubicBezTo>
                <a:cubicBezTo>
                  <a:pt x="555763" y="938292"/>
                  <a:pt x="490448" y="1189390"/>
                  <a:pt x="425134" y="1389687"/>
                </a:cubicBezTo>
                <a:cubicBezTo>
                  <a:pt x="359820" y="1589984"/>
                  <a:pt x="226289" y="2009447"/>
                  <a:pt x="190003" y="2077664"/>
                </a:cubicBezTo>
                <a:cubicBezTo>
                  <a:pt x="153717" y="2145881"/>
                  <a:pt x="182746" y="1933973"/>
                  <a:pt x="207420" y="1798990"/>
                </a:cubicBezTo>
                <a:cubicBezTo>
                  <a:pt x="232094" y="1664007"/>
                  <a:pt x="368529" y="1504350"/>
                  <a:pt x="338049" y="1267767"/>
                </a:cubicBezTo>
                <a:cubicBezTo>
                  <a:pt x="307569" y="1031184"/>
                  <a:pt x="56472" y="488350"/>
                  <a:pt x="24540" y="379493"/>
                </a:cubicBezTo>
                <a:cubicBezTo>
                  <a:pt x="-7392" y="270636"/>
                  <a:pt x="149363" y="671230"/>
                  <a:pt x="146460" y="614624"/>
                </a:cubicBezTo>
                <a:cubicBezTo>
                  <a:pt x="143557" y="558018"/>
                  <a:pt x="-56740" y="-61742"/>
                  <a:pt x="15831" y="502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F9B4703D-4FE7-FAF7-3669-91327EB4554A}"/>
              </a:ext>
            </a:extLst>
          </p:cNvPr>
          <p:cNvSpPr/>
          <p:nvPr/>
        </p:nvSpPr>
        <p:spPr>
          <a:xfrm>
            <a:off x="2059871" y="4671762"/>
            <a:ext cx="316051" cy="994455"/>
          </a:xfrm>
          <a:custGeom>
            <a:avLst/>
            <a:gdLst>
              <a:gd name="connsiteX0" fmla="*/ 287774 w 316051"/>
              <a:gd name="connsiteY0" fmla="*/ 2980 h 994455"/>
              <a:gd name="connsiteX1" fmla="*/ 179895 w 316051"/>
              <a:gd name="connsiteY1" fmla="*/ 203326 h 994455"/>
              <a:gd name="connsiteX2" fmla="*/ 98 w 316051"/>
              <a:gd name="connsiteY2" fmla="*/ 650251 h 994455"/>
              <a:gd name="connsiteX3" fmla="*/ 205581 w 316051"/>
              <a:gd name="connsiteY3" fmla="*/ 408809 h 994455"/>
              <a:gd name="connsiteX4" fmla="*/ 174758 w 316051"/>
              <a:gd name="connsiteY4" fmla="*/ 814638 h 994455"/>
              <a:gd name="connsiteX5" fmla="*/ 251814 w 316051"/>
              <a:gd name="connsiteY5" fmla="*/ 717034 h 994455"/>
              <a:gd name="connsiteX6" fmla="*/ 190169 w 316051"/>
              <a:gd name="connsiteY6" fmla="*/ 994436 h 994455"/>
              <a:gd name="connsiteX7" fmla="*/ 287774 w 316051"/>
              <a:gd name="connsiteY7" fmla="*/ 701622 h 994455"/>
              <a:gd name="connsiteX8" fmla="*/ 313459 w 316051"/>
              <a:gd name="connsiteY8" fmla="*/ 280382 h 994455"/>
              <a:gd name="connsiteX9" fmla="*/ 236403 w 316051"/>
              <a:gd name="connsiteY9" fmla="*/ 357438 h 994455"/>
              <a:gd name="connsiteX10" fmla="*/ 262089 w 316051"/>
              <a:gd name="connsiteY10" fmla="*/ 264971 h 994455"/>
              <a:gd name="connsiteX11" fmla="*/ 190169 w 316051"/>
              <a:gd name="connsiteY11" fmla="*/ 342027 h 994455"/>
              <a:gd name="connsiteX12" fmla="*/ 287774 w 316051"/>
              <a:gd name="connsiteY12" fmla="*/ 2980 h 9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051" h="994455">
                <a:moveTo>
                  <a:pt x="287774" y="2980"/>
                </a:moveTo>
                <a:cubicBezTo>
                  <a:pt x="286062" y="-20137"/>
                  <a:pt x="227841" y="95448"/>
                  <a:pt x="179895" y="203326"/>
                </a:cubicBezTo>
                <a:cubicBezTo>
                  <a:pt x="131949" y="311204"/>
                  <a:pt x="-4183" y="616004"/>
                  <a:pt x="98" y="650251"/>
                </a:cubicBezTo>
                <a:cubicBezTo>
                  <a:pt x="4379" y="684498"/>
                  <a:pt x="176471" y="381411"/>
                  <a:pt x="205581" y="408809"/>
                </a:cubicBezTo>
                <a:cubicBezTo>
                  <a:pt x="234691" y="436207"/>
                  <a:pt x="167052" y="763267"/>
                  <a:pt x="174758" y="814638"/>
                </a:cubicBezTo>
                <a:cubicBezTo>
                  <a:pt x="182464" y="866009"/>
                  <a:pt x="249245" y="687068"/>
                  <a:pt x="251814" y="717034"/>
                </a:cubicBezTo>
                <a:cubicBezTo>
                  <a:pt x="254382" y="747000"/>
                  <a:pt x="184176" y="997005"/>
                  <a:pt x="190169" y="994436"/>
                </a:cubicBezTo>
                <a:cubicBezTo>
                  <a:pt x="196162" y="991867"/>
                  <a:pt x="267226" y="820631"/>
                  <a:pt x="287774" y="701622"/>
                </a:cubicBezTo>
                <a:cubicBezTo>
                  <a:pt x="308322" y="582613"/>
                  <a:pt x="322021" y="337746"/>
                  <a:pt x="313459" y="280382"/>
                </a:cubicBezTo>
                <a:cubicBezTo>
                  <a:pt x="304897" y="223018"/>
                  <a:pt x="244965" y="360006"/>
                  <a:pt x="236403" y="357438"/>
                </a:cubicBezTo>
                <a:cubicBezTo>
                  <a:pt x="227841" y="354870"/>
                  <a:pt x="269795" y="267540"/>
                  <a:pt x="262089" y="264971"/>
                </a:cubicBezTo>
                <a:cubicBezTo>
                  <a:pt x="254383" y="262403"/>
                  <a:pt x="182464" y="379699"/>
                  <a:pt x="190169" y="342027"/>
                </a:cubicBezTo>
                <a:cubicBezTo>
                  <a:pt x="197874" y="304355"/>
                  <a:pt x="289486" y="26097"/>
                  <a:pt x="287774" y="29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8B35D1A-F9A8-E89D-B5E7-DCE2244A0183}"/>
              </a:ext>
            </a:extLst>
          </p:cNvPr>
          <p:cNvSpPr/>
          <p:nvPr/>
        </p:nvSpPr>
        <p:spPr>
          <a:xfrm>
            <a:off x="2193892" y="5373328"/>
            <a:ext cx="648055" cy="1318656"/>
          </a:xfrm>
          <a:custGeom>
            <a:avLst/>
            <a:gdLst>
              <a:gd name="connsiteX0" fmla="*/ 20189 w 648055"/>
              <a:gd name="connsiteY0" fmla="*/ 380200 h 1318656"/>
              <a:gd name="connsiteX1" fmla="*/ 287317 w 648055"/>
              <a:gd name="connsiteY1" fmla="*/ 56 h 1318656"/>
              <a:gd name="connsiteX2" fmla="*/ 348962 w 648055"/>
              <a:gd name="connsiteY2" fmla="*/ 354515 h 1318656"/>
              <a:gd name="connsiteX3" fmla="*/ 461978 w 648055"/>
              <a:gd name="connsiteY3" fmla="*/ 719247 h 1318656"/>
              <a:gd name="connsiteX4" fmla="*/ 636638 w 648055"/>
              <a:gd name="connsiteY4" fmla="*/ 1304874 h 1318656"/>
              <a:gd name="connsiteX5" fmla="*/ 590405 w 648055"/>
              <a:gd name="connsiteY5" fmla="*/ 1058294 h 1318656"/>
              <a:gd name="connsiteX6" fmla="*/ 261632 w 648055"/>
              <a:gd name="connsiteY6" fmla="*/ 231225 h 1318656"/>
              <a:gd name="connsiteX7" fmla="*/ 323277 w 648055"/>
              <a:gd name="connsiteY7" fmla="*/ 863085 h 1318656"/>
              <a:gd name="connsiteX8" fmla="*/ 148616 w 648055"/>
              <a:gd name="connsiteY8" fmla="*/ 354515 h 1318656"/>
              <a:gd name="connsiteX9" fmla="*/ 117793 w 648055"/>
              <a:gd name="connsiteY9" fmla="*/ 724384 h 1318656"/>
              <a:gd name="connsiteX10" fmla="*/ 153753 w 648055"/>
              <a:gd name="connsiteY10" fmla="*/ 313418 h 1318656"/>
              <a:gd name="connsiteX11" fmla="*/ 30463 w 648055"/>
              <a:gd name="connsiteY11" fmla="*/ 482942 h 1318656"/>
              <a:gd name="connsiteX12" fmla="*/ 20189 w 648055"/>
              <a:gd name="connsiteY12" fmla="*/ 380200 h 131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055" h="1318656">
                <a:moveTo>
                  <a:pt x="20189" y="380200"/>
                </a:moveTo>
                <a:cubicBezTo>
                  <a:pt x="62998" y="299719"/>
                  <a:pt x="232522" y="4337"/>
                  <a:pt x="287317" y="56"/>
                </a:cubicBezTo>
                <a:cubicBezTo>
                  <a:pt x="342112" y="-4225"/>
                  <a:pt x="319852" y="234650"/>
                  <a:pt x="348962" y="354515"/>
                </a:cubicBezTo>
                <a:cubicBezTo>
                  <a:pt x="378072" y="474380"/>
                  <a:pt x="414032" y="560854"/>
                  <a:pt x="461978" y="719247"/>
                </a:cubicBezTo>
                <a:cubicBezTo>
                  <a:pt x="509924" y="877640"/>
                  <a:pt x="615234" y="1248366"/>
                  <a:pt x="636638" y="1304874"/>
                </a:cubicBezTo>
                <a:cubicBezTo>
                  <a:pt x="658042" y="1361382"/>
                  <a:pt x="652906" y="1237236"/>
                  <a:pt x="590405" y="1058294"/>
                </a:cubicBezTo>
                <a:cubicBezTo>
                  <a:pt x="527904" y="879353"/>
                  <a:pt x="306153" y="263760"/>
                  <a:pt x="261632" y="231225"/>
                </a:cubicBezTo>
                <a:cubicBezTo>
                  <a:pt x="217111" y="198690"/>
                  <a:pt x="342113" y="842537"/>
                  <a:pt x="323277" y="863085"/>
                </a:cubicBezTo>
                <a:cubicBezTo>
                  <a:pt x="304441" y="883633"/>
                  <a:pt x="182863" y="377632"/>
                  <a:pt x="148616" y="354515"/>
                </a:cubicBezTo>
                <a:cubicBezTo>
                  <a:pt x="114369" y="331398"/>
                  <a:pt x="116937" y="731233"/>
                  <a:pt x="117793" y="724384"/>
                </a:cubicBezTo>
                <a:cubicBezTo>
                  <a:pt x="118649" y="717535"/>
                  <a:pt x="168308" y="353658"/>
                  <a:pt x="153753" y="313418"/>
                </a:cubicBezTo>
                <a:cubicBezTo>
                  <a:pt x="139198" y="273178"/>
                  <a:pt x="47587" y="473524"/>
                  <a:pt x="30463" y="482942"/>
                </a:cubicBezTo>
                <a:cubicBezTo>
                  <a:pt x="13339" y="492360"/>
                  <a:pt x="-22620" y="460681"/>
                  <a:pt x="20189" y="3802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3E6EBAFD-0D57-B1AD-36D2-A291E8457CC3}"/>
              </a:ext>
            </a:extLst>
          </p:cNvPr>
          <p:cNvSpPr/>
          <p:nvPr/>
        </p:nvSpPr>
        <p:spPr>
          <a:xfrm>
            <a:off x="6173320" y="4859602"/>
            <a:ext cx="752517" cy="1351295"/>
          </a:xfrm>
          <a:custGeom>
            <a:avLst/>
            <a:gdLst>
              <a:gd name="connsiteX0" fmla="*/ 1449 w 752517"/>
              <a:gd name="connsiteY0" fmla="*/ 1340852 h 1351295"/>
              <a:gd name="connsiteX1" fmla="*/ 432963 w 752517"/>
              <a:gd name="connsiteY1" fmla="*/ 349396 h 1351295"/>
              <a:gd name="connsiteX2" fmla="*/ 556253 w 752517"/>
              <a:gd name="connsiteY2" fmla="*/ 5211 h 1351295"/>
              <a:gd name="connsiteX3" fmla="*/ 751462 w 752517"/>
              <a:gd name="connsiteY3" fmla="*/ 143913 h 1351295"/>
              <a:gd name="connsiteX4" fmla="*/ 638446 w 752517"/>
              <a:gd name="connsiteY4" fmla="*/ 174735 h 1351295"/>
              <a:gd name="connsiteX5" fmla="*/ 736051 w 752517"/>
              <a:gd name="connsiteY5" fmla="*/ 251791 h 1351295"/>
              <a:gd name="connsiteX6" fmla="*/ 510019 w 752517"/>
              <a:gd name="connsiteY6" fmla="*/ 328847 h 1351295"/>
              <a:gd name="connsiteX7" fmla="*/ 597350 w 752517"/>
              <a:gd name="connsiteY7" fmla="*/ 493234 h 1351295"/>
              <a:gd name="connsiteX8" fmla="*/ 530568 w 752517"/>
              <a:gd name="connsiteY8" fmla="*/ 714128 h 1351295"/>
              <a:gd name="connsiteX9" fmla="*/ 587076 w 752517"/>
              <a:gd name="connsiteY9" fmla="*/ 827144 h 1351295"/>
              <a:gd name="connsiteX10" fmla="*/ 325084 w 752517"/>
              <a:gd name="connsiteY10" fmla="*/ 893926 h 1351295"/>
              <a:gd name="connsiteX11" fmla="*/ 576801 w 752517"/>
              <a:gd name="connsiteY11" fmla="*/ 883652 h 1351295"/>
              <a:gd name="connsiteX12" fmla="*/ 612761 w 752517"/>
              <a:gd name="connsiteY12" fmla="*/ 1274070 h 1351295"/>
              <a:gd name="connsiteX13" fmla="*/ 530568 w 752517"/>
              <a:gd name="connsiteY13" fmla="*/ 986394 h 1351295"/>
              <a:gd name="connsiteX14" fmla="*/ 278851 w 752517"/>
              <a:gd name="connsiteY14" fmla="*/ 929886 h 1351295"/>
              <a:gd name="connsiteX15" fmla="*/ 196658 w 752517"/>
              <a:gd name="connsiteY15" fmla="*/ 1104546 h 1351295"/>
              <a:gd name="connsiteX16" fmla="*/ 289125 w 752517"/>
              <a:gd name="connsiteY16" fmla="*/ 883652 h 1351295"/>
              <a:gd name="connsiteX17" fmla="*/ 1449 w 752517"/>
              <a:gd name="connsiteY17" fmla="*/ 1340852 h 13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2517" h="1351295">
                <a:moveTo>
                  <a:pt x="1449" y="1340852"/>
                </a:moveTo>
                <a:cubicBezTo>
                  <a:pt x="25422" y="1251809"/>
                  <a:pt x="340496" y="572003"/>
                  <a:pt x="432963" y="349396"/>
                </a:cubicBezTo>
                <a:cubicBezTo>
                  <a:pt x="525430" y="126789"/>
                  <a:pt x="503170" y="39458"/>
                  <a:pt x="556253" y="5211"/>
                </a:cubicBezTo>
                <a:cubicBezTo>
                  <a:pt x="609336" y="-29036"/>
                  <a:pt x="737763" y="115659"/>
                  <a:pt x="751462" y="143913"/>
                </a:cubicBezTo>
                <a:cubicBezTo>
                  <a:pt x="765161" y="172167"/>
                  <a:pt x="641014" y="156755"/>
                  <a:pt x="638446" y="174735"/>
                </a:cubicBezTo>
                <a:cubicBezTo>
                  <a:pt x="635878" y="192715"/>
                  <a:pt x="757456" y="226106"/>
                  <a:pt x="736051" y="251791"/>
                </a:cubicBezTo>
                <a:cubicBezTo>
                  <a:pt x="714647" y="277476"/>
                  <a:pt x="533136" y="288607"/>
                  <a:pt x="510019" y="328847"/>
                </a:cubicBezTo>
                <a:cubicBezTo>
                  <a:pt x="486902" y="369087"/>
                  <a:pt x="593925" y="429021"/>
                  <a:pt x="597350" y="493234"/>
                </a:cubicBezTo>
                <a:cubicBezTo>
                  <a:pt x="600775" y="557447"/>
                  <a:pt x="532280" y="658476"/>
                  <a:pt x="530568" y="714128"/>
                </a:cubicBezTo>
                <a:cubicBezTo>
                  <a:pt x="528856" y="769780"/>
                  <a:pt x="621323" y="797178"/>
                  <a:pt x="587076" y="827144"/>
                </a:cubicBezTo>
                <a:cubicBezTo>
                  <a:pt x="552829" y="857110"/>
                  <a:pt x="326796" y="884508"/>
                  <a:pt x="325084" y="893926"/>
                </a:cubicBezTo>
                <a:cubicBezTo>
                  <a:pt x="323372" y="903344"/>
                  <a:pt x="528855" y="820295"/>
                  <a:pt x="576801" y="883652"/>
                </a:cubicBezTo>
                <a:cubicBezTo>
                  <a:pt x="624747" y="947009"/>
                  <a:pt x="620467" y="1256946"/>
                  <a:pt x="612761" y="1274070"/>
                </a:cubicBezTo>
                <a:cubicBezTo>
                  <a:pt x="605056" y="1291194"/>
                  <a:pt x="586220" y="1043758"/>
                  <a:pt x="530568" y="986394"/>
                </a:cubicBezTo>
                <a:cubicBezTo>
                  <a:pt x="474916" y="929030"/>
                  <a:pt x="334503" y="910194"/>
                  <a:pt x="278851" y="929886"/>
                </a:cubicBezTo>
                <a:cubicBezTo>
                  <a:pt x="223199" y="949578"/>
                  <a:pt x="194946" y="1112252"/>
                  <a:pt x="196658" y="1104546"/>
                </a:cubicBezTo>
                <a:cubicBezTo>
                  <a:pt x="198370" y="1096840"/>
                  <a:pt x="319947" y="845980"/>
                  <a:pt x="289125" y="883652"/>
                </a:cubicBezTo>
                <a:cubicBezTo>
                  <a:pt x="258303" y="921324"/>
                  <a:pt x="-22524" y="1429895"/>
                  <a:pt x="1449" y="134085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円/楕円 1251">
            <a:extLst>
              <a:ext uri="{FF2B5EF4-FFF2-40B4-BE49-F238E27FC236}">
                <a16:creationId xmlns:a16="http://schemas.microsoft.com/office/drawing/2014/main" id="{F6BDEB7F-FE16-813F-0D9A-F279F1227B2F}"/>
              </a:ext>
            </a:extLst>
          </p:cNvPr>
          <p:cNvSpPr/>
          <p:nvPr/>
        </p:nvSpPr>
        <p:spPr>
          <a:xfrm>
            <a:off x="4956061" y="5223032"/>
            <a:ext cx="933203" cy="933203"/>
          </a:xfrm>
          <a:prstGeom prst="ellipse">
            <a:avLst/>
          </a:prstGeom>
          <a:solidFill>
            <a:srgbClr val="FF8AD8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円/楕円 1252">
            <a:extLst>
              <a:ext uri="{FF2B5EF4-FFF2-40B4-BE49-F238E27FC236}">
                <a16:creationId xmlns:a16="http://schemas.microsoft.com/office/drawing/2014/main" id="{40A7A917-2D11-1CDD-C31F-09579FB15E56}"/>
              </a:ext>
            </a:extLst>
          </p:cNvPr>
          <p:cNvSpPr/>
          <p:nvPr/>
        </p:nvSpPr>
        <p:spPr>
          <a:xfrm>
            <a:off x="2812085" y="5392357"/>
            <a:ext cx="665133" cy="665133"/>
          </a:xfrm>
          <a:prstGeom prst="ellipse">
            <a:avLst/>
          </a:prstGeom>
          <a:solidFill>
            <a:srgbClr val="FF8AD8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03B63DE0-3FBA-7369-8A64-6D2598CA1035}"/>
              </a:ext>
            </a:extLst>
          </p:cNvPr>
          <p:cNvSpPr/>
          <p:nvPr/>
        </p:nvSpPr>
        <p:spPr>
          <a:xfrm>
            <a:off x="4990564" y="5218638"/>
            <a:ext cx="1224846" cy="2189713"/>
          </a:xfrm>
          <a:custGeom>
            <a:avLst/>
            <a:gdLst>
              <a:gd name="connsiteX0" fmla="*/ 622836 w 1224846"/>
              <a:gd name="connsiteY0" fmla="*/ 987429 h 2189713"/>
              <a:gd name="connsiteX1" fmla="*/ 563569 w 1224846"/>
              <a:gd name="connsiteY1" fmla="*/ 1300695 h 2189713"/>
              <a:gd name="connsiteX2" fmla="*/ 165636 w 1224846"/>
              <a:gd name="connsiteY2" fmla="*/ 1851029 h 2189713"/>
              <a:gd name="connsiteX3" fmla="*/ 351903 w 1224846"/>
              <a:gd name="connsiteY3" fmla="*/ 1724029 h 2189713"/>
              <a:gd name="connsiteX4" fmla="*/ 4769 w 1224846"/>
              <a:gd name="connsiteY4" fmla="*/ 2189695 h 2189713"/>
              <a:gd name="connsiteX5" fmla="*/ 656703 w 1224846"/>
              <a:gd name="connsiteY5" fmla="*/ 1740962 h 2189713"/>
              <a:gd name="connsiteX6" fmla="*/ 969969 w 1224846"/>
              <a:gd name="connsiteY6" fmla="*/ 1393829 h 2189713"/>
              <a:gd name="connsiteX7" fmla="*/ 1223969 w 1224846"/>
              <a:gd name="connsiteY7" fmla="*/ 30695 h 2189713"/>
              <a:gd name="connsiteX8" fmla="*/ 1046169 w 1224846"/>
              <a:gd name="connsiteY8" fmla="*/ 479429 h 2189713"/>
              <a:gd name="connsiteX9" fmla="*/ 851436 w 1224846"/>
              <a:gd name="connsiteY9" fmla="*/ 894295 h 2189713"/>
              <a:gd name="connsiteX10" fmla="*/ 622836 w 1224846"/>
              <a:gd name="connsiteY10" fmla="*/ 987429 h 21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846" h="2189713">
                <a:moveTo>
                  <a:pt x="622836" y="987429"/>
                </a:moveTo>
                <a:cubicBezTo>
                  <a:pt x="574858" y="1055162"/>
                  <a:pt x="639769" y="1156762"/>
                  <a:pt x="563569" y="1300695"/>
                </a:cubicBezTo>
                <a:cubicBezTo>
                  <a:pt x="487369" y="1444628"/>
                  <a:pt x="200914" y="1780473"/>
                  <a:pt x="165636" y="1851029"/>
                </a:cubicBezTo>
                <a:cubicBezTo>
                  <a:pt x="130358" y="1921585"/>
                  <a:pt x="378714" y="1667585"/>
                  <a:pt x="351903" y="1724029"/>
                </a:cubicBezTo>
                <a:cubicBezTo>
                  <a:pt x="325092" y="1780473"/>
                  <a:pt x="-46031" y="2186873"/>
                  <a:pt x="4769" y="2189695"/>
                </a:cubicBezTo>
                <a:cubicBezTo>
                  <a:pt x="55569" y="2192517"/>
                  <a:pt x="495836" y="1873606"/>
                  <a:pt x="656703" y="1740962"/>
                </a:cubicBezTo>
                <a:cubicBezTo>
                  <a:pt x="817570" y="1608318"/>
                  <a:pt x="875425" y="1678873"/>
                  <a:pt x="969969" y="1393829"/>
                </a:cubicBezTo>
                <a:cubicBezTo>
                  <a:pt x="1064513" y="1108785"/>
                  <a:pt x="1211269" y="183095"/>
                  <a:pt x="1223969" y="30695"/>
                </a:cubicBezTo>
                <a:cubicBezTo>
                  <a:pt x="1236669" y="-121705"/>
                  <a:pt x="1108258" y="335496"/>
                  <a:pt x="1046169" y="479429"/>
                </a:cubicBezTo>
                <a:cubicBezTo>
                  <a:pt x="984080" y="623362"/>
                  <a:pt x="924814" y="808217"/>
                  <a:pt x="851436" y="894295"/>
                </a:cubicBezTo>
                <a:cubicBezTo>
                  <a:pt x="778058" y="980373"/>
                  <a:pt x="670814" y="919696"/>
                  <a:pt x="622836" y="9874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3393DE5-2844-4DEF-353F-232B5617C503}"/>
              </a:ext>
            </a:extLst>
          </p:cNvPr>
          <p:cNvSpPr/>
          <p:nvPr/>
        </p:nvSpPr>
        <p:spPr>
          <a:xfrm>
            <a:off x="2183848" y="1961904"/>
            <a:ext cx="3034904" cy="4201726"/>
          </a:xfrm>
          <a:custGeom>
            <a:avLst/>
            <a:gdLst>
              <a:gd name="connsiteX0" fmla="*/ 2489752 w 3034904"/>
              <a:gd name="connsiteY0" fmla="*/ 2363 h 4201726"/>
              <a:gd name="connsiteX1" fmla="*/ 1262085 w 3034904"/>
              <a:gd name="connsiteY1" fmla="*/ 205563 h 4201726"/>
              <a:gd name="connsiteX2" fmla="*/ 1194352 w 3034904"/>
              <a:gd name="connsiteY2" fmla="*/ 374896 h 4201726"/>
              <a:gd name="connsiteX3" fmla="*/ 178352 w 3034904"/>
              <a:gd name="connsiteY3" fmla="*/ 933696 h 4201726"/>
              <a:gd name="connsiteX4" fmla="*/ 449285 w 3034904"/>
              <a:gd name="connsiteY4" fmla="*/ 984496 h 4201726"/>
              <a:gd name="connsiteX5" fmla="*/ 17485 w 3034904"/>
              <a:gd name="connsiteY5" fmla="*/ 1738029 h 4201726"/>
              <a:gd name="connsiteX6" fmla="*/ 85219 w 3034904"/>
              <a:gd name="connsiteY6" fmla="*/ 2237563 h 4201726"/>
              <a:gd name="connsiteX7" fmla="*/ 93685 w 3034904"/>
              <a:gd name="connsiteY7" fmla="*/ 3033429 h 4201726"/>
              <a:gd name="connsiteX8" fmla="*/ 93685 w 3034904"/>
              <a:gd name="connsiteY8" fmla="*/ 4176429 h 4201726"/>
              <a:gd name="connsiteX9" fmla="*/ 136019 w 3034904"/>
              <a:gd name="connsiteY9" fmla="*/ 3693829 h 4201726"/>
              <a:gd name="connsiteX10" fmla="*/ 864152 w 3034904"/>
              <a:gd name="connsiteY10" fmla="*/ 2212163 h 4201726"/>
              <a:gd name="connsiteX11" fmla="*/ 965752 w 3034904"/>
              <a:gd name="connsiteY11" fmla="*/ 2423829 h 4201726"/>
              <a:gd name="connsiteX12" fmla="*/ 1406019 w 3034904"/>
              <a:gd name="connsiteY12" fmla="*/ 1915829 h 4201726"/>
              <a:gd name="connsiteX13" fmla="*/ 1770085 w 3034904"/>
              <a:gd name="connsiteY13" fmla="*/ 2618563 h 4201726"/>
              <a:gd name="connsiteX14" fmla="*/ 1871685 w 3034904"/>
              <a:gd name="connsiteY14" fmla="*/ 2296829 h 4201726"/>
              <a:gd name="connsiteX15" fmla="*/ 3014685 w 3034904"/>
              <a:gd name="connsiteY15" fmla="*/ 569629 h 4201726"/>
              <a:gd name="connsiteX16" fmla="*/ 2608285 w 3034904"/>
              <a:gd name="connsiteY16" fmla="*/ 1069163 h 4201726"/>
              <a:gd name="connsiteX17" fmla="*/ 2684485 w 3034904"/>
              <a:gd name="connsiteY17" fmla="*/ 349496 h 4201726"/>
              <a:gd name="connsiteX18" fmla="*/ 2489752 w 3034904"/>
              <a:gd name="connsiteY18" fmla="*/ 2363 h 42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4904" h="4201726">
                <a:moveTo>
                  <a:pt x="2489752" y="2363"/>
                </a:moveTo>
                <a:cubicBezTo>
                  <a:pt x="2252685" y="-21626"/>
                  <a:pt x="1477985" y="143474"/>
                  <a:pt x="1262085" y="205563"/>
                </a:cubicBezTo>
                <a:cubicBezTo>
                  <a:pt x="1046185" y="267652"/>
                  <a:pt x="1374974" y="253541"/>
                  <a:pt x="1194352" y="374896"/>
                </a:cubicBezTo>
                <a:cubicBezTo>
                  <a:pt x="1013730" y="496251"/>
                  <a:pt x="302530" y="832096"/>
                  <a:pt x="178352" y="933696"/>
                </a:cubicBezTo>
                <a:cubicBezTo>
                  <a:pt x="54174" y="1035296"/>
                  <a:pt x="476096" y="850441"/>
                  <a:pt x="449285" y="984496"/>
                </a:cubicBezTo>
                <a:cubicBezTo>
                  <a:pt x="422474" y="1118551"/>
                  <a:pt x="78163" y="1529184"/>
                  <a:pt x="17485" y="1738029"/>
                </a:cubicBezTo>
                <a:cubicBezTo>
                  <a:pt x="-43193" y="1946874"/>
                  <a:pt x="72519" y="2021663"/>
                  <a:pt x="85219" y="2237563"/>
                </a:cubicBezTo>
                <a:cubicBezTo>
                  <a:pt x="97919" y="2453463"/>
                  <a:pt x="92274" y="2710285"/>
                  <a:pt x="93685" y="3033429"/>
                </a:cubicBezTo>
                <a:cubicBezTo>
                  <a:pt x="95096" y="3356573"/>
                  <a:pt x="86629" y="4066362"/>
                  <a:pt x="93685" y="4176429"/>
                </a:cubicBezTo>
                <a:cubicBezTo>
                  <a:pt x="100741" y="4286496"/>
                  <a:pt x="7608" y="4021207"/>
                  <a:pt x="136019" y="3693829"/>
                </a:cubicBezTo>
                <a:cubicBezTo>
                  <a:pt x="264430" y="3366451"/>
                  <a:pt x="725863" y="2423830"/>
                  <a:pt x="864152" y="2212163"/>
                </a:cubicBezTo>
                <a:cubicBezTo>
                  <a:pt x="1002441" y="2000496"/>
                  <a:pt x="875441" y="2473218"/>
                  <a:pt x="965752" y="2423829"/>
                </a:cubicBezTo>
                <a:cubicBezTo>
                  <a:pt x="1056063" y="2374440"/>
                  <a:pt x="1271964" y="1883373"/>
                  <a:pt x="1406019" y="1915829"/>
                </a:cubicBezTo>
                <a:cubicBezTo>
                  <a:pt x="1540074" y="1948285"/>
                  <a:pt x="1692474" y="2555063"/>
                  <a:pt x="1770085" y="2618563"/>
                </a:cubicBezTo>
                <a:cubicBezTo>
                  <a:pt x="1847696" y="2682063"/>
                  <a:pt x="1664252" y="2638318"/>
                  <a:pt x="1871685" y="2296829"/>
                </a:cubicBezTo>
                <a:cubicBezTo>
                  <a:pt x="2079118" y="1955340"/>
                  <a:pt x="2891918" y="774240"/>
                  <a:pt x="3014685" y="569629"/>
                </a:cubicBezTo>
                <a:cubicBezTo>
                  <a:pt x="3137452" y="365018"/>
                  <a:pt x="2663318" y="1105852"/>
                  <a:pt x="2608285" y="1069163"/>
                </a:cubicBezTo>
                <a:cubicBezTo>
                  <a:pt x="2553252" y="1032474"/>
                  <a:pt x="2698596" y="523063"/>
                  <a:pt x="2684485" y="349496"/>
                </a:cubicBezTo>
                <a:cubicBezTo>
                  <a:pt x="2670374" y="175929"/>
                  <a:pt x="2726819" y="26352"/>
                  <a:pt x="2489752" y="236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692453A0-1B9A-1016-EDDB-765398AC2D38}"/>
              </a:ext>
            </a:extLst>
          </p:cNvPr>
          <p:cNvSpPr/>
          <p:nvPr/>
        </p:nvSpPr>
        <p:spPr>
          <a:xfrm>
            <a:off x="4094581" y="1930130"/>
            <a:ext cx="3025890" cy="4321188"/>
          </a:xfrm>
          <a:custGeom>
            <a:avLst/>
            <a:gdLst>
              <a:gd name="connsiteX0" fmla="*/ 3286 w 3025890"/>
              <a:gd name="connsiteY0" fmla="*/ 2506403 h 4321188"/>
              <a:gd name="connsiteX1" fmla="*/ 206486 w 3025890"/>
              <a:gd name="connsiteY1" fmla="*/ 1964537 h 4321188"/>
              <a:gd name="connsiteX2" fmla="*/ 426619 w 3025890"/>
              <a:gd name="connsiteY2" fmla="*/ 990870 h 4321188"/>
              <a:gd name="connsiteX3" fmla="*/ 257286 w 3025890"/>
              <a:gd name="connsiteY3" fmla="*/ 364337 h 4321188"/>
              <a:gd name="connsiteX4" fmla="*/ 680619 w 3025890"/>
              <a:gd name="connsiteY4" fmla="*/ 59537 h 4321188"/>
              <a:gd name="connsiteX5" fmla="*/ 426619 w 3025890"/>
              <a:gd name="connsiteY5" fmla="*/ 195003 h 4321188"/>
              <a:gd name="connsiteX6" fmla="*/ 1154752 w 3025890"/>
              <a:gd name="connsiteY6" fmla="*/ 270 h 4321188"/>
              <a:gd name="connsiteX7" fmla="*/ 722952 w 3025890"/>
              <a:gd name="connsiteY7" fmla="*/ 245803 h 4321188"/>
              <a:gd name="connsiteX8" fmla="*/ 1214019 w 3025890"/>
              <a:gd name="connsiteY8" fmla="*/ 203470 h 4321188"/>
              <a:gd name="connsiteX9" fmla="*/ 1586552 w 3025890"/>
              <a:gd name="connsiteY9" fmla="*/ 364337 h 4321188"/>
              <a:gd name="connsiteX10" fmla="*/ 1501886 w 3025890"/>
              <a:gd name="connsiteY10" fmla="*/ 245803 h 4321188"/>
              <a:gd name="connsiteX11" fmla="*/ 2365486 w 3025890"/>
              <a:gd name="connsiteY11" fmla="*/ 982403 h 4321188"/>
              <a:gd name="connsiteX12" fmla="*/ 2348552 w 3025890"/>
              <a:gd name="connsiteY12" fmla="*/ 940070 h 4321188"/>
              <a:gd name="connsiteX13" fmla="*/ 2763419 w 3025890"/>
              <a:gd name="connsiteY13" fmla="*/ 2320137 h 4321188"/>
              <a:gd name="connsiteX14" fmla="*/ 2661819 w 3025890"/>
              <a:gd name="connsiteY14" fmla="*/ 2726537 h 4321188"/>
              <a:gd name="connsiteX15" fmla="*/ 3025886 w 3025890"/>
              <a:gd name="connsiteY15" fmla="*/ 3243003 h 4321188"/>
              <a:gd name="connsiteX16" fmla="*/ 2653352 w 3025890"/>
              <a:gd name="connsiteY16" fmla="*/ 3234537 h 4321188"/>
              <a:gd name="connsiteX17" fmla="*/ 2543286 w 3025890"/>
              <a:gd name="connsiteY17" fmla="*/ 3691737 h 4321188"/>
              <a:gd name="connsiteX18" fmla="*/ 2678752 w 3025890"/>
              <a:gd name="connsiteY18" fmla="*/ 4318270 h 4321188"/>
              <a:gd name="connsiteX19" fmla="*/ 2323152 w 3025890"/>
              <a:gd name="connsiteY19" fmla="*/ 3420803 h 4321188"/>
              <a:gd name="connsiteX20" fmla="*/ 2119952 w 3025890"/>
              <a:gd name="connsiteY20" fmla="*/ 4072737 h 4321188"/>
              <a:gd name="connsiteX21" fmla="*/ 2060686 w 3025890"/>
              <a:gd name="connsiteY21" fmla="*/ 3530870 h 4321188"/>
              <a:gd name="connsiteX22" fmla="*/ 1315619 w 3025890"/>
              <a:gd name="connsiteY22" fmla="*/ 2387870 h 4321188"/>
              <a:gd name="connsiteX23" fmla="*/ 1535752 w 3025890"/>
              <a:gd name="connsiteY23" fmla="*/ 2980537 h 4321188"/>
              <a:gd name="connsiteX24" fmla="*/ 1010819 w 3025890"/>
              <a:gd name="connsiteY24" fmla="*/ 2328603 h 4321188"/>
              <a:gd name="connsiteX25" fmla="*/ 1010819 w 3025890"/>
              <a:gd name="connsiteY25" fmla="*/ 2548737 h 4321188"/>
              <a:gd name="connsiteX26" fmla="*/ 731419 w 3025890"/>
              <a:gd name="connsiteY26" fmla="*/ 2489470 h 4321188"/>
              <a:gd name="connsiteX27" fmla="*/ 443552 w 3025890"/>
              <a:gd name="connsiteY27" fmla="*/ 2337070 h 4321188"/>
              <a:gd name="connsiteX28" fmla="*/ 426619 w 3025890"/>
              <a:gd name="connsiteY28" fmla="*/ 2074603 h 4321188"/>
              <a:gd name="connsiteX29" fmla="*/ 367352 w 3025890"/>
              <a:gd name="connsiteY29" fmla="*/ 2464070 h 4321188"/>
              <a:gd name="connsiteX30" fmla="*/ 375819 w 3025890"/>
              <a:gd name="connsiteY30" fmla="*/ 2074603 h 4321188"/>
              <a:gd name="connsiteX31" fmla="*/ 3286 w 3025890"/>
              <a:gd name="connsiteY31" fmla="*/ 2506403 h 4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25890" h="4321188">
                <a:moveTo>
                  <a:pt x="3286" y="2506403"/>
                </a:moveTo>
                <a:cubicBezTo>
                  <a:pt x="-24936" y="2488059"/>
                  <a:pt x="135930" y="2217126"/>
                  <a:pt x="206486" y="1964537"/>
                </a:cubicBezTo>
                <a:cubicBezTo>
                  <a:pt x="277042" y="1711948"/>
                  <a:pt x="418152" y="1257570"/>
                  <a:pt x="426619" y="990870"/>
                </a:cubicBezTo>
                <a:cubicBezTo>
                  <a:pt x="435086" y="724170"/>
                  <a:pt x="214953" y="519559"/>
                  <a:pt x="257286" y="364337"/>
                </a:cubicBezTo>
                <a:cubicBezTo>
                  <a:pt x="299619" y="209115"/>
                  <a:pt x="652397" y="87759"/>
                  <a:pt x="680619" y="59537"/>
                </a:cubicBezTo>
                <a:cubicBezTo>
                  <a:pt x="708841" y="31315"/>
                  <a:pt x="347597" y="204881"/>
                  <a:pt x="426619" y="195003"/>
                </a:cubicBezTo>
                <a:cubicBezTo>
                  <a:pt x="505641" y="185125"/>
                  <a:pt x="1105363" y="-8197"/>
                  <a:pt x="1154752" y="270"/>
                </a:cubicBezTo>
                <a:cubicBezTo>
                  <a:pt x="1204141" y="8737"/>
                  <a:pt x="713074" y="211936"/>
                  <a:pt x="722952" y="245803"/>
                </a:cubicBezTo>
                <a:cubicBezTo>
                  <a:pt x="732830" y="279670"/>
                  <a:pt x="1070086" y="183714"/>
                  <a:pt x="1214019" y="203470"/>
                </a:cubicBezTo>
                <a:cubicBezTo>
                  <a:pt x="1357952" y="223226"/>
                  <a:pt x="1538574" y="357282"/>
                  <a:pt x="1586552" y="364337"/>
                </a:cubicBezTo>
                <a:cubicBezTo>
                  <a:pt x="1634530" y="371392"/>
                  <a:pt x="1372064" y="142792"/>
                  <a:pt x="1501886" y="245803"/>
                </a:cubicBezTo>
                <a:cubicBezTo>
                  <a:pt x="1631708" y="348814"/>
                  <a:pt x="2224375" y="866692"/>
                  <a:pt x="2365486" y="982403"/>
                </a:cubicBezTo>
                <a:cubicBezTo>
                  <a:pt x="2506597" y="1098114"/>
                  <a:pt x="2282230" y="717114"/>
                  <a:pt x="2348552" y="940070"/>
                </a:cubicBezTo>
                <a:cubicBezTo>
                  <a:pt x="2414874" y="1163026"/>
                  <a:pt x="2711208" y="2022392"/>
                  <a:pt x="2763419" y="2320137"/>
                </a:cubicBezTo>
                <a:cubicBezTo>
                  <a:pt x="2815630" y="2617882"/>
                  <a:pt x="2618075" y="2572726"/>
                  <a:pt x="2661819" y="2726537"/>
                </a:cubicBezTo>
                <a:cubicBezTo>
                  <a:pt x="2705563" y="2880348"/>
                  <a:pt x="3027297" y="3158336"/>
                  <a:pt x="3025886" y="3243003"/>
                </a:cubicBezTo>
                <a:cubicBezTo>
                  <a:pt x="3024475" y="3327670"/>
                  <a:pt x="2733785" y="3159748"/>
                  <a:pt x="2653352" y="3234537"/>
                </a:cubicBezTo>
                <a:cubicBezTo>
                  <a:pt x="2572919" y="3309326"/>
                  <a:pt x="2539053" y="3511115"/>
                  <a:pt x="2543286" y="3691737"/>
                </a:cubicBezTo>
                <a:cubicBezTo>
                  <a:pt x="2547519" y="3872359"/>
                  <a:pt x="2715441" y="4363426"/>
                  <a:pt x="2678752" y="4318270"/>
                </a:cubicBezTo>
                <a:cubicBezTo>
                  <a:pt x="2642063" y="4273114"/>
                  <a:pt x="2416285" y="3461725"/>
                  <a:pt x="2323152" y="3420803"/>
                </a:cubicBezTo>
                <a:cubicBezTo>
                  <a:pt x="2230019" y="3379881"/>
                  <a:pt x="2163696" y="4054393"/>
                  <a:pt x="2119952" y="4072737"/>
                </a:cubicBezTo>
                <a:cubicBezTo>
                  <a:pt x="2076208" y="4091081"/>
                  <a:pt x="2194742" y="3811681"/>
                  <a:pt x="2060686" y="3530870"/>
                </a:cubicBezTo>
                <a:cubicBezTo>
                  <a:pt x="1926631" y="3250059"/>
                  <a:pt x="1403108" y="2479592"/>
                  <a:pt x="1315619" y="2387870"/>
                </a:cubicBezTo>
                <a:cubicBezTo>
                  <a:pt x="1228130" y="2296148"/>
                  <a:pt x="1586552" y="2990415"/>
                  <a:pt x="1535752" y="2980537"/>
                </a:cubicBezTo>
                <a:cubicBezTo>
                  <a:pt x="1484952" y="2970659"/>
                  <a:pt x="1098308" y="2400570"/>
                  <a:pt x="1010819" y="2328603"/>
                </a:cubicBezTo>
                <a:cubicBezTo>
                  <a:pt x="923330" y="2256636"/>
                  <a:pt x="1057386" y="2521926"/>
                  <a:pt x="1010819" y="2548737"/>
                </a:cubicBezTo>
                <a:cubicBezTo>
                  <a:pt x="964252" y="2575548"/>
                  <a:pt x="825964" y="2524748"/>
                  <a:pt x="731419" y="2489470"/>
                </a:cubicBezTo>
                <a:cubicBezTo>
                  <a:pt x="636875" y="2454192"/>
                  <a:pt x="494352" y="2406214"/>
                  <a:pt x="443552" y="2337070"/>
                </a:cubicBezTo>
                <a:cubicBezTo>
                  <a:pt x="392752" y="2267926"/>
                  <a:pt x="439319" y="2053436"/>
                  <a:pt x="426619" y="2074603"/>
                </a:cubicBezTo>
                <a:cubicBezTo>
                  <a:pt x="413919" y="2095770"/>
                  <a:pt x="375819" y="2464070"/>
                  <a:pt x="367352" y="2464070"/>
                </a:cubicBezTo>
                <a:cubicBezTo>
                  <a:pt x="358885" y="2464070"/>
                  <a:pt x="435086" y="2064725"/>
                  <a:pt x="375819" y="2074603"/>
                </a:cubicBezTo>
                <a:cubicBezTo>
                  <a:pt x="316552" y="2084481"/>
                  <a:pt x="31508" y="2524747"/>
                  <a:pt x="3286" y="250640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F4F59869-1A03-DFD3-791E-F12FBA19E1F6}"/>
              </a:ext>
            </a:extLst>
          </p:cNvPr>
          <p:cNvSpPr/>
          <p:nvPr/>
        </p:nvSpPr>
        <p:spPr>
          <a:xfrm>
            <a:off x="3282290" y="2691933"/>
            <a:ext cx="1018766" cy="2029959"/>
          </a:xfrm>
          <a:custGeom>
            <a:avLst/>
            <a:gdLst>
              <a:gd name="connsiteX0" fmla="*/ 942577 w 1018766"/>
              <a:gd name="connsiteY0" fmla="*/ 59734 h 2029959"/>
              <a:gd name="connsiteX1" fmla="*/ 942577 w 1018766"/>
              <a:gd name="connsiteY1" fmla="*/ 152867 h 2029959"/>
              <a:gd name="connsiteX2" fmla="*/ 485377 w 1018766"/>
              <a:gd name="connsiteY2" fmla="*/ 974134 h 2029959"/>
              <a:gd name="connsiteX3" fmla="*/ 510777 w 1018766"/>
              <a:gd name="connsiteY3" fmla="*/ 1820800 h 2029959"/>
              <a:gd name="connsiteX4" fmla="*/ 341443 w 1018766"/>
              <a:gd name="connsiteY4" fmla="*/ 1389000 h 2029959"/>
              <a:gd name="connsiteX5" fmla="*/ 341443 w 1018766"/>
              <a:gd name="connsiteY5" fmla="*/ 2015534 h 2029959"/>
              <a:gd name="connsiteX6" fmla="*/ 265243 w 1018766"/>
              <a:gd name="connsiteY6" fmla="*/ 1744600 h 2029959"/>
              <a:gd name="connsiteX7" fmla="*/ 45110 w 1018766"/>
              <a:gd name="connsiteY7" fmla="*/ 813267 h 2029959"/>
              <a:gd name="connsiteX8" fmla="*/ 36643 w 1018766"/>
              <a:gd name="connsiteY8" fmla="*/ 1262000 h 2029959"/>
              <a:gd name="connsiteX9" fmla="*/ 443043 w 1018766"/>
              <a:gd name="connsiteY9" fmla="*/ 203667 h 2029959"/>
              <a:gd name="connsiteX10" fmla="*/ 197510 w 1018766"/>
              <a:gd name="connsiteY10" fmla="*/ 821734 h 2029959"/>
              <a:gd name="connsiteX11" fmla="*/ 942577 w 1018766"/>
              <a:gd name="connsiteY11" fmla="*/ 59734 h 202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8766" h="2029959">
                <a:moveTo>
                  <a:pt x="942577" y="59734"/>
                </a:moveTo>
                <a:cubicBezTo>
                  <a:pt x="1066755" y="-51744"/>
                  <a:pt x="1018777" y="467"/>
                  <a:pt x="942577" y="152867"/>
                </a:cubicBezTo>
                <a:cubicBezTo>
                  <a:pt x="866377" y="305267"/>
                  <a:pt x="557344" y="696145"/>
                  <a:pt x="485377" y="974134"/>
                </a:cubicBezTo>
                <a:cubicBezTo>
                  <a:pt x="413410" y="1252123"/>
                  <a:pt x="534766" y="1751656"/>
                  <a:pt x="510777" y="1820800"/>
                </a:cubicBezTo>
                <a:cubicBezTo>
                  <a:pt x="486788" y="1889944"/>
                  <a:pt x="369665" y="1356544"/>
                  <a:pt x="341443" y="1389000"/>
                </a:cubicBezTo>
                <a:cubicBezTo>
                  <a:pt x="313221" y="1421456"/>
                  <a:pt x="354143" y="1956267"/>
                  <a:pt x="341443" y="2015534"/>
                </a:cubicBezTo>
                <a:cubicBezTo>
                  <a:pt x="328743" y="2074801"/>
                  <a:pt x="314632" y="1944978"/>
                  <a:pt x="265243" y="1744600"/>
                </a:cubicBezTo>
                <a:cubicBezTo>
                  <a:pt x="215854" y="1544222"/>
                  <a:pt x="83210" y="893700"/>
                  <a:pt x="45110" y="813267"/>
                </a:cubicBezTo>
                <a:cubicBezTo>
                  <a:pt x="7010" y="732834"/>
                  <a:pt x="-29679" y="1363600"/>
                  <a:pt x="36643" y="1262000"/>
                </a:cubicBezTo>
                <a:cubicBezTo>
                  <a:pt x="102965" y="1160400"/>
                  <a:pt x="416232" y="277045"/>
                  <a:pt x="443043" y="203667"/>
                </a:cubicBezTo>
                <a:cubicBezTo>
                  <a:pt x="469854" y="130289"/>
                  <a:pt x="118488" y="847134"/>
                  <a:pt x="197510" y="821734"/>
                </a:cubicBezTo>
                <a:cubicBezTo>
                  <a:pt x="276532" y="796334"/>
                  <a:pt x="818399" y="171212"/>
                  <a:pt x="942577" y="5973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3D36E8A-01B1-FC0F-044A-8A5D45A3821F}"/>
              </a:ext>
            </a:extLst>
          </p:cNvPr>
          <p:cNvSpPr/>
          <p:nvPr/>
        </p:nvSpPr>
        <p:spPr>
          <a:xfrm>
            <a:off x="4115434" y="2937627"/>
            <a:ext cx="827438" cy="1668386"/>
          </a:xfrm>
          <a:custGeom>
            <a:avLst/>
            <a:gdLst>
              <a:gd name="connsiteX0" fmla="*/ 7833 w 827438"/>
              <a:gd name="connsiteY0" fmla="*/ 220440 h 1668386"/>
              <a:gd name="connsiteX1" fmla="*/ 295699 w 827438"/>
              <a:gd name="connsiteY1" fmla="*/ 1024773 h 1668386"/>
              <a:gd name="connsiteX2" fmla="*/ 405766 w 827438"/>
              <a:gd name="connsiteY2" fmla="*/ 1448106 h 1668386"/>
              <a:gd name="connsiteX3" fmla="*/ 414233 w 827438"/>
              <a:gd name="connsiteY3" fmla="*/ 1278773 h 1668386"/>
              <a:gd name="connsiteX4" fmla="*/ 820633 w 827438"/>
              <a:gd name="connsiteY4" fmla="*/ 1668240 h 1668386"/>
              <a:gd name="connsiteX5" fmla="*/ 668233 w 827438"/>
              <a:gd name="connsiteY5" fmla="*/ 1227973 h 1668386"/>
              <a:gd name="connsiteX6" fmla="*/ 659766 w 827438"/>
              <a:gd name="connsiteY6" fmla="*/ 306 h 1668386"/>
              <a:gd name="connsiteX7" fmla="*/ 642833 w 827438"/>
              <a:gd name="connsiteY7" fmla="*/ 1100973 h 1668386"/>
              <a:gd name="connsiteX8" fmla="*/ 7833 w 827438"/>
              <a:gd name="connsiteY8" fmla="*/ 220440 h 166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438" h="1668386">
                <a:moveTo>
                  <a:pt x="7833" y="220440"/>
                </a:moveTo>
                <a:cubicBezTo>
                  <a:pt x="-50023" y="207740"/>
                  <a:pt x="229377" y="820162"/>
                  <a:pt x="295699" y="1024773"/>
                </a:cubicBezTo>
                <a:cubicBezTo>
                  <a:pt x="362021" y="1229384"/>
                  <a:pt x="386010" y="1405773"/>
                  <a:pt x="405766" y="1448106"/>
                </a:cubicBezTo>
                <a:cubicBezTo>
                  <a:pt x="425522" y="1490439"/>
                  <a:pt x="345089" y="1242084"/>
                  <a:pt x="414233" y="1278773"/>
                </a:cubicBezTo>
                <a:cubicBezTo>
                  <a:pt x="483377" y="1315462"/>
                  <a:pt x="778300" y="1676707"/>
                  <a:pt x="820633" y="1668240"/>
                </a:cubicBezTo>
                <a:cubicBezTo>
                  <a:pt x="862966" y="1659773"/>
                  <a:pt x="695044" y="1505962"/>
                  <a:pt x="668233" y="1227973"/>
                </a:cubicBezTo>
                <a:cubicBezTo>
                  <a:pt x="641422" y="949984"/>
                  <a:pt x="663999" y="21473"/>
                  <a:pt x="659766" y="306"/>
                </a:cubicBezTo>
                <a:cubicBezTo>
                  <a:pt x="655533" y="-20861"/>
                  <a:pt x="751488" y="1061462"/>
                  <a:pt x="642833" y="1100973"/>
                </a:cubicBezTo>
                <a:cubicBezTo>
                  <a:pt x="534178" y="1140484"/>
                  <a:pt x="65689" y="233140"/>
                  <a:pt x="7833" y="22044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0D9C425A-BC51-7305-F859-44BF2C89CC7D}"/>
              </a:ext>
            </a:extLst>
          </p:cNvPr>
          <p:cNvSpPr/>
          <p:nvPr/>
        </p:nvSpPr>
        <p:spPr>
          <a:xfrm>
            <a:off x="3223212" y="6645984"/>
            <a:ext cx="2111331" cy="1163398"/>
          </a:xfrm>
          <a:custGeom>
            <a:avLst/>
            <a:gdLst>
              <a:gd name="connsiteX0" fmla="*/ 61855 w 2111331"/>
              <a:gd name="connsiteY0" fmla="*/ 349 h 1163398"/>
              <a:gd name="connsiteX1" fmla="*/ 586788 w 2111331"/>
              <a:gd name="connsiteY1" fmla="*/ 415216 h 1163398"/>
              <a:gd name="connsiteX2" fmla="*/ 1010121 w 2111331"/>
              <a:gd name="connsiteY2" fmla="*/ 745416 h 1163398"/>
              <a:gd name="connsiteX3" fmla="*/ 781521 w 2111331"/>
              <a:gd name="connsiteY3" fmla="*/ 652283 h 1163398"/>
              <a:gd name="connsiteX4" fmla="*/ 1433455 w 2111331"/>
              <a:gd name="connsiteY4" fmla="*/ 703083 h 1163398"/>
              <a:gd name="connsiteX5" fmla="*/ 1916055 w 2111331"/>
              <a:gd name="connsiteY5" fmla="*/ 482949 h 1163398"/>
              <a:gd name="connsiteX6" fmla="*/ 1602788 w 2111331"/>
              <a:gd name="connsiteY6" fmla="*/ 686149 h 1163398"/>
              <a:gd name="connsiteX7" fmla="*/ 2110788 w 2111331"/>
              <a:gd name="connsiteY7" fmla="*/ 694616 h 1163398"/>
              <a:gd name="connsiteX8" fmla="*/ 1687455 w 2111331"/>
              <a:gd name="connsiteY8" fmla="*/ 940149 h 1163398"/>
              <a:gd name="connsiteX9" fmla="*/ 1069388 w 2111331"/>
              <a:gd name="connsiteY9" fmla="*/ 1160283 h 1163398"/>
              <a:gd name="connsiteX10" fmla="*/ 442855 w 2111331"/>
              <a:gd name="connsiteY10" fmla="*/ 770816 h 1163398"/>
              <a:gd name="connsiteX11" fmla="*/ 36455 w 2111331"/>
              <a:gd name="connsiteY11" fmla="*/ 415216 h 1163398"/>
              <a:gd name="connsiteX12" fmla="*/ 425921 w 2111331"/>
              <a:gd name="connsiteY12" fmla="*/ 626883 h 1163398"/>
              <a:gd name="connsiteX13" fmla="*/ 2588 w 2111331"/>
              <a:gd name="connsiteY13" fmla="*/ 110416 h 1163398"/>
              <a:gd name="connsiteX14" fmla="*/ 239655 w 2111331"/>
              <a:gd name="connsiteY14" fmla="*/ 339016 h 1163398"/>
              <a:gd name="connsiteX15" fmla="*/ 61855 w 2111331"/>
              <a:gd name="connsiteY15" fmla="*/ 349 h 11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1331" h="1163398">
                <a:moveTo>
                  <a:pt x="61855" y="349"/>
                </a:moveTo>
                <a:cubicBezTo>
                  <a:pt x="119710" y="13049"/>
                  <a:pt x="586788" y="415216"/>
                  <a:pt x="586788" y="415216"/>
                </a:cubicBezTo>
                <a:cubicBezTo>
                  <a:pt x="744832" y="539394"/>
                  <a:pt x="977666" y="705905"/>
                  <a:pt x="1010121" y="745416"/>
                </a:cubicBezTo>
                <a:cubicBezTo>
                  <a:pt x="1042576" y="784927"/>
                  <a:pt x="710965" y="659339"/>
                  <a:pt x="781521" y="652283"/>
                </a:cubicBezTo>
                <a:cubicBezTo>
                  <a:pt x="852077" y="645228"/>
                  <a:pt x="1244366" y="731305"/>
                  <a:pt x="1433455" y="703083"/>
                </a:cubicBezTo>
                <a:cubicBezTo>
                  <a:pt x="1622544" y="674861"/>
                  <a:pt x="1887833" y="485771"/>
                  <a:pt x="1916055" y="482949"/>
                </a:cubicBezTo>
                <a:cubicBezTo>
                  <a:pt x="1944277" y="480127"/>
                  <a:pt x="1570333" y="650871"/>
                  <a:pt x="1602788" y="686149"/>
                </a:cubicBezTo>
                <a:cubicBezTo>
                  <a:pt x="1635243" y="721427"/>
                  <a:pt x="2096677" y="652283"/>
                  <a:pt x="2110788" y="694616"/>
                </a:cubicBezTo>
                <a:cubicBezTo>
                  <a:pt x="2124899" y="736949"/>
                  <a:pt x="1861022" y="862538"/>
                  <a:pt x="1687455" y="940149"/>
                </a:cubicBezTo>
                <a:cubicBezTo>
                  <a:pt x="1513888" y="1017760"/>
                  <a:pt x="1276821" y="1188505"/>
                  <a:pt x="1069388" y="1160283"/>
                </a:cubicBezTo>
                <a:cubicBezTo>
                  <a:pt x="861955" y="1132061"/>
                  <a:pt x="615010" y="894994"/>
                  <a:pt x="442855" y="770816"/>
                </a:cubicBezTo>
                <a:cubicBezTo>
                  <a:pt x="270700" y="646638"/>
                  <a:pt x="39277" y="439205"/>
                  <a:pt x="36455" y="415216"/>
                </a:cubicBezTo>
                <a:cubicBezTo>
                  <a:pt x="33633" y="391227"/>
                  <a:pt x="431565" y="677683"/>
                  <a:pt x="425921" y="626883"/>
                </a:cubicBezTo>
                <a:cubicBezTo>
                  <a:pt x="420277" y="576083"/>
                  <a:pt x="33632" y="158394"/>
                  <a:pt x="2588" y="110416"/>
                </a:cubicBezTo>
                <a:cubicBezTo>
                  <a:pt x="-28456" y="62438"/>
                  <a:pt x="229777" y="353127"/>
                  <a:pt x="239655" y="339016"/>
                </a:cubicBezTo>
                <a:cubicBezTo>
                  <a:pt x="249533" y="324905"/>
                  <a:pt x="4000" y="-12351"/>
                  <a:pt x="61855" y="3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730C0939-FDA5-A7D4-410D-F67D3872FA17}"/>
              </a:ext>
            </a:extLst>
          </p:cNvPr>
          <p:cNvSpPr/>
          <p:nvPr/>
        </p:nvSpPr>
        <p:spPr>
          <a:xfrm>
            <a:off x="2094838" y="4630372"/>
            <a:ext cx="286669" cy="862475"/>
          </a:xfrm>
          <a:custGeom>
            <a:avLst/>
            <a:gdLst>
              <a:gd name="connsiteX0" fmla="*/ 284295 w 286669"/>
              <a:gd name="connsiteY0" fmla="*/ 895 h 862475"/>
              <a:gd name="connsiteX1" fmla="*/ 148829 w 286669"/>
              <a:gd name="connsiteY1" fmla="*/ 280295 h 862475"/>
              <a:gd name="connsiteX2" fmla="*/ 4895 w 286669"/>
              <a:gd name="connsiteY2" fmla="*/ 830628 h 862475"/>
              <a:gd name="connsiteX3" fmla="*/ 38762 w 286669"/>
              <a:gd name="connsiteY3" fmla="*/ 729028 h 862475"/>
              <a:gd name="connsiteX4" fmla="*/ 89562 w 286669"/>
              <a:gd name="connsiteY4" fmla="*/ 170228 h 862475"/>
              <a:gd name="connsiteX5" fmla="*/ 30295 w 286669"/>
              <a:gd name="connsiteY5" fmla="*/ 364961 h 862475"/>
              <a:gd name="connsiteX6" fmla="*/ 284295 w 286669"/>
              <a:gd name="connsiteY6" fmla="*/ 895 h 86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69" h="862475">
                <a:moveTo>
                  <a:pt x="284295" y="895"/>
                </a:moveTo>
                <a:cubicBezTo>
                  <a:pt x="304051" y="-13216"/>
                  <a:pt x="195396" y="142006"/>
                  <a:pt x="148829" y="280295"/>
                </a:cubicBezTo>
                <a:cubicBezTo>
                  <a:pt x="102262" y="418584"/>
                  <a:pt x="23239" y="755839"/>
                  <a:pt x="4895" y="830628"/>
                </a:cubicBezTo>
                <a:cubicBezTo>
                  <a:pt x="-13449" y="905417"/>
                  <a:pt x="24651" y="839095"/>
                  <a:pt x="38762" y="729028"/>
                </a:cubicBezTo>
                <a:cubicBezTo>
                  <a:pt x="52873" y="618961"/>
                  <a:pt x="90973" y="230906"/>
                  <a:pt x="89562" y="170228"/>
                </a:cubicBezTo>
                <a:cubicBezTo>
                  <a:pt x="88151" y="109550"/>
                  <a:pt x="2073" y="388950"/>
                  <a:pt x="30295" y="364961"/>
                </a:cubicBezTo>
                <a:cubicBezTo>
                  <a:pt x="58517" y="340972"/>
                  <a:pt x="264539" y="15006"/>
                  <a:pt x="284295" y="8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6238C31-CA21-9BBC-B4C2-9B42986C2288}"/>
              </a:ext>
            </a:extLst>
          </p:cNvPr>
          <p:cNvSpPr/>
          <p:nvPr/>
        </p:nvSpPr>
        <p:spPr>
          <a:xfrm>
            <a:off x="3268302" y="7362467"/>
            <a:ext cx="170764" cy="1265267"/>
          </a:xfrm>
          <a:custGeom>
            <a:avLst/>
            <a:gdLst>
              <a:gd name="connsiteX0" fmla="*/ 8298 w 170764"/>
              <a:gd name="connsiteY0" fmla="*/ 20466 h 1265267"/>
              <a:gd name="connsiteX1" fmla="*/ 152231 w 170764"/>
              <a:gd name="connsiteY1" fmla="*/ 520000 h 1265267"/>
              <a:gd name="connsiteX2" fmla="*/ 135298 w 170764"/>
              <a:gd name="connsiteY2" fmla="*/ 1231200 h 1265267"/>
              <a:gd name="connsiteX3" fmla="*/ 143765 w 170764"/>
              <a:gd name="connsiteY3" fmla="*/ 1087266 h 1265267"/>
              <a:gd name="connsiteX4" fmla="*/ 160698 w 170764"/>
              <a:gd name="connsiteY4" fmla="*/ 520000 h 1265267"/>
              <a:gd name="connsiteX5" fmla="*/ 160698 w 170764"/>
              <a:gd name="connsiteY5" fmla="*/ 282933 h 1265267"/>
              <a:gd name="connsiteX6" fmla="*/ 33698 w 170764"/>
              <a:gd name="connsiteY6" fmla="*/ 113600 h 1265267"/>
              <a:gd name="connsiteX7" fmla="*/ 8298 w 170764"/>
              <a:gd name="connsiteY7" fmla="*/ 20466 h 126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64" h="1265267">
                <a:moveTo>
                  <a:pt x="8298" y="20466"/>
                </a:moveTo>
                <a:cubicBezTo>
                  <a:pt x="28054" y="88199"/>
                  <a:pt x="131064" y="318211"/>
                  <a:pt x="152231" y="520000"/>
                </a:cubicBezTo>
                <a:cubicBezTo>
                  <a:pt x="173398" y="721789"/>
                  <a:pt x="136709" y="1136656"/>
                  <a:pt x="135298" y="1231200"/>
                </a:cubicBezTo>
                <a:cubicBezTo>
                  <a:pt x="133887" y="1325744"/>
                  <a:pt x="139532" y="1205799"/>
                  <a:pt x="143765" y="1087266"/>
                </a:cubicBezTo>
                <a:cubicBezTo>
                  <a:pt x="147998" y="968733"/>
                  <a:pt x="157876" y="654055"/>
                  <a:pt x="160698" y="520000"/>
                </a:cubicBezTo>
                <a:cubicBezTo>
                  <a:pt x="163520" y="385945"/>
                  <a:pt x="181865" y="350666"/>
                  <a:pt x="160698" y="282933"/>
                </a:cubicBezTo>
                <a:cubicBezTo>
                  <a:pt x="139531" y="215200"/>
                  <a:pt x="60509" y="155933"/>
                  <a:pt x="33698" y="113600"/>
                </a:cubicBezTo>
                <a:cubicBezTo>
                  <a:pt x="6887" y="71267"/>
                  <a:pt x="-11458" y="-47267"/>
                  <a:pt x="8298" y="2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CD9C07EF-DA54-EF41-9558-1F2E71C7FC73}"/>
              </a:ext>
            </a:extLst>
          </p:cNvPr>
          <p:cNvSpPr/>
          <p:nvPr/>
        </p:nvSpPr>
        <p:spPr>
          <a:xfrm>
            <a:off x="5748252" y="6988713"/>
            <a:ext cx="161494" cy="1355487"/>
          </a:xfrm>
          <a:custGeom>
            <a:avLst/>
            <a:gdLst>
              <a:gd name="connsiteX0" fmla="*/ 161481 w 161494"/>
              <a:gd name="connsiteY0" fmla="*/ 4754 h 1355487"/>
              <a:gd name="connsiteX1" fmla="*/ 17548 w 161494"/>
              <a:gd name="connsiteY1" fmla="*/ 1003820 h 1355487"/>
              <a:gd name="connsiteX2" fmla="*/ 34481 w 161494"/>
              <a:gd name="connsiteY2" fmla="*/ 1350954 h 1355487"/>
              <a:gd name="connsiteX3" fmla="*/ 615 w 161494"/>
              <a:gd name="connsiteY3" fmla="*/ 1164687 h 1355487"/>
              <a:gd name="connsiteX4" fmla="*/ 26015 w 161494"/>
              <a:gd name="connsiteY4" fmla="*/ 648220 h 1355487"/>
              <a:gd name="connsiteX5" fmla="*/ 161481 w 161494"/>
              <a:gd name="connsiteY5" fmla="*/ 4754 h 135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94" h="1355487">
                <a:moveTo>
                  <a:pt x="161481" y="4754"/>
                </a:moveTo>
                <a:cubicBezTo>
                  <a:pt x="160070" y="64021"/>
                  <a:pt x="38715" y="779453"/>
                  <a:pt x="17548" y="1003820"/>
                </a:cubicBezTo>
                <a:cubicBezTo>
                  <a:pt x="-3619" y="1228187"/>
                  <a:pt x="37303" y="1324143"/>
                  <a:pt x="34481" y="1350954"/>
                </a:cubicBezTo>
                <a:cubicBezTo>
                  <a:pt x="31659" y="1377765"/>
                  <a:pt x="2026" y="1281809"/>
                  <a:pt x="615" y="1164687"/>
                </a:cubicBezTo>
                <a:cubicBezTo>
                  <a:pt x="-796" y="1047565"/>
                  <a:pt x="-2207" y="840131"/>
                  <a:pt x="26015" y="648220"/>
                </a:cubicBezTo>
                <a:cubicBezTo>
                  <a:pt x="54237" y="456309"/>
                  <a:pt x="162892" y="-54513"/>
                  <a:pt x="161481" y="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76BBD374-884F-543D-9F82-AFF210B7C4E9}"/>
              </a:ext>
            </a:extLst>
          </p:cNvPr>
          <p:cNvSpPr/>
          <p:nvPr/>
        </p:nvSpPr>
        <p:spPr>
          <a:xfrm>
            <a:off x="3650877" y="6880909"/>
            <a:ext cx="2318869" cy="1171184"/>
          </a:xfrm>
          <a:custGeom>
            <a:avLst/>
            <a:gdLst>
              <a:gd name="connsiteX0" fmla="*/ 15190 w 2318869"/>
              <a:gd name="connsiteY0" fmla="*/ 789891 h 1171184"/>
              <a:gd name="connsiteX1" fmla="*/ 1141256 w 2318869"/>
              <a:gd name="connsiteY1" fmla="*/ 730624 h 1171184"/>
              <a:gd name="connsiteX2" fmla="*/ 2123390 w 2318869"/>
              <a:gd name="connsiteY2" fmla="*/ 154891 h 1171184"/>
              <a:gd name="connsiteX3" fmla="*/ 2318123 w 2318869"/>
              <a:gd name="connsiteY3" fmla="*/ 2491 h 1171184"/>
              <a:gd name="connsiteX4" fmla="*/ 2165723 w 2318869"/>
              <a:gd name="connsiteY4" fmla="*/ 239558 h 1171184"/>
              <a:gd name="connsiteX5" fmla="*/ 1615390 w 2318869"/>
              <a:gd name="connsiteY5" fmla="*/ 849158 h 1171184"/>
              <a:gd name="connsiteX6" fmla="*/ 904190 w 2318869"/>
              <a:gd name="connsiteY6" fmla="*/ 1170891 h 1171184"/>
              <a:gd name="connsiteX7" fmla="*/ 243790 w 2318869"/>
              <a:gd name="connsiteY7" fmla="*/ 908424 h 1171184"/>
              <a:gd name="connsiteX8" fmla="*/ 472390 w 2318869"/>
              <a:gd name="connsiteY8" fmla="*/ 993091 h 1171184"/>
              <a:gd name="connsiteX9" fmla="*/ 15190 w 2318869"/>
              <a:gd name="connsiteY9" fmla="*/ 789891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8869" h="1171184">
                <a:moveTo>
                  <a:pt x="15190" y="789891"/>
                </a:moveTo>
                <a:cubicBezTo>
                  <a:pt x="126668" y="746147"/>
                  <a:pt x="789889" y="836457"/>
                  <a:pt x="1141256" y="730624"/>
                </a:cubicBezTo>
                <a:cubicBezTo>
                  <a:pt x="1492623" y="624791"/>
                  <a:pt x="1927246" y="276246"/>
                  <a:pt x="2123390" y="154891"/>
                </a:cubicBezTo>
                <a:cubicBezTo>
                  <a:pt x="2319534" y="33536"/>
                  <a:pt x="2311068" y="-11620"/>
                  <a:pt x="2318123" y="2491"/>
                </a:cubicBezTo>
                <a:cubicBezTo>
                  <a:pt x="2325178" y="16602"/>
                  <a:pt x="2282845" y="98447"/>
                  <a:pt x="2165723" y="239558"/>
                </a:cubicBezTo>
                <a:cubicBezTo>
                  <a:pt x="2048601" y="380669"/>
                  <a:pt x="1825645" y="693936"/>
                  <a:pt x="1615390" y="849158"/>
                </a:cubicBezTo>
                <a:cubicBezTo>
                  <a:pt x="1405135" y="1004380"/>
                  <a:pt x="1132790" y="1161013"/>
                  <a:pt x="904190" y="1170891"/>
                </a:cubicBezTo>
                <a:cubicBezTo>
                  <a:pt x="675590" y="1180769"/>
                  <a:pt x="315757" y="938057"/>
                  <a:pt x="243790" y="908424"/>
                </a:cubicBezTo>
                <a:cubicBezTo>
                  <a:pt x="171823" y="878791"/>
                  <a:pt x="503434" y="1010024"/>
                  <a:pt x="472390" y="993091"/>
                </a:cubicBezTo>
                <a:cubicBezTo>
                  <a:pt x="441346" y="976158"/>
                  <a:pt x="-96288" y="833635"/>
                  <a:pt x="15190" y="7898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595382E4-386B-7B87-6861-6272B4DDFD0C}"/>
              </a:ext>
            </a:extLst>
          </p:cNvPr>
          <p:cNvSpPr/>
          <p:nvPr/>
        </p:nvSpPr>
        <p:spPr>
          <a:xfrm>
            <a:off x="4571633" y="7755387"/>
            <a:ext cx="703521" cy="534714"/>
          </a:xfrm>
          <a:custGeom>
            <a:avLst/>
            <a:gdLst>
              <a:gd name="connsiteX0" fmla="*/ 367 w 703521"/>
              <a:gd name="connsiteY0" fmla="*/ 245613 h 534714"/>
              <a:gd name="connsiteX1" fmla="*/ 423700 w 703521"/>
              <a:gd name="connsiteY1" fmla="*/ 110146 h 534714"/>
              <a:gd name="connsiteX2" fmla="*/ 703100 w 703521"/>
              <a:gd name="connsiteY2" fmla="*/ 80 h 534714"/>
              <a:gd name="connsiteX3" fmla="*/ 482967 w 703521"/>
              <a:gd name="connsiteY3" fmla="*/ 127080 h 534714"/>
              <a:gd name="connsiteX4" fmla="*/ 322100 w 703521"/>
              <a:gd name="connsiteY4" fmla="*/ 262546 h 534714"/>
              <a:gd name="connsiteX5" fmla="*/ 262834 w 703521"/>
              <a:gd name="connsiteY5" fmla="*/ 533480 h 534714"/>
              <a:gd name="connsiteX6" fmla="*/ 347500 w 703521"/>
              <a:gd name="connsiteY6" fmla="*/ 144013 h 534714"/>
              <a:gd name="connsiteX7" fmla="*/ 367 w 703521"/>
              <a:gd name="connsiteY7" fmla="*/ 245613 h 5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521" h="534714">
                <a:moveTo>
                  <a:pt x="367" y="245613"/>
                </a:moveTo>
                <a:cubicBezTo>
                  <a:pt x="13067" y="239969"/>
                  <a:pt x="306578" y="151068"/>
                  <a:pt x="423700" y="110146"/>
                </a:cubicBezTo>
                <a:cubicBezTo>
                  <a:pt x="540822" y="69224"/>
                  <a:pt x="693222" y="-2742"/>
                  <a:pt x="703100" y="80"/>
                </a:cubicBezTo>
                <a:cubicBezTo>
                  <a:pt x="712978" y="2902"/>
                  <a:pt x="546467" y="83336"/>
                  <a:pt x="482967" y="127080"/>
                </a:cubicBezTo>
                <a:cubicBezTo>
                  <a:pt x="419467" y="170824"/>
                  <a:pt x="358789" y="194813"/>
                  <a:pt x="322100" y="262546"/>
                </a:cubicBezTo>
                <a:cubicBezTo>
                  <a:pt x="285411" y="330279"/>
                  <a:pt x="258601" y="553236"/>
                  <a:pt x="262834" y="533480"/>
                </a:cubicBezTo>
                <a:cubicBezTo>
                  <a:pt x="267067" y="513725"/>
                  <a:pt x="387011" y="190580"/>
                  <a:pt x="347500" y="144013"/>
                </a:cubicBezTo>
                <a:cubicBezTo>
                  <a:pt x="307989" y="97446"/>
                  <a:pt x="-12333" y="251257"/>
                  <a:pt x="367" y="245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6D18B312-A840-FB58-923D-3C9C3C0B12A7}"/>
              </a:ext>
            </a:extLst>
          </p:cNvPr>
          <p:cNvSpPr/>
          <p:nvPr/>
        </p:nvSpPr>
        <p:spPr>
          <a:xfrm>
            <a:off x="4206267" y="8001413"/>
            <a:ext cx="146658" cy="474166"/>
          </a:xfrm>
          <a:custGeom>
            <a:avLst/>
            <a:gdLst>
              <a:gd name="connsiteX0" fmla="*/ 77866 w 146658"/>
              <a:gd name="connsiteY0" fmla="*/ 41920 h 474166"/>
              <a:gd name="connsiteX1" fmla="*/ 52466 w 146658"/>
              <a:gd name="connsiteY1" fmla="*/ 278987 h 474166"/>
              <a:gd name="connsiteX2" fmla="*/ 103266 w 146658"/>
              <a:gd name="connsiteY2" fmla="*/ 473720 h 474166"/>
              <a:gd name="connsiteX3" fmla="*/ 69400 w 146658"/>
              <a:gd name="connsiteY3" fmla="*/ 329787 h 474166"/>
              <a:gd name="connsiteX4" fmla="*/ 1666 w 146658"/>
              <a:gd name="connsiteY4" fmla="*/ 245120 h 474166"/>
              <a:gd name="connsiteX5" fmla="*/ 145600 w 146658"/>
              <a:gd name="connsiteY5" fmla="*/ 16520 h 474166"/>
              <a:gd name="connsiteX6" fmla="*/ 77866 w 146658"/>
              <a:gd name="connsiteY6" fmla="*/ 41920 h 47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658" h="474166">
                <a:moveTo>
                  <a:pt x="77866" y="41920"/>
                </a:moveTo>
                <a:cubicBezTo>
                  <a:pt x="62344" y="85665"/>
                  <a:pt x="48233" y="207020"/>
                  <a:pt x="52466" y="278987"/>
                </a:cubicBezTo>
                <a:cubicBezTo>
                  <a:pt x="56699" y="350954"/>
                  <a:pt x="100444" y="465253"/>
                  <a:pt x="103266" y="473720"/>
                </a:cubicBezTo>
                <a:cubicBezTo>
                  <a:pt x="106088" y="482187"/>
                  <a:pt x="86333" y="367887"/>
                  <a:pt x="69400" y="329787"/>
                </a:cubicBezTo>
                <a:cubicBezTo>
                  <a:pt x="52467" y="291687"/>
                  <a:pt x="-11034" y="297331"/>
                  <a:pt x="1666" y="245120"/>
                </a:cubicBezTo>
                <a:cubicBezTo>
                  <a:pt x="14366" y="192909"/>
                  <a:pt x="135722" y="46153"/>
                  <a:pt x="145600" y="16520"/>
                </a:cubicBezTo>
                <a:cubicBezTo>
                  <a:pt x="155478" y="-13113"/>
                  <a:pt x="93388" y="-1825"/>
                  <a:pt x="77866" y="4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1EE56864-5091-F473-8B76-D677ECA4368F}"/>
              </a:ext>
            </a:extLst>
          </p:cNvPr>
          <p:cNvSpPr/>
          <p:nvPr/>
        </p:nvSpPr>
        <p:spPr>
          <a:xfrm>
            <a:off x="4088858" y="8288867"/>
            <a:ext cx="153139" cy="254000"/>
          </a:xfrm>
          <a:custGeom>
            <a:avLst/>
            <a:gdLst>
              <a:gd name="connsiteX0" fmla="*/ 542 w 153139"/>
              <a:gd name="connsiteY0" fmla="*/ 0 h 254000"/>
              <a:gd name="connsiteX1" fmla="*/ 42875 w 153139"/>
              <a:gd name="connsiteY1" fmla="*/ 169333 h 254000"/>
              <a:gd name="connsiteX2" fmla="*/ 152942 w 153139"/>
              <a:gd name="connsiteY2" fmla="*/ 254000 h 254000"/>
              <a:gd name="connsiteX3" fmla="*/ 68275 w 153139"/>
              <a:gd name="connsiteY3" fmla="*/ 169333 h 254000"/>
              <a:gd name="connsiteX4" fmla="*/ 542 w 153139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39" h="254000">
                <a:moveTo>
                  <a:pt x="542" y="0"/>
                </a:moveTo>
                <a:cubicBezTo>
                  <a:pt x="-3691" y="0"/>
                  <a:pt x="17475" y="127000"/>
                  <a:pt x="42875" y="169333"/>
                </a:cubicBezTo>
                <a:cubicBezTo>
                  <a:pt x="68275" y="211666"/>
                  <a:pt x="148709" y="254000"/>
                  <a:pt x="152942" y="254000"/>
                </a:cubicBezTo>
                <a:cubicBezTo>
                  <a:pt x="157175" y="254000"/>
                  <a:pt x="92264" y="211666"/>
                  <a:pt x="68275" y="169333"/>
                </a:cubicBezTo>
                <a:cubicBezTo>
                  <a:pt x="44286" y="127000"/>
                  <a:pt x="4775" y="0"/>
                  <a:pt x="5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0EC62963-1941-284A-E966-40BC9BC9007E}"/>
              </a:ext>
            </a:extLst>
          </p:cNvPr>
          <p:cNvSpPr/>
          <p:nvPr/>
        </p:nvSpPr>
        <p:spPr>
          <a:xfrm>
            <a:off x="4956725" y="8305794"/>
            <a:ext cx="148787" cy="440406"/>
          </a:xfrm>
          <a:custGeom>
            <a:avLst/>
            <a:gdLst>
              <a:gd name="connsiteX0" fmla="*/ 148675 w 148787"/>
              <a:gd name="connsiteY0" fmla="*/ 6 h 440406"/>
              <a:gd name="connsiteX1" fmla="*/ 30142 w 148787"/>
              <a:gd name="connsiteY1" fmla="*/ 296339 h 440406"/>
              <a:gd name="connsiteX2" fmla="*/ 114808 w 148787"/>
              <a:gd name="connsiteY2" fmla="*/ 440273 h 440406"/>
              <a:gd name="connsiteX3" fmla="*/ 38608 w 148787"/>
              <a:gd name="connsiteY3" fmla="*/ 321739 h 440406"/>
              <a:gd name="connsiteX4" fmla="*/ 4742 w 148787"/>
              <a:gd name="connsiteY4" fmla="*/ 287873 h 440406"/>
              <a:gd name="connsiteX5" fmla="*/ 148675 w 148787"/>
              <a:gd name="connsiteY5" fmla="*/ 6 h 4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787" h="440406">
                <a:moveTo>
                  <a:pt x="148675" y="6"/>
                </a:moveTo>
                <a:cubicBezTo>
                  <a:pt x="152908" y="1417"/>
                  <a:pt x="35787" y="222961"/>
                  <a:pt x="30142" y="296339"/>
                </a:cubicBezTo>
                <a:cubicBezTo>
                  <a:pt x="24497" y="369717"/>
                  <a:pt x="113397" y="436040"/>
                  <a:pt x="114808" y="440273"/>
                </a:cubicBezTo>
                <a:cubicBezTo>
                  <a:pt x="116219" y="444506"/>
                  <a:pt x="56952" y="347139"/>
                  <a:pt x="38608" y="321739"/>
                </a:cubicBezTo>
                <a:cubicBezTo>
                  <a:pt x="20264" y="296339"/>
                  <a:pt x="-12191" y="335851"/>
                  <a:pt x="4742" y="287873"/>
                </a:cubicBezTo>
                <a:cubicBezTo>
                  <a:pt x="21675" y="239895"/>
                  <a:pt x="144442" y="-1405"/>
                  <a:pt x="14867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7B83DF8-C7A2-BA96-2F2B-F71E64136691}"/>
              </a:ext>
            </a:extLst>
          </p:cNvPr>
          <p:cNvSpPr/>
          <p:nvPr/>
        </p:nvSpPr>
        <p:spPr>
          <a:xfrm>
            <a:off x="3208211" y="7272345"/>
            <a:ext cx="1018801" cy="2195854"/>
          </a:xfrm>
          <a:custGeom>
            <a:avLst/>
            <a:gdLst>
              <a:gd name="connsiteX0" fmla="*/ 17589 w 1018801"/>
              <a:gd name="connsiteY0" fmla="*/ 522 h 2195854"/>
              <a:gd name="connsiteX1" fmla="*/ 525589 w 1018801"/>
              <a:gd name="connsiteY1" fmla="*/ 474655 h 2195854"/>
              <a:gd name="connsiteX2" fmla="*/ 669522 w 1018801"/>
              <a:gd name="connsiteY2" fmla="*/ 550855 h 2195854"/>
              <a:gd name="connsiteX3" fmla="*/ 466322 w 1018801"/>
              <a:gd name="connsiteY3" fmla="*/ 576255 h 2195854"/>
              <a:gd name="connsiteX4" fmla="*/ 1016656 w 1018801"/>
              <a:gd name="connsiteY4" fmla="*/ 737122 h 2195854"/>
              <a:gd name="connsiteX5" fmla="*/ 669522 w 1018801"/>
              <a:gd name="connsiteY5" fmla="*/ 737122 h 2195854"/>
              <a:gd name="connsiteX6" fmla="*/ 999722 w 1018801"/>
              <a:gd name="connsiteY6" fmla="*/ 872588 h 2195854"/>
              <a:gd name="connsiteX7" fmla="*/ 390122 w 1018801"/>
              <a:gd name="connsiteY7" fmla="*/ 864122 h 2195854"/>
              <a:gd name="connsiteX8" fmla="*/ 737256 w 1018801"/>
              <a:gd name="connsiteY8" fmla="*/ 1304388 h 2195854"/>
              <a:gd name="connsiteX9" fmla="*/ 779589 w 1018801"/>
              <a:gd name="connsiteY9" fmla="*/ 1439855 h 2195854"/>
              <a:gd name="connsiteX10" fmla="*/ 889656 w 1018801"/>
              <a:gd name="connsiteY10" fmla="*/ 2176455 h 2195854"/>
              <a:gd name="connsiteX11" fmla="*/ 771122 w 1018801"/>
              <a:gd name="connsiteY11" fmla="*/ 1939388 h 2195854"/>
              <a:gd name="connsiteX12" fmla="*/ 305456 w 1018801"/>
              <a:gd name="connsiteY12" fmla="*/ 1482188 h 2195854"/>
              <a:gd name="connsiteX13" fmla="*/ 42989 w 1018801"/>
              <a:gd name="connsiteY13" fmla="*/ 1101188 h 2195854"/>
              <a:gd name="connsiteX14" fmla="*/ 161522 w 1018801"/>
              <a:gd name="connsiteY14" fmla="*/ 711722 h 2195854"/>
              <a:gd name="connsiteX15" fmla="*/ 51456 w 1018801"/>
              <a:gd name="connsiteY15" fmla="*/ 254522 h 2195854"/>
              <a:gd name="connsiteX16" fmla="*/ 110722 w 1018801"/>
              <a:gd name="connsiteY16" fmla="*/ 576255 h 2195854"/>
              <a:gd name="connsiteX17" fmla="*/ 17589 w 1018801"/>
              <a:gd name="connsiteY17" fmla="*/ 522 h 219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8801" h="2195854">
                <a:moveTo>
                  <a:pt x="17589" y="522"/>
                </a:moveTo>
                <a:cubicBezTo>
                  <a:pt x="86733" y="-16411"/>
                  <a:pt x="416934" y="382933"/>
                  <a:pt x="525589" y="474655"/>
                </a:cubicBezTo>
                <a:cubicBezTo>
                  <a:pt x="634244" y="566377"/>
                  <a:pt x="679400" y="533922"/>
                  <a:pt x="669522" y="550855"/>
                </a:cubicBezTo>
                <a:cubicBezTo>
                  <a:pt x="659644" y="567788"/>
                  <a:pt x="408466" y="545211"/>
                  <a:pt x="466322" y="576255"/>
                </a:cubicBezTo>
                <a:cubicBezTo>
                  <a:pt x="524178" y="607299"/>
                  <a:pt x="982789" y="710311"/>
                  <a:pt x="1016656" y="737122"/>
                </a:cubicBezTo>
                <a:cubicBezTo>
                  <a:pt x="1050523" y="763933"/>
                  <a:pt x="672344" y="714544"/>
                  <a:pt x="669522" y="737122"/>
                </a:cubicBezTo>
                <a:cubicBezTo>
                  <a:pt x="666700" y="759700"/>
                  <a:pt x="1046289" y="851421"/>
                  <a:pt x="999722" y="872588"/>
                </a:cubicBezTo>
                <a:cubicBezTo>
                  <a:pt x="953155" y="893755"/>
                  <a:pt x="433866" y="792156"/>
                  <a:pt x="390122" y="864122"/>
                </a:cubicBezTo>
                <a:cubicBezTo>
                  <a:pt x="346378" y="936088"/>
                  <a:pt x="672345" y="1208433"/>
                  <a:pt x="737256" y="1304388"/>
                </a:cubicBezTo>
                <a:cubicBezTo>
                  <a:pt x="802167" y="1400343"/>
                  <a:pt x="754189" y="1294511"/>
                  <a:pt x="779589" y="1439855"/>
                </a:cubicBezTo>
                <a:cubicBezTo>
                  <a:pt x="804989" y="1585200"/>
                  <a:pt x="891067" y="2093200"/>
                  <a:pt x="889656" y="2176455"/>
                </a:cubicBezTo>
                <a:cubicBezTo>
                  <a:pt x="888245" y="2259711"/>
                  <a:pt x="868489" y="2055099"/>
                  <a:pt x="771122" y="1939388"/>
                </a:cubicBezTo>
                <a:cubicBezTo>
                  <a:pt x="673755" y="1823677"/>
                  <a:pt x="426811" y="1621888"/>
                  <a:pt x="305456" y="1482188"/>
                </a:cubicBezTo>
                <a:cubicBezTo>
                  <a:pt x="184101" y="1342488"/>
                  <a:pt x="66978" y="1229599"/>
                  <a:pt x="42989" y="1101188"/>
                </a:cubicBezTo>
                <a:cubicBezTo>
                  <a:pt x="19000" y="972777"/>
                  <a:pt x="160111" y="852833"/>
                  <a:pt x="161522" y="711722"/>
                </a:cubicBezTo>
                <a:cubicBezTo>
                  <a:pt x="162933" y="570611"/>
                  <a:pt x="59923" y="277100"/>
                  <a:pt x="51456" y="254522"/>
                </a:cubicBezTo>
                <a:cubicBezTo>
                  <a:pt x="42989" y="231944"/>
                  <a:pt x="116367" y="618588"/>
                  <a:pt x="110722" y="576255"/>
                </a:cubicBezTo>
                <a:cubicBezTo>
                  <a:pt x="105077" y="533922"/>
                  <a:pt x="-51555" y="17455"/>
                  <a:pt x="17589" y="5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34FF9BE-603B-7889-B41D-54BBDEDFDF35}"/>
              </a:ext>
            </a:extLst>
          </p:cNvPr>
          <p:cNvSpPr/>
          <p:nvPr/>
        </p:nvSpPr>
        <p:spPr>
          <a:xfrm>
            <a:off x="5721520" y="7466856"/>
            <a:ext cx="335939" cy="784545"/>
          </a:xfrm>
          <a:custGeom>
            <a:avLst/>
            <a:gdLst>
              <a:gd name="connsiteX0" fmla="*/ 1947 w 335939"/>
              <a:gd name="connsiteY0" fmla="*/ 212411 h 784545"/>
              <a:gd name="connsiteX1" fmla="*/ 323680 w 335939"/>
              <a:gd name="connsiteY1" fmla="*/ 771211 h 784545"/>
              <a:gd name="connsiteX2" fmla="*/ 264413 w 335939"/>
              <a:gd name="connsiteY2" fmla="*/ 593411 h 784545"/>
              <a:gd name="connsiteX3" fmla="*/ 222080 w 335939"/>
              <a:gd name="connsiteY3" fmla="*/ 407144 h 784545"/>
              <a:gd name="connsiteX4" fmla="*/ 162813 w 335939"/>
              <a:gd name="connsiteY4" fmla="*/ 744 h 784545"/>
              <a:gd name="connsiteX5" fmla="*/ 188213 w 335939"/>
              <a:gd name="connsiteY5" fmla="*/ 517211 h 784545"/>
              <a:gd name="connsiteX6" fmla="*/ 1947 w 335939"/>
              <a:gd name="connsiteY6" fmla="*/ 212411 h 78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939" h="784545">
                <a:moveTo>
                  <a:pt x="1947" y="212411"/>
                </a:moveTo>
                <a:cubicBezTo>
                  <a:pt x="24525" y="254744"/>
                  <a:pt x="279936" y="707711"/>
                  <a:pt x="323680" y="771211"/>
                </a:cubicBezTo>
                <a:cubicBezTo>
                  <a:pt x="367424" y="834711"/>
                  <a:pt x="281346" y="654089"/>
                  <a:pt x="264413" y="593411"/>
                </a:cubicBezTo>
                <a:cubicBezTo>
                  <a:pt x="247480" y="532733"/>
                  <a:pt x="239013" y="505922"/>
                  <a:pt x="222080" y="407144"/>
                </a:cubicBezTo>
                <a:cubicBezTo>
                  <a:pt x="205147" y="308366"/>
                  <a:pt x="168458" y="-17601"/>
                  <a:pt x="162813" y="744"/>
                </a:cubicBezTo>
                <a:cubicBezTo>
                  <a:pt x="157169" y="19088"/>
                  <a:pt x="216435" y="477700"/>
                  <a:pt x="188213" y="517211"/>
                </a:cubicBezTo>
                <a:cubicBezTo>
                  <a:pt x="159991" y="556722"/>
                  <a:pt x="-20631" y="170078"/>
                  <a:pt x="1947" y="212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A5E57580-5F02-840B-FD40-303FE3ACA34E}"/>
              </a:ext>
            </a:extLst>
          </p:cNvPr>
          <p:cNvSpPr/>
          <p:nvPr/>
        </p:nvSpPr>
        <p:spPr>
          <a:xfrm>
            <a:off x="4935351" y="7019996"/>
            <a:ext cx="1064317" cy="2416951"/>
          </a:xfrm>
          <a:custGeom>
            <a:avLst/>
            <a:gdLst>
              <a:gd name="connsiteX0" fmla="*/ 881249 w 1064317"/>
              <a:gd name="connsiteY0" fmla="*/ 15804 h 2416951"/>
              <a:gd name="connsiteX1" fmla="*/ 635716 w 1064317"/>
              <a:gd name="connsiteY1" fmla="*/ 1065671 h 2416951"/>
              <a:gd name="connsiteX2" fmla="*/ 229316 w 1064317"/>
              <a:gd name="connsiteY2" fmla="*/ 1768404 h 2416951"/>
              <a:gd name="connsiteX3" fmla="*/ 390182 w 1064317"/>
              <a:gd name="connsiteY3" fmla="*/ 1700671 h 2416951"/>
              <a:gd name="connsiteX4" fmla="*/ 716 w 1064317"/>
              <a:gd name="connsiteY4" fmla="*/ 2411871 h 2416951"/>
              <a:gd name="connsiteX5" fmla="*/ 313982 w 1064317"/>
              <a:gd name="connsiteY5" fmla="*/ 1988537 h 2416951"/>
              <a:gd name="connsiteX6" fmla="*/ 1008249 w 1064317"/>
              <a:gd name="connsiteY6" fmla="*/ 1404337 h 2416951"/>
              <a:gd name="connsiteX7" fmla="*/ 1016716 w 1064317"/>
              <a:gd name="connsiteY7" fmla="*/ 1082604 h 2416951"/>
              <a:gd name="connsiteX8" fmla="*/ 965916 w 1064317"/>
              <a:gd name="connsiteY8" fmla="*/ 786271 h 2416951"/>
              <a:gd name="connsiteX9" fmla="*/ 1059049 w 1064317"/>
              <a:gd name="connsiteY9" fmla="*/ 49671 h 2416951"/>
              <a:gd name="connsiteX10" fmla="*/ 889716 w 1064317"/>
              <a:gd name="connsiteY10" fmla="*/ 405271 h 2416951"/>
              <a:gd name="connsiteX11" fmla="*/ 881249 w 1064317"/>
              <a:gd name="connsiteY11" fmla="*/ 15804 h 241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317" h="2416951">
                <a:moveTo>
                  <a:pt x="881249" y="15804"/>
                </a:moveTo>
                <a:cubicBezTo>
                  <a:pt x="838916" y="125871"/>
                  <a:pt x="744371" y="773571"/>
                  <a:pt x="635716" y="1065671"/>
                </a:cubicBezTo>
                <a:cubicBezTo>
                  <a:pt x="527061" y="1357771"/>
                  <a:pt x="270238" y="1662571"/>
                  <a:pt x="229316" y="1768404"/>
                </a:cubicBezTo>
                <a:cubicBezTo>
                  <a:pt x="188394" y="1874237"/>
                  <a:pt x="428282" y="1593427"/>
                  <a:pt x="390182" y="1700671"/>
                </a:cubicBezTo>
                <a:cubicBezTo>
                  <a:pt x="352082" y="1807916"/>
                  <a:pt x="13416" y="2363893"/>
                  <a:pt x="716" y="2411871"/>
                </a:cubicBezTo>
                <a:cubicBezTo>
                  <a:pt x="-11984" y="2459849"/>
                  <a:pt x="146060" y="2156459"/>
                  <a:pt x="313982" y="1988537"/>
                </a:cubicBezTo>
                <a:cubicBezTo>
                  <a:pt x="481904" y="1820615"/>
                  <a:pt x="891127" y="1555326"/>
                  <a:pt x="1008249" y="1404337"/>
                </a:cubicBezTo>
                <a:cubicBezTo>
                  <a:pt x="1125371" y="1253348"/>
                  <a:pt x="1023771" y="1185615"/>
                  <a:pt x="1016716" y="1082604"/>
                </a:cubicBezTo>
                <a:cubicBezTo>
                  <a:pt x="1009661" y="979593"/>
                  <a:pt x="958861" y="958426"/>
                  <a:pt x="965916" y="786271"/>
                </a:cubicBezTo>
                <a:cubicBezTo>
                  <a:pt x="972971" y="614116"/>
                  <a:pt x="1071749" y="113171"/>
                  <a:pt x="1059049" y="49671"/>
                </a:cubicBezTo>
                <a:cubicBezTo>
                  <a:pt x="1046349" y="-13829"/>
                  <a:pt x="917938" y="403860"/>
                  <a:pt x="889716" y="405271"/>
                </a:cubicBezTo>
                <a:cubicBezTo>
                  <a:pt x="861494" y="406682"/>
                  <a:pt x="923582" y="-94263"/>
                  <a:pt x="881249" y="158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CD83173-CAB5-6E2F-8C29-36D035F9111F}"/>
              </a:ext>
            </a:extLst>
          </p:cNvPr>
          <p:cNvSpPr/>
          <p:nvPr/>
        </p:nvSpPr>
        <p:spPr>
          <a:xfrm>
            <a:off x="4039449" y="7678713"/>
            <a:ext cx="1320404" cy="1010770"/>
          </a:xfrm>
          <a:custGeom>
            <a:avLst/>
            <a:gdLst>
              <a:gd name="connsiteX0" fmla="*/ 126151 w 1320404"/>
              <a:gd name="connsiteY0" fmla="*/ 373087 h 1010770"/>
              <a:gd name="connsiteX1" fmla="*/ 1049018 w 1320404"/>
              <a:gd name="connsiteY1" fmla="*/ 144487 h 1010770"/>
              <a:gd name="connsiteX2" fmla="*/ 1319951 w 1320404"/>
              <a:gd name="connsiteY2" fmla="*/ 554 h 1010770"/>
              <a:gd name="connsiteX3" fmla="*/ 1116751 w 1320404"/>
              <a:gd name="connsiteY3" fmla="*/ 195287 h 1010770"/>
              <a:gd name="connsiteX4" fmla="*/ 1252218 w 1320404"/>
              <a:gd name="connsiteY4" fmla="*/ 347687 h 1010770"/>
              <a:gd name="connsiteX5" fmla="*/ 888151 w 1320404"/>
              <a:gd name="connsiteY5" fmla="*/ 660954 h 1010770"/>
              <a:gd name="connsiteX6" fmla="*/ 871218 w 1320404"/>
              <a:gd name="connsiteY6" fmla="*/ 1008087 h 1010770"/>
              <a:gd name="connsiteX7" fmla="*/ 888151 w 1320404"/>
              <a:gd name="connsiteY7" fmla="*/ 796420 h 1010770"/>
              <a:gd name="connsiteX8" fmla="*/ 811951 w 1320404"/>
              <a:gd name="connsiteY8" fmla="*/ 347687 h 1010770"/>
              <a:gd name="connsiteX9" fmla="*/ 769618 w 1320404"/>
              <a:gd name="connsiteY9" fmla="*/ 728687 h 1010770"/>
              <a:gd name="connsiteX10" fmla="*/ 752684 w 1320404"/>
              <a:gd name="connsiteY10" fmla="*/ 533954 h 1010770"/>
              <a:gd name="connsiteX11" fmla="*/ 447884 w 1320404"/>
              <a:gd name="connsiteY11" fmla="*/ 432354 h 1010770"/>
              <a:gd name="connsiteX12" fmla="*/ 41484 w 1320404"/>
              <a:gd name="connsiteY12" fmla="*/ 398487 h 1010770"/>
              <a:gd name="connsiteX13" fmla="*/ 126151 w 1320404"/>
              <a:gd name="connsiteY13" fmla="*/ 373087 h 101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0404" h="1010770">
                <a:moveTo>
                  <a:pt x="126151" y="373087"/>
                </a:moveTo>
                <a:cubicBezTo>
                  <a:pt x="294073" y="330754"/>
                  <a:pt x="850051" y="206576"/>
                  <a:pt x="1049018" y="144487"/>
                </a:cubicBezTo>
                <a:cubicBezTo>
                  <a:pt x="1247985" y="82398"/>
                  <a:pt x="1308662" y="-7913"/>
                  <a:pt x="1319951" y="554"/>
                </a:cubicBezTo>
                <a:cubicBezTo>
                  <a:pt x="1331240" y="9021"/>
                  <a:pt x="1128040" y="137432"/>
                  <a:pt x="1116751" y="195287"/>
                </a:cubicBezTo>
                <a:cubicBezTo>
                  <a:pt x="1105462" y="253142"/>
                  <a:pt x="1290318" y="270076"/>
                  <a:pt x="1252218" y="347687"/>
                </a:cubicBezTo>
                <a:cubicBezTo>
                  <a:pt x="1214118" y="425298"/>
                  <a:pt x="951651" y="550887"/>
                  <a:pt x="888151" y="660954"/>
                </a:cubicBezTo>
                <a:cubicBezTo>
                  <a:pt x="824651" y="771021"/>
                  <a:pt x="871218" y="985509"/>
                  <a:pt x="871218" y="1008087"/>
                </a:cubicBezTo>
                <a:cubicBezTo>
                  <a:pt x="871218" y="1030665"/>
                  <a:pt x="898029" y="906487"/>
                  <a:pt x="888151" y="796420"/>
                </a:cubicBezTo>
                <a:cubicBezTo>
                  <a:pt x="878273" y="686353"/>
                  <a:pt x="831707" y="358976"/>
                  <a:pt x="811951" y="347687"/>
                </a:cubicBezTo>
                <a:cubicBezTo>
                  <a:pt x="792196" y="336398"/>
                  <a:pt x="779496" y="697643"/>
                  <a:pt x="769618" y="728687"/>
                </a:cubicBezTo>
                <a:cubicBezTo>
                  <a:pt x="759740" y="759731"/>
                  <a:pt x="806306" y="583343"/>
                  <a:pt x="752684" y="533954"/>
                </a:cubicBezTo>
                <a:cubicBezTo>
                  <a:pt x="699062" y="484565"/>
                  <a:pt x="566417" y="454932"/>
                  <a:pt x="447884" y="432354"/>
                </a:cubicBezTo>
                <a:cubicBezTo>
                  <a:pt x="329351" y="409776"/>
                  <a:pt x="93695" y="405543"/>
                  <a:pt x="41484" y="398487"/>
                </a:cubicBezTo>
                <a:cubicBezTo>
                  <a:pt x="-10727" y="391431"/>
                  <a:pt x="-41771" y="415420"/>
                  <a:pt x="126151" y="3730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C967EB0-C650-FB30-07B1-83AC46BEA58D}"/>
              </a:ext>
            </a:extLst>
          </p:cNvPr>
          <p:cNvSpPr/>
          <p:nvPr/>
        </p:nvSpPr>
        <p:spPr>
          <a:xfrm>
            <a:off x="3526665" y="8805304"/>
            <a:ext cx="1167563" cy="687885"/>
          </a:xfrm>
          <a:custGeom>
            <a:avLst/>
            <a:gdLst>
              <a:gd name="connsiteX0" fmla="*/ 3935 w 1167563"/>
              <a:gd name="connsiteY0" fmla="*/ 29 h 687885"/>
              <a:gd name="connsiteX1" fmla="*/ 901402 w 1167563"/>
              <a:gd name="connsiteY1" fmla="*/ 584229 h 687885"/>
              <a:gd name="connsiteX2" fmla="*/ 1155402 w 1167563"/>
              <a:gd name="connsiteY2" fmla="*/ 685829 h 687885"/>
              <a:gd name="connsiteX3" fmla="*/ 596602 w 1167563"/>
              <a:gd name="connsiteY3" fmla="*/ 558829 h 687885"/>
              <a:gd name="connsiteX4" fmla="*/ 3935 w 1167563"/>
              <a:gd name="connsiteY4" fmla="*/ 29 h 6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563" h="687885">
                <a:moveTo>
                  <a:pt x="3935" y="29"/>
                </a:moveTo>
                <a:cubicBezTo>
                  <a:pt x="54735" y="4262"/>
                  <a:pt x="709491" y="469929"/>
                  <a:pt x="901402" y="584229"/>
                </a:cubicBezTo>
                <a:cubicBezTo>
                  <a:pt x="1093313" y="698529"/>
                  <a:pt x="1206202" y="690062"/>
                  <a:pt x="1155402" y="685829"/>
                </a:cubicBezTo>
                <a:cubicBezTo>
                  <a:pt x="1104602" y="681596"/>
                  <a:pt x="785691" y="674540"/>
                  <a:pt x="596602" y="558829"/>
                </a:cubicBezTo>
                <a:cubicBezTo>
                  <a:pt x="407513" y="443118"/>
                  <a:pt x="-46865" y="-4204"/>
                  <a:pt x="3935" y="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3A2D0154-A803-4E75-B092-38E21265FAC0}"/>
              </a:ext>
            </a:extLst>
          </p:cNvPr>
          <p:cNvSpPr/>
          <p:nvPr/>
        </p:nvSpPr>
        <p:spPr>
          <a:xfrm>
            <a:off x="3631542" y="8001000"/>
            <a:ext cx="366039" cy="143933"/>
          </a:xfrm>
          <a:custGeom>
            <a:avLst/>
            <a:gdLst>
              <a:gd name="connsiteX0" fmla="*/ 658 w 366039"/>
              <a:gd name="connsiteY0" fmla="*/ 0 h 143933"/>
              <a:gd name="connsiteX1" fmla="*/ 186925 w 366039"/>
              <a:gd name="connsiteY1" fmla="*/ 76200 h 143933"/>
              <a:gd name="connsiteX2" fmla="*/ 364725 w 366039"/>
              <a:gd name="connsiteY2" fmla="*/ 143933 h 143933"/>
              <a:gd name="connsiteX3" fmla="*/ 254658 w 366039"/>
              <a:gd name="connsiteY3" fmla="*/ 76200 h 143933"/>
              <a:gd name="connsiteX4" fmla="*/ 658 w 366039"/>
              <a:gd name="connsiteY4" fmla="*/ 0 h 14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143933">
                <a:moveTo>
                  <a:pt x="658" y="0"/>
                </a:moveTo>
                <a:cubicBezTo>
                  <a:pt x="-10631" y="0"/>
                  <a:pt x="126247" y="52211"/>
                  <a:pt x="186925" y="76200"/>
                </a:cubicBezTo>
                <a:cubicBezTo>
                  <a:pt x="247603" y="100189"/>
                  <a:pt x="353436" y="143933"/>
                  <a:pt x="364725" y="143933"/>
                </a:cubicBezTo>
                <a:cubicBezTo>
                  <a:pt x="376014" y="143933"/>
                  <a:pt x="312514" y="95955"/>
                  <a:pt x="254658" y="76200"/>
                </a:cubicBezTo>
                <a:cubicBezTo>
                  <a:pt x="196802" y="56445"/>
                  <a:pt x="11947" y="0"/>
                  <a:pt x="6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94AE8AD-3A5A-BB94-6EE9-8E7CB539899B}"/>
              </a:ext>
            </a:extLst>
          </p:cNvPr>
          <p:cNvSpPr/>
          <p:nvPr/>
        </p:nvSpPr>
        <p:spPr>
          <a:xfrm>
            <a:off x="3402476" y="6259687"/>
            <a:ext cx="705608" cy="316804"/>
          </a:xfrm>
          <a:custGeom>
            <a:avLst/>
            <a:gdLst>
              <a:gd name="connsiteX0" fmla="*/ 358726 w 705608"/>
              <a:gd name="connsiteY0" fmla="*/ 1476 h 316804"/>
              <a:gd name="connsiteX1" fmla="*/ 92964 w 705608"/>
              <a:gd name="connsiteY1" fmla="*/ 109582 h 316804"/>
              <a:gd name="connsiteX2" fmla="*/ 2876 w 705608"/>
              <a:gd name="connsiteY2" fmla="*/ 195166 h 316804"/>
              <a:gd name="connsiteX3" fmla="*/ 183053 w 705608"/>
              <a:gd name="connsiteY3" fmla="*/ 316786 h 316804"/>
              <a:gd name="connsiteX4" fmla="*/ 83956 w 705608"/>
              <a:gd name="connsiteY4" fmla="*/ 186157 h 316804"/>
              <a:gd name="connsiteX5" fmla="*/ 579443 w 705608"/>
              <a:gd name="connsiteY5" fmla="*/ 105078 h 316804"/>
              <a:gd name="connsiteX6" fmla="*/ 435301 w 705608"/>
              <a:gd name="connsiteY6" fmla="*/ 87060 h 316804"/>
              <a:gd name="connsiteX7" fmla="*/ 705567 w 705608"/>
              <a:gd name="connsiteY7" fmla="*/ 78051 h 316804"/>
              <a:gd name="connsiteX8" fmla="*/ 412779 w 705608"/>
              <a:gd name="connsiteY8" fmla="*/ 87060 h 316804"/>
              <a:gd name="connsiteX9" fmla="*/ 187557 w 705608"/>
              <a:gd name="connsiteY9" fmla="*/ 127600 h 316804"/>
              <a:gd name="connsiteX10" fmla="*/ 340708 w 705608"/>
              <a:gd name="connsiteY10" fmla="*/ 51024 h 316804"/>
              <a:gd name="connsiteX11" fmla="*/ 65938 w 705608"/>
              <a:gd name="connsiteY11" fmla="*/ 46520 h 316804"/>
              <a:gd name="connsiteX12" fmla="*/ 358726 w 705608"/>
              <a:gd name="connsiteY12" fmla="*/ 1476 h 3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5608" h="316804">
                <a:moveTo>
                  <a:pt x="358726" y="1476"/>
                </a:moveTo>
                <a:cubicBezTo>
                  <a:pt x="363230" y="11986"/>
                  <a:pt x="152272" y="77300"/>
                  <a:pt x="92964" y="109582"/>
                </a:cubicBezTo>
                <a:cubicBezTo>
                  <a:pt x="33656" y="141864"/>
                  <a:pt x="-12139" y="160632"/>
                  <a:pt x="2876" y="195166"/>
                </a:cubicBezTo>
                <a:cubicBezTo>
                  <a:pt x="17891" y="229700"/>
                  <a:pt x="169540" y="318287"/>
                  <a:pt x="183053" y="316786"/>
                </a:cubicBezTo>
                <a:cubicBezTo>
                  <a:pt x="196566" y="315285"/>
                  <a:pt x="17891" y="221442"/>
                  <a:pt x="83956" y="186157"/>
                </a:cubicBezTo>
                <a:cubicBezTo>
                  <a:pt x="150021" y="150872"/>
                  <a:pt x="520886" y="121594"/>
                  <a:pt x="579443" y="105078"/>
                </a:cubicBezTo>
                <a:cubicBezTo>
                  <a:pt x="638000" y="88562"/>
                  <a:pt x="414280" y="91565"/>
                  <a:pt x="435301" y="87060"/>
                </a:cubicBezTo>
                <a:cubicBezTo>
                  <a:pt x="456322" y="82555"/>
                  <a:pt x="709321" y="78051"/>
                  <a:pt x="705567" y="78051"/>
                </a:cubicBezTo>
                <a:cubicBezTo>
                  <a:pt x="701813" y="78051"/>
                  <a:pt x="499114" y="78802"/>
                  <a:pt x="412779" y="87060"/>
                </a:cubicBezTo>
                <a:cubicBezTo>
                  <a:pt x="326444" y="95318"/>
                  <a:pt x="199569" y="133606"/>
                  <a:pt x="187557" y="127600"/>
                </a:cubicBezTo>
                <a:cubicBezTo>
                  <a:pt x="175545" y="121594"/>
                  <a:pt x="360978" y="64537"/>
                  <a:pt x="340708" y="51024"/>
                </a:cubicBezTo>
                <a:cubicBezTo>
                  <a:pt x="320438" y="37511"/>
                  <a:pt x="60683" y="53277"/>
                  <a:pt x="65938" y="46520"/>
                </a:cubicBezTo>
                <a:cubicBezTo>
                  <a:pt x="71193" y="39763"/>
                  <a:pt x="354222" y="-9034"/>
                  <a:pt x="358726" y="14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B6028419-1B1E-B8D9-7213-44C5E59F8338}"/>
              </a:ext>
            </a:extLst>
          </p:cNvPr>
          <p:cNvSpPr/>
          <p:nvPr/>
        </p:nvSpPr>
        <p:spPr>
          <a:xfrm>
            <a:off x="4149535" y="6165539"/>
            <a:ext cx="159801" cy="150397"/>
          </a:xfrm>
          <a:custGeom>
            <a:avLst/>
            <a:gdLst>
              <a:gd name="connsiteX0" fmla="*/ 57606 w 159801"/>
              <a:gd name="connsiteY0" fmla="*/ 1030 h 150397"/>
              <a:gd name="connsiteX1" fmla="*/ 147695 w 159801"/>
              <a:gd name="connsiteY1" fmla="*/ 73101 h 150397"/>
              <a:gd name="connsiteX2" fmla="*/ 143190 w 159801"/>
              <a:gd name="connsiteY2" fmla="*/ 118146 h 150397"/>
              <a:gd name="connsiteX3" fmla="*/ 3553 w 159801"/>
              <a:gd name="connsiteY3" fmla="*/ 149677 h 150397"/>
              <a:gd name="connsiteX4" fmla="*/ 44093 w 159801"/>
              <a:gd name="connsiteY4" fmla="*/ 131659 h 150397"/>
              <a:gd name="connsiteX5" fmla="*/ 57606 w 159801"/>
              <a:gd name="connsiteY5" fmla="*/ 1030 h 15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01" h="150397">
                <a:moveTo>
                  <a:pt x="57606" y="1030"/>
                </a:moveTo>
                <a:cubicBezTo>
                  <a:pt x="74873" y="-8730"/>
                  <a:pt x="133431" y="53582"/>
                  <a:pt x="147695" y="73101"/>
                </a:cubicBezTo>
                <a:cubicBezTo>
                  <a:pt x="161959" y="92620"/>
                  <a:pt x="167214" y="105383"/>
                  <a:pt x="143190" y="118146"/>
                </a:cubicBezTo>
                <a:cubicBezTo>
                  <a:pt x="119166" y="130909"/>
                  <a:pt x="20069" y="147425"/>
                  <a:pt x="3553" y="149677"/>
                </a:cubicBezTo>
                <a:cubicBezTo>
                  <a:pt x="-12963" y="151929"/>
                  <a:pt x="32832" y="149677"/>
                  <a:pt x="44093" y="131659"/>
                </a:cubicBezTo>
                <a:cubicBezTo>
                  <a:pt x="55354" y="113641"/>
                  <a:pt x="40339" y="10790"/>
                  <a:pt x="57606" y="10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3656245D-2F83-D000-393C-9EE289B081D6}"/>
              </a:ext>
            </a:extLst>
          </p:cNvPr>
          <p:cNvSpPr/>
          <p:nvPr/>
        </p:nvSpPr>
        <p:spPr>
          <a:xfrm>
            <a:off x="4522290" y="6256547"/>
            <a:ext cx="734234" cy="334810"/>
          </a:xfrm>
          <a:custGeom>
            <a:avLst/>
            <a:gdLst>
              <a:gd name="connsiteX0" fmla="*/ 161 w 734234"/>
              <a:gd name="connsiteY0" fmla="*/ 63173 h 334810"/>
              <a:gd name="connsiteX1" fmla="*/ 450605 w 734234"/>
              <a:gd name="connsiteY1" fmla="*/ 72182 h 334810"/>
              <a:gd name="connsiteX2" fmla="*/ 536189 w 734234"/>
              <a:gd name="connsiteY2" fmla="*/ 67678 h 334810"/>
              <a:gd name="connsiteX3" fmla="*/ 464118 w 734234"/>
              <a:gd name="connsiteY3" fmla="*/ 111 h 334810"/>
              <a:gd name="connsiteX4" fmla="*/ 657809 w 734234"/>
              <a:gd name="connsiteY4" fmla="*/ 85695 h 334810"/>
              <a:gd name="connsiteX5" fmla="*/ 716366 w 734234"/>
              <a:gd name="connsiteY5" fmla="*/ 270377 h 334810"/>
              <a:gd name="connsiteX6" fmla="*/ 729879 w 734234"/>
              <a:gd name="connsiteY6" fmla="*/ 333439 h 334810"/>
              <a:gd name="connsiteX7" fmla="*/ 648800 w 734234"/>
              <a:gd name="connsiteY7" fmla="*/ 220828 h 334810"/>
              <a:gd name="connsiteX8" fmla="*/ 594746 w 734234"/>
              <a:gd name="connsiteY8" fmla="*/ 148757 h 334810"/>
              <a:gd name="connsiteX9" fmla="*/ 401056 w 734234"/>
              <a:gd name="connsiteY9" fmla="*/ 103713 h 334810"/>
              <a:gd name="connsiteX10" fmla="*/ 161 w 734234"/>
              <a:gd name="connsiteY10" fmla="*/ 63173 h 3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4234" h="334810">
                <a:moveTo>
                  <a:pt x="161" y="63173"/>
                </a:moveTo>
                <a:cubicBezTo>
                  <a:pt x="8419" y="57918"/>
                  <a:pt x="361267" y="71431"/>
                  <a:pt x="450605" y="72182"/>
                </a:cubicBezTo>
                <a:cubicBezTo>
                  <a:pt x="539943" y="72933"/>
                  <a:pt x="533937" y="79690"/>
                  <a:pt x="536189" y="67678"/>
                </a:cubicBezTo>
                <a:cubicBezTo>
                  <a:pt x="538441" y="55666"/>
                  <a:pt x="443848" y="-2892"/>
                  <a:pt x="464118" y="111"/>
                </a:cubicBezTo>
                <a:cubicBezTo>
                  <a:pt x="484388" y="3114"/>
                  <a:pt x="615768" y="40651"/>
                  <a:pt x="657809" y="85695"/>
                </a:cubicBezTo>
                <a:cubicBezTo>
                  <a:pt x="699850" y="130739"/>
                  <a:pt x="704354" y="229086"/>
                  <a:pt x="716366" y="270377"/>
                </a:cubicBezTo>
                <a:cubicBezTo>
                  <a:pt x="728378" y="311668"/>
                  <a:pt x="741140" y="341697"/>
                  <a:pt x="729879" y="333439"/>
                </a:cubicBezTo>
                <a:cubicBezTo>
                  <a:pt x="718618" y="325181"/>
                  <a:pt x="671322" y="251608"/>
                  <a:pt x="648800" y="220828"/>
                </a:cubicBezTo>
                <a:cubicBezTo>
                  <a:pt x="626278" y="190048"/>
                  <a:pt x="636037" y="168276"/>
                  <a:pt x="594746" y="148757"/>
                </a:cubicBezTo>
                <a:cubicBezTo>
                  <a:pt x="553455" y="129238"/>
                  <a:pt x="499403" y="118728"/>
                  <a:pt x="401056" y="103713"/>
                </a:cubicBezTo>
                <a:cubicBezTo>
                  <a:pt x="302709" y="88698"/>
                  <a:pt x="-8097" y="68428"/>
                  <a:pt x="161" y="631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9CBFC39E-5BE4-3A81-B25E-057BC4382967}"/>
              </a:ext>
            </a:extLst>
          </p:cNvPr>
          <p:cNvSpPr/>
          <p:nvPr/>
        </p:nvSpPr>
        <p:spPr>
          <a:xfrm>
            <a:off x="3358157" y="6308043"/>
            <a:ext cx="318816" cy="320445"/>
          </a:xfrm>
          <a:custGeom>
            <a:avLst/>
            <a:gdLst>
              <a:gd name="connsiteX0" fmla="*/ 317461 w 318816"/>
              <a:gd name="connsiteY0" fmla="*/ 2668 h 320445"/>
              <a:gd name="connsiteX1" fmla="*/ 123770 w 318816"/>
              <a:gd name="connsiteY1" fmla="*/ 106270 h 320445"/>
              <a:gd name="connsiteX2" fmla="*/ 222868 w 318816"/>
              <a:gd name="connsiteY2" fmla="*/ 259421 h 320445"/>
              <a:gd name="connsiteX3" fmla="*/ 78726 w 318816"/>
              <a:gd name="connsiteY3" fmla="*/ 191855 h 320445"/>
              <a:gd name="connsiteX4" fmla="*/ 119266 w 318816"/>
              <a:gd name="connsiteY4" fmla="*/ 317979 h 320445"/>
              <a:gd name="connsiteX5" fmla="*/ 6655 w 318816"/>
              <a:gd name="connsiteY5" fmla="*/ 56722 h 320445"/>
              <a:gd name="connsiteX6" fmla="*/ 317461 w 318816"/>
              <a:gd name="connsiteY6" fmla="*/ 2668 h 3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16" h="320445">
                <a:moveTo>
                  <a:pt x="317461" y="2668"/>
                </a:moveTo>
                <a:cubicBezTo>
                  <a:pt x="336980" y="10926"/>
                  <a:pt x="139535" y="63478"/>
                  <a:pt x="123770" y="106270"/>
                </a:cubicBezTo>
                <a:cubicBezTo>
                  <a:pt x="108005" y="149062"/>
                  <a:pt x="230375" y="245157"/>
                  <a:pt x="222868" y="259421"/>
                </a:cubicBezTo>
                <a:cubicBezTo>
                  <a:pt x="215361" y="273685"/>
                  <a:pt x="95993" y="182095"/>
                  <a:pt x="78726" y="191855"/>
                </a:cubicBezTo>
                <a:cubicBezTo>
                  <a:pt x="61459" y="201615"/>
                  <a:pt x="131278" y="340501"/>
                  <a:pt x="119266" y="317979"/>
                </a:cubicBezTo>
                <a:cubicBezTo>
                  <a:pt x="107254" y="295457"/>
                  <a:pt x="-31633" y="110024"/>
                  <a:pt x="6655" y="56722"/>
                </a:cubicBezTo>
                <a:cubicBezTo>
                  <a:pt x="44943" y="3420"/>
                  <a:pt x="297942" y="-5590"/>
                  <a:pt x="317461" y="26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95B734F8-F8CB-54EF-0E10-5E806644096E}"/>
              </a:ext>
            </a:extLst>
          </p:cNvPr>
          <p:cNvSpPr/>
          <p:nvPr/>
        </p:nvSpPr>
        <p:spPr>
          <a:xfrm>
            <a:off x="3569563" y="6629654"/>
            <a:ext cx="1074510" cy="266979"/>
          </a:xfrm>
          <a:custGeom>
            <a:avLst/>
            <a:gdLst>
              <a:gd name="connsiteX0" fmla="*/ 15966 w 1074510"/>
              <a:gd name="connsiteY0" fmla="*/ 872 h 266979"/>
              <a:gd name="connsiteX1" fmla="*/ 700640 w 1074510"/>
              <a:gd name="connsiteY1" fmla="*/ 194563 h 266979"/>
              <a:gd name="connsiteX2" fmla="*/ 1074508 w 1074510"/>
              <a:gd name="connsiteY2" fmla="*/ 181049 h 266979"/>
              <a:gd name="connsiteX3" fmla="*/ 696136 w 1074510"/>
              <a:gd name="connsiteY3" fmla="*/ 185554 h 266979"/>
              <a:gd name="connsiteX4" fmla="*/ 903339 w 1074510"/>
              <a:gd name="connsiteY4" fmla="*/ 262129 h 266979"/>
              <a:gd name="connsiteX5" fmla="*/ 308754 w 1074510"/>
              <a:gd name="connsiteY5" fmla="*/ 248616 h 266979"/>
              <a:gd name="connsiteX6" fmla="*/ 124072 w 1074510"/>
              <a:gd name="connsiteY6" fmla="*/ 163032 h 266979"/>
              <a:gd name="connsiteX7" fmla="*/ 182630 w 1074510"/>
              <a:gd name="connsiteY7" fmla="*/ 163032 h 266979"/>
              <a:gd name="connsiteX8" fmla="*/ 74524 w 1074510"/>
              <a:gd name="connsiteY8" fmla="*/ 131501 h 266979"/>
              <a:gd name="connsiteX9" fmla="*/ 205152 w 1074510"/>
              <a:gd name="connsiteY9" fmla="*/ 122492 h 266979"/>
              <a:gd name="connsiteX10" fmla="*/ 15966 w 1074510"/>
              <a:gd name="connsiteY10" fmla="*/ 872 h 2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4510" h="266979">
                <a:moveTo>
                  <a:pt x="15966" y="872"/>
                </a:moveTo>
                <a:cubicBezTo>
                  <a:pt x="98547" y="12884"/>
                  <a:pt x="524216" y="164534"/>
                  <a:pt x="700640" y="194563"/>
                </a:cubicBezTo>
                <a:cubicBezTo>
                  <a:pt x="877064" y="224592"/>
                  <a:pt x="1075259" y="182551"/>
                  <a:pt x="1074508" y="181049"/>
                </a:cubicBezTo>
                <a:cubicBezTo>
                  <a:pt x="1073757" y="179548"/>
                  <a:pt x="724664" y="172041"/>
                  <a:pt x="696136" y="185554"/>
                </a:cubicBezTo>
                <a:cubicBezTo>
                  <a:pt x="667608" y="199067"/>
                  <a:pt x="967903" y="251619"/>
                  <a:pt x="903339" y="262129"/>
                </a:cubicBezTo>
                <a:cubicBezTo>
                  <a:pt x="838775" y="272639"/>
                  <a:pt x="438632" y="265132"/>
                  <a:pt x="308754" y="248616"/>
                </a:cubicBezTo>
                <a:cubicBezTo>
                  <a:pt x="178876" y="232100"/>
                  <a:pt x="145093" y="177296"/>
                  <a:pt x="124072" y="163032"/>
                </a:cubicBezTo>
                <a:cubicBezTo>
                  <a:pt x="103051" y="148768"/>
                  <a:pt x="190888" y="168287"/>
                  <a:pt x="182630" y="163032"/>
                </a:cubicBezTo>
                <a:cubicBezTo>
                  <a:pt x="174372" y="157777"/>
                  <a:pt x="70770" y="138258"/>
                  <a:pt x="74524" y="131501"/>
                </a:cubicBezTo>
                <a:cubicBezTo>
                  <a:pt x="78278" y="124744"/>
                  <a:pt x="212659" y="140510"/>
                  <a:pt x="205152" y="122492"/>
                </a:cubicBezTo>
                <a:cubicBezTo>
                  <a:pt x="197645" y="104474"/>
                  <a:pt x="-66615" y="-11140"/>
                  <a:pt x="15966" y="8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F18A9A44-8F06-985C-916E-D9B67B18C4E5}"/>
              </a:ext>
            </a:extLst>
          </p:cNvPr>
          <p:cNvSpPr/>
          <p:nvPr/>
        </p:nvSpPr>
        <p:spPr>
          <a:xfrm>
            <a:off x="3424234" y="6310604"/>
            <a:ext cx="1752466" cy="292896"/>
          </a:xfrm>
          <a:custGeom>
            <a:avLst/>
            <a:gdLst>
              <a:gd name="connsiteX0" fmla="*/ 3640 w 1752466"/>
              <a:gd name="connsiteY0" fmla="*/ 117223 h 292896"/>
              <a:gd name="connsiteX1" fmla="*/ 413543 w 1752466"/>
              <a:gd name="connsiteY1" fmla="*/ 108214 h 292896"/>
              <a:gd name="connsiteX2" fmla="*/ 436066 w 1752466"/>
              <a:gd name="connsiteY2" fmla="*/ 76683 h 292896"/>
              <a:gd name="connsiteX3" fmla="*/ 404534 w 1752466"/>
              <a:gd name="connsiteY3" fmla="*/ 54161 h 292896"/>
              <a:gd name="connsiteX4" fmla="*/ 661287 w 1752466"/>
              <a:gd name="connsiteY4" fmla="*/ 45152 h 292896"/>
              <a:gd name="connsiteX5" fmla="*/ 607234 w 1752466"/>
              <a:gd name="connsiteY5" fmla="*/ 107 h 292896"/>
              <a:gd name="connsiteX6" fmla="*/ 904527 w 1752466"/>
              <a:gd name="connsiteY6" fmla="*/ 31638 h 292896"/>
              <a:gd name="connsiteX7" fmla="*/ 1156775 w 1752466"/>
              <a:gd name="connsiteY7" fmla="*/ 58665 h 292896"/>
              <a:gd name="connsiteX8" fmla="*/ 1071191 w 1752466"/>
              <a:gd name="connsiteY8" fmla="*/ 13621 h 292896"/>
              <a:gd name="connsiteX9" fmla="*/ 1422536 w 1752466"/>
              <a:gd name="connsiteY9" fmla="*/ 54161 h 292896"/>
              <a:gd name="connsiteX10" fmla="*/ 1724333 w 1752466"/>
              <a:gd name="connsiteY10" fmla="*/ 76683 h 292896"/>
              <a:gd name="connsiteX11" fmla="*/ 1661271 w 1752466"/>
              <a:gd name="connsiteY11" fmla="*/ 76683 h 292896"/>
              <a:gd name="connsiteX12" fmla="*/ 1737847 w 1752466"/>
              <a:gd name="connsiteY12" fmla="*/ 157763 h 292896"/>
              <a:gd name="connsiteX13" fmla="*/ 1314430 w 1752466"/>
              <a:gd name="connsiteY13" fmla="*/ 198302 h 292896"/>
              <a:gd name="connsiteX14" fmla="*/ 1183801 w 1752466"/>
              <a:gd name="connsiteY14" fmla="*/ 252356 h 292896"/>
              <a:gd name="connsiteX15" fmla="*/ 809933 w 1752466"/>
              <a:gd name="connsiteY15" fmla="*/ 279382 h 292896"/>
              <a:gd name="connsiteX16" fmla="*/ 949571 w 1752466"/>
              <a:gd name="connsiteY16" fmla="*/ 292896 h 292896"/>
              <a:gd name="connsiteX17" fmla="*/ 400030 w 1752466"/>
              <a:gd name="connsiteY17" fmla="*/ 247851 h 292896"/>
              <a:gd name="connsiteX18" fmla="*/ 224357 w 1752466"/>
              <a:gd name="connsiteY18" fmla="*/ 247851 h 292896"/>
              <a:gd name="connsiteX19" fmla="*/ 3640 w 1752466"/>
              <a:gd name="connsiteY19" fmla="*/ 117223 h 29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2466" h="292896">
                <a:moveTo>
                  <a:pt x="3640" y="117223"/>
                </a:moveTo>
                <a:cubicBezTo>
                  <a:pt x="35171" y="93950"/>
                  <a:pt x="341472" y="114971"/>
                  <a:pt x="413543" y="108214"/>
                </a:cubicBezTo>
                <a:cubicBezTo>
                  <a:pt x="485614" y="101457"/>
                  <a:pt x="437567" y="85692"/>
                  <a:pt x="436066" y="76683"/>
                </a:cubicBezTo>
                <a:cubicBezTo>
                  <a:pt x="434565" y="67674"/>
                  <a:pt x="366997" y="59416"/>
                  <a:pt x="404534" y="54161"/>
                </a:cubicBezTo>
                <a:cubicBezTo>
                  <a:pt x="442071" y="48906"/>
                  <a:pt x="627504" y="54161"/>
                  <a:pt x="661287" y="45152"/>
                </a:cubicBezTo>
                <a:cubicBezTo>
                  <a:pt x="695070" y="36143"/>
                  <a:pt x="566694" y="2359"/>
                  <a:pt x="607234" y="107"/>
                </a:cubicBezTo>
                <a:cubicBezTo>
                  <a:pt x="647774" y="-2145"/>
                  <a:pt x="904527" y="31638"/>
                  <a:pt x="904527" y="31638"/>
                </a:cubicBezTo>
                <a:cubicBezTo>
                  <a:pt x="996117" y="41398"/>
                  <a:pt x="1128998" y="61668"/>
                  <a:pt x="1156775" y="58665"/>
                </a:cubicBezTo>
                <a:cubicBezTo>
                  <a:pt x="1184552" y="55662"/>
                  <a:pt x="1026898" y="14372"/>
                  <a:pt x="1071191" y="13621"/>
                </a:cubicBezTo>
                <a:cubicBezTo>
                  <a:pt x="1115484" y="12870"/>
                  <a:pt x="1313679" y="43651"/>
                  <a:pt x="1422536" y="54161"/>
                </a:cubicBezTo>
                <a:cubicBezTo>
                  <a:pt x="1531393" y="64671"/>
                  <a:pt x="1684544" y="72929"/>
                  <a:pt x="1724333" y="76683"/>
                </a:cubicBezTo>
                <a:cubicBezTo>
                  <a:pt x="1764122" y="80437"/>
                  <a:pt x="1659019" y="63170"/>
                  <a:pt x="1661271" y="76683"/>
                </a:cubicBezTo>
                <a:cubicBezTo>
                  <a:pt x="1663523" y="90196"/>
                  <a:pt x="1795654" y="137493"/>
                  <a:pt x="1737847" y="157763"/>
                </a:cubicBezTo>
                <a:cubicBezTo>
                  <a:pt x="1680040" y="178033"/>
                  <a:pt x="1406771" y="182537"/>
                  <a:pt x="1314430" y="198302"/>
                </a:cubicBezTo>
                <a:cubicBezTo>
                  <a:pt x="1222089" y="214067"/>
                  <a:pt x="1267884" y="238843"/>
                  <a:pt x="1183801" y="252356"/>
                </a:cubicBezTo>
                <a:cubicBezTo>
                  <a:pt x="1099718" y="265869"/>
                  <a:pt x="848971" y="272625"/>
                  <a:pt x="809933" y="279382"/>
                </a:cubicBezTo>
                <a:cubicBezTo>
                  <a:pt x="770895" y="286139"/>
                  <a:pt x="949571" y="292896"/>
                  <a:pt x="949571" y="292896"/>
                </a:cubicBezTo>
                <a:lnTo>
                  <a:pt x="400030" y="247851"/>
                </a:lnTo>
                <a:cubicBezTo>
                  <a:pt x="279161" y="240344"/>
                  <a:pt x="294927" y="268121"/>
                  <a:pt x="224357" y="247851"/>
                </a:cubicBezTo>
                <a:cubicBezTo>
                  <a:pt x="153787" y="227581"/>
                  <a:pt x="-27891" y="140496"/>
                  <a:pt x="3640" y="117223"/>
                </a:cubicBezTo>
                <a:close/>
              </a:path>
            </a:pathLst>
          </a:cu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DC39476F-5AA5-12C5-84BF-E916ABB807FE}"/>
              </a:ext>
            </a:extLst>
          </p:cNvPr>
          <p:cNvSpPr/>
          <p:nvPr/>
        </p:nvSpPr>
        <p:spPr>
          <a:xfrm>
            <a:off x="3423356" y="6403094"/>
            <a:ext cx="1760215" cy="403155"/>
          </a:xfrm>
          <a:custGeom>
            <a:avLst/>
            <a:gdLst>
              <a:gd name="connsiteX0" fmla="*/ 31544 w 1760215"/>
              <a:gd name="connsiteY0" fmla="*/ 42750 h 403155"/>
              <a:gd name="connsiteX1" fmla="*/ 743245 w 1760215"/>
              <a:gd name="connsiteY1" fmla="*/ 110317 h 403155"/>
              <a:gd name="connsiteX2" fmla="*/ 1234228 w 1760215"/>
              <a:gd name="connsiteY2" fmla="*/ 69777 h 403155"/>
              <a:gd name="connsiteX3" fmla="*/ 1121617 w 1760215"/>
              <a:gd name="connsiteY3" fmla="*/ 74281 h 403155"/>
              <a:gd name="connsiteX4" fmla="*/ 1729716 w 1760215"/>
              <a:gd name="connsiteY4" fmla="*/ 2210 h 403155"/>
              <a:gd name="connsiteX5" fmla="*/ 1666654 w 1760215"/>
              <a:gd name="connsiteY5" fmla="*/ 24733 h 403155"/>
              <a:gd name="connsiteX6" fmla="*/ 1644132 w 1760215"/>
              <a:gd name="connsiteY6" fmla="*/ 87795 h 403155"/>
              <a:gd name="connsiteX7" fmla="*/ 1648636 w 1760215"/>
              <a:gd name="connsiteY7" fmla="*/ 195901 h 403155"/>
              <a:gd name="connsiteX8" fmla="*/ 1319812 w 1760215"/>
              <a:gd name="connsiteY8" fmla="*/ 294999 h 403155"/>
              <a:gd name="connsiteX9" fmla="*/ 1135131 w 1760215"/>
              <a:gd name="connsiteY9" fmla="*/ 313016 h 403155"/>
              <a:gd name="connsiteX10" fmla="*/ 828829 w 1760215"/>
              <a:gd name="connsiteY10" fmla="*/ 403105 h 403155"/>
              <a:gd name="connsiteX11" fmla="*/ 225235 w 1760215"/>
              <a:gd name="connsiteY11" fmla="*/ 299503 h 403155"/>
              <a:gd name="connsiteX12" fmla="*/ 315324 w 1760215"/>
              <a:gd name="connsiteY12" fmla="*/ 335539 h 403155"/>
              <a:gd name="connsiteX13" fmla="*/ 81093 w 1760215"/>
              <a:gd name="connsiteY13" fmla="*/ 137343 h 403155"/>
              <a:gd name="connsiteX14" fmla="*/ 121633 w 1760215"/>
              <a:gd name="connsiteY14" fmla="*/ 204910 h 403155"/>
              <a:gd name="connsiteX15" fmla="*/ 31544 w 1760215"/>
              <a:gd name="connsiteY15" fmla="*/ 42750 h 4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60215" h="403155">
                <a:moveTo>
                  <a:pt x="31544" y="42750"/>
                </a:moveTo>
                <a:cubicBezTo>
                  <a:pt x="135146" y="26985"/>
                  <a:pt x="542798" y="105813"/>
                  <a:pt x="743245" y="110317"/>
                </a:cubicBezTo>
                <a:cubicBezTo>
                  <a:pt x="943692" y="114821"/>
                  <a:pt x="1171166" y="75783"/>
                  <a:pt x="1234228" y="69777"/>
                </a:cubicBezTo>
                <a:cubicBezTo>
                  <a:pt x="1297290" y="63771"/>
                  <a:pt x="1039036" y="85542"/>
                  <a:pt x="1121617" y="74281"/>
                </a:cubicBezTo>
                <a:cubicBezTo>
                  <a:pt x="1204198" y="63020"/>
                  <a:pt x="1638877" y="10468"/>
                  <a:pt x="1729716" y="2210"/>
                </a:cubicBezTo>
                <a:cubicBezTo>
                  <a:pt x="1820555" y="-6048"/>
                  <a:pt x="1680918" y="10469"/>
                  <a:pt x="1666654" y="24733"/>
                </a:cubicBezTo>
                <a:cubicBezTo>
                  <a:pt x="1652390" y="38997"/>
                  <a:pt x="1647135" y="59267"/>
                  <a:pt x="1644132" y="87795"/>
                </a:cubicBezTo>
                <a:cubicBezTo>
                  <a:pt x="1641129" y="116323"/>
                  <a:pt x="1702689" y="161367"/>
                  <a:pt x="1648636" y="195901"/>
                </a:cubicBezTo>
                <a:cubicBezTo>
                  <a:pt x="1594583" y="230435"/>
                  <a:pt x="1405396" y="275480"/>
                  <a:pt x="1319812" y="294999"/>
                </a:cubicBezTo>
                <a:cubicBezTo>
                  <a:pt x="1234228" y="314518"/>
                  <a:pt x="1216962" y="294998"/>
                  <a:pt x="1135131" y="313016"/>
                </a:cubicBezTo>
                <a:cubicBezTo>
                  <a:pt x="1053301" y="331034"/>
                  <a:pt x="980478" y="405357"/>
                  <a:pt x="828829" y="403105"/>
                </a:cubicBezTo>
                <a:cubicBezTo>
                  <a:pt x="677180" y="400853"/>
                  <a:pt x="310819" y="310764"/>
                  <a:pt x="225235" y="299503"/>
                </a:cubicBezTo>
                <a:cubicBezTo>
                  <a:pt x="139651" y="288242"/>
                  <a:pt x="339348" y="362566"/>
                  <a:pt x="315324" y="335539"/>
                </a:cubicBezTo>
                <a:cubicBezTo>
                  <a:pt x="291300" y="308512"/>
                  <a:pt x="113375" y="159115"/>
                  <a:pt x="81093" y="137343"/>
                </a:cubicBezTo>
                <a:cubicBezTo>
                  <a:pt x="48811" y="115572"/>
                  <a:pt x="131393" y="216171"/>
                  <a:pt x="121633" y="204910"/>
                </a:cubicBezTo>
                <a:cubicBezTo>
                  <a:pt x="111874" y="193649"/>
                  <a:pt x="-72058" y="58515"/>
                  <a:pt x="31544" y="42750"/>
                </a:cubicBezTo>
                <a:close/>
              </a:path>
            </a:pathLst>
          </a:cu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5BF20E43-0265-6FB3-3996-A702443A8499}"/>
              </a:ext>
            </a:extLst>
          </p:cNvPr>
          <p:cNvSpPr/>
          <p:nvPr/>
        </p:nvSpPr>
        <p:spPr>
          <a:xfrm>
            <a:off x="4089326" y="6641673"/>
            <a:ext cx="448162" cy="121305"/>
          </a:xfrm>
          <a:custGeom>
            <a:avLst/>
            <a:gdLst>
              <a:gd name="connsiteX0" fmla="*/ 74 w 448162"/>
              <a:gd name="connsiteY0" fmla="*/ 427 h 121305"/>
              <a:gd name="connsiteX1" fmla="*/ 133424 w 448162"/>
              <a:gd name="connsiteY1" fmla="*/ 25827 h 121305"/>
              <a:gd name="connsiteX2" fmla="*/ 406474 w 448162"/>
              <a:gd name="connsiteY2" fmla="*/ 6777 h 121305"/>
              <a:gd name="connsiteX3" fmla="*/ 317574 w 448162"/>
              <a:gd name="connsiteY3" fmla="*/ 22652 h 121305"/>
              <a:gd name="connsiteX4" fmla="*/ 244549 w 448162"/>
              <a:gd name="connsiteY4" fmla="*/ 51227 h 121305"/>
              <a:gd name="connsiteX5" fmla="*/ 327099 w 448162"/>
              <a:gd name="connsiteY5" fmla="*/ 92502 h 121305"/>
              <a:gd name="connsiteX6" fmla="*/ 447749 w 448162"/>
              <a:gd name="connsiteY6" fmla="*/ 98852 h 121305"/>
              <a:gd name="connsiteX7" fmla="*/ 282649 w 448162"/>
              <a:gd name="connsiteY7" fmla="*/ 98852 h 121305"/>
              <a:gd name="connsiteX8" fmla="*/ 203274 w 448162"/>
              <a:gd name="connsiteY8" fmla="*/ 121077 h 121305"/>
              <a:gd name="connsiteX9" fmla="*/ 225499 w 448162"/>
              <a:gd name="connsiteY9" fmla="*/ 82977 h 121305"/>
              <a:gd name="connsiteX10" fmla="*/ 149299 w 448162"/>
              <a:gd name="connsiteY10" fmla="*/ 51227 h 121305"/>
              <a:gd name="connsiteX11" fmla="*/ 74 w 448162"/>
              <a:gd name="connsiteY11" fmla="*/ 427 h 1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162" h="121305">
                <a:moveTo>
                  <a:pt x="74" y="427"/>
                </a:moveTo>
                <a:cubicBezTo>
                  <a:pt x="-2572" y="-3806"/>
                  <a:pt x="65691" y="24769"/>
                  <a:pt x="133424" y="25827"/>
                </a:cubicBezTo>
                <a:cubicBezTo>
                  <a:pt x="201157" y="26885"/>
                  <a:pt x="375782" y="7306"/>
                  <a:pt x="406474" y="6777"/>
                </a:cubicBezTo>
                <a:cubicBezTo>
                  <a:pt x="437166" y="6248"/>
                  <a:pt x="344561" y="15244"/>
                  <a:pt x="317574" y="22652"/>
                </a:cubicBezTo>
                <a:cubicBezTo>
                  <a:pt x="290587" y="30060"/>
                  <a:pt x="242962" y="39585"/>
                  <a:pt x="244549" y="51227"/>
                </a:cubicBezTo>
                <a:cubicBezTo>
                  <a:pt x="246136" y="62869"/>
                  <a:pt x="293232" y="84565"/>
                  <a:pt x="327099" y="92502"/>
                </a:cubicBezTo>
                <a:cubicBezTo>
                  <a:pt x="360966" y="100440"/>
                  <a:pt x="455157" y="97794"/>
                  <a:pt x="447749" y="98852"/>
                </a:cubicBezTo>
                <a:cubicBezTo>
                  <a:pt x="440341" y="99910"/>
                  <a:pt x="323395" y="95148"/>
                  <a:pt x="282649" y="98852"/>
                </a:cubicBezTo>
                <a:cubicBezTo>
                  <a:pt x="241903" y="102556"/>
                  <a:pt x="212799" y="123723"/>
                  <a:pt x="203274" y="121077"/>
                </a:cubicBezTo>
                <a:cubicBezTo>
                  <a:pt x="193749" y="118431"/>
                  <a:pt x="234495" y="94619"/>
                  <a:pt x="225499" y="82977"/>
                </a:cubicBezTo>
                <a:cubicBezTo>
                  <a:pt x="216503" y="71335"/>
                  <a:pt x="188457" y="64456"/>
                  <a:pt x="149299" y="51227"/>
                </a:cubicBezTo>
                <a:cubicBezTo>
                  <a:pt x="110141" y="37998"/>
                  <a:pt x="2720" y="4660"/>
                  <a:pt x="7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464FA2DC-8F84-81D7-2FCE-C46062D354DC}"/>
              </a:ext>
            </a:extLst>
          </p:cNvPr>
          <p:cNvSpPr/>
          <p:nvPr/>
        </p:nvSpPr>
        <p:spPr>
          <a:xfrm>
            <a:off x="4181236" y="6390570"/>
            <a:ext cx="511539" cy="81471"/>
          </a:xfrm>
          <a:custGeom>
            <a:avLst/>
            <a:gdLst>
              <a:gd name="connsiteX0" fmla="*/ 239 w 511539"/>
              <a:gd name="connsiteY0" fmla="*/ 80080 h 81471"/>
              <a:gd name="connsiteX1" fmla="*/ 222489 w 511539"/>
              <a:gd name="connsiteY1" fmla="*/ 51505 h 81471"/>
              <a:gd name="connsiteX2" fmla="*/ 228839 w 511539"/>
              <a:gd name="connsiteY2" fmla="*/ 7055 h 81471"/>
              <a:gd name="connsiteX3" fmla="*/ 432039 w 511539"/>
              <a:gd name="connsiteY3" fmla="*/ 705 h 81471"/>
              <a:gd name="connsiteX4" fmla="*/ 339964 w 511539"/>
              <a:gd name="connsiteY4" fmla="*/ 13405 h 81471"/>
              <a:gd name="connsiteX5" fmla="*/ 238364 w 511539"/>
              <a:gd name="connsiteY5" fmla="*/ 48330 h 81471"/>
              <a:gd name="connsiteX6" fmla="*/ 511414 w 511539"/>
              <a:gd name="connsiteY6" fmla="*/ 41980 h 81471"/>
              <a:gd name="connsiteX7" fmla="*/ 270114 w 511539"/>
              <a:gd name="connsiteY7" fmla="*/ 73730 h 81471"/>
              <a:gd name="connsiteX8" fmla="*/ 239 w 511539"/>
              <a:gd name="connsiteY8" fmla="*/ 80080 h 8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539" h="81471">
                <a:moveTo>
                  <a:pt x="239" y="80080"/>
                </a:moveTo>
                <a:cubicBezTo>
                  <a:pt x="-7698" y="76376"/>
                  <a:pt x="184389" y="63676"/>
                  <a:pt x="222489" y="51505"/>
                </a:cubicBezTo>
                <a:cubicBezTo>
                  <a:pt x="260589" y="39334"/>
                  <a:pt x="193914" y="15522"/>
                  <a:pt x="228839" y="7055"/>
                </a:cubicBezTo>
                <a:cubicBezTo>
                  <a:pt x="263764" y="-1412"/>
                  <a:pt x="413518" y="-353"/>
                  <a:pt x="432039" y="705"/>
                </a:cubicBezTo>
                <a:cubicBezTo>
                  <a:pt x="450560" y="1763"/>
                  <a:pt x="372243" y="5468"/>
                  <a:pt x="339964" y="13405"/>
                </a:cubicBezTo>
                <a:cubicBezTo>
                  <a:pt x="307685" y="21342"/>
                  <a:pt x="209789" y="43568"/>
                  <a:pt x="238364" y="48330"/>
                </a:cubicBezTo>
                <a:cubicBezTo>
                  <a:pt x="266939" y="53092"/>
                  <a:pt x="506122" y="37747"/>
                  <a:pt x="511414" y="41980"/>
                </a:cubicBezTo>
                <a:cubicBezTo>
                  <a:pt x="516706" y="46213"/>
                  <a:pt x="353722" y="67909"/>
                  <a:pt x="270114" y="73730"/>
                </a:cubicBezTo>
                <a:cubicBezTo>
                  <a:pt x="186506" y="79551"/>
                  <a:pt x="8176" y="83784"/>
                  <a:pt x="239" y="800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39777B7-7EC7-9F2F-8FDA-F43827C6626E}"/>
              </a:ext>
            </a:extLst>
          </p:cNvPr>
          <p:cNvSpPr/>
          <p:nvPr/>
        </p:nvSpPr>
        <p:spPr>
          <a:xfrm>
            <a:off x="3184257" y="7954258"/>
            <a:ext cx="1320773" cy="1705849"/>
          </a:xfrm>
          <a:custGeom>
            <a:avLst/>
            <a:gdLst>
              <a:gd name="connsiteX0" fmla="*/ 115069 w 1320773"/>
              <a:gd name="connsiteY0" fmla="*/ 2626 h 1705849"/>
              <a:gd name="connsiteX1" fmla="*/ 18817 w 1320773"/>
              <a:gd name="connsiteY1" fmla="*/ 339510 h 1705849"/>
              <a:gd name="connsiteX2" fmla="*/ 93680 w 1320773"/>
              <a:gd name="connsiteY2" fmla="*/ 692437 h 1705849"/>
              <a:gd name="connsiteX3" fmla="*/ 72290 w 1320773"/>
              <a:gd name="connsiteY3" fmla="*/ 692437 h 1705849"/>
              <a:gd name="connsiteX4" fmla="*/ 366396 w 1320773"/>
              <a:gd name="connsiteY4" fmla="*/ 1040016 h 1705849"/>
              <a:gd name="connsiteX5" fmla="*/ 328964 w 1320773"/>
              <a:gd name="connsiteY5" fmla="*/ 1056058 h 1705849"/>
              <a:gd name="connsiteX6" fmla="*/ 1302185 w 1320773"/>
              <a:gd name="connsiteY6" fmla="*/ 1692395 h 1705849"/>
              <a:gd name="connsiteX7" fmla="*/ 906480 w 1320773"/>
              <a:gd name="connsiteY7" fmla="*/ 1446416 h 1705849"/>
              <a:gd name="connsiteX8" fmla="*/ 147154 w 1320773"/>
              <a:gd name="connsiteY8" fmla="*/ 938416 h 1705849"/>
              <a:gd name="connsiteX9" fmla="*/ 8122 w 1320773"/>
              <a:gd name="connsiteY9" fmla="*/ 553405 h 1705849"/>
              <a:gd name="connsiteX10" fmla="*/ 24164 w 1320773"/>
              <a:gd name="connsiteY10" fmla="*/ 200479 h 1705849"/>
              <a:gd name="connsiteX11" fmla="*/ 115069 w 1320773"/>
              <a:gd name="connsiteY11" fmla="*/ 2626 h 170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0773" h="1705849">
                <a:moveTo>
                  <a:pt x="115069" y="2626"/>
                </a:moveTo>
                <a:cubicBezTo>
                  <a:pt x="114178" y="25798"/>
                  <a:pt x="22382" y="224542"/>
                  <a:pt x="18817" y="339510"/>
                </a:cubicBezTo>
                <a:cubicBezTo>
                  <a:pt x="15252" y="454478"/>
                  <a:pt x="93680" y="692437"/>
                  <a:pt x="93680" y="692437"/>
                </a:cubicBezTo>
                <a:cubicBezTo>
                  <a:pt x="102592" y="751258"/>
                  <a:pt x="26837" y="634507"/>
                  <a:pt x="72290" y="692437"/>
                </a:cubicBezTo>
                <a:cubicBezTo>
                  <a:pt x="117743" y="750367"/>
                  <a:pt x="323617" y="979413"/>
                  <a:pt x="366396" y="1040016"/>
                </a:cubicBezTo>
                <a:cubicBezTo>
                  <a:pt x="409175" y="1100619"/>
                  <a:pt x="172999" y="947328"/>
                  <a:pt x="328964" y="1056058"/>
                </a:cubicBezTo>
                <a:cubicBezTo>
                  <a:pt x="484929" y="1164788"/>
                  <a:pt x="1205932" y="1627335"/>
                  <a:pt x="1302185" y="1692395"/>
                </a:cubicBezTo>
                <a:cubicBezTo>
                  <a:pt x="1398438" y="1757455"/>
                  <a:pt x="1098985" y="1572079"/>
                  <a:pt x="906480" y="1446416"/>
                </a:cubicBezTo>
                <a:cubicBezTo>
                  <a:pt x="713975" y="1320753"/>
                  <a:pt x="296880" y="1087251"/>
                  <a:pt x="147154" y="938416"/>
                </a:cubicBezTo>
                <a:cubicBezTo>
                  <a:pt x="-2572" y="789581"/>
                  <a:pt x="28620" y="676394"/>
                  <a:pt x="8122" y="553405"/>
                </a:cubicBezTo>
                <a:cubicBezTo>
                  <a:pt x="-12376" y="430416"/>
                  <a:pt x="10796" y="286037"/>
                  <a:pt x="24164" y="200479"/>
                </a:cubicBezTo>
                <a:cubicBezTo>
                  <a:pt x="37532" y="114921"/>
                  <a:pt x="115960" y="-20546"/>
                  <a:pt x="115069" y="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CEA17D33-7FAC-16D3-6C29-FAC04F88689E}"/>
              </a:ext>
            </a:extLst>
          </p:cNvPr>
          <p:cNvSpPr/>
          <p:nvPr/>
        </p:nvSpPr>
        <p:spPr>
          <a:xfrm>
            <a:off x="3237432" y="8041817"/>
            <a:ext cx="67475" cy="471957"/>
          </a:xfrm>
          <a:custGeom>
            <a:avLst/>
            <a:gdLst>
              <a:gd name="connsiteX0" fmla="*/ 67242 w 67475"/>
              <a:gd name="connsiteY0" fmla="*/ 625 h 471957"/>
              <a:gd name="connsiteX1" fmla="*/ 24463 w 67475"/>
              <a:gd name="connsiteY1" fmla="*/ 171741 h 471957"/>
              <a:gd name="connsiteX2" fmla="*/ 19115 w 67475"/>
              <a:gd name="connsiteY2" fmla="*/ 316120 h 471957"/>
              <a:gd name="connsiteX3" fmla="*/ 24463 w 67475"/>
              <a:gd name="connsiteY3" fmla="*/ 471194 h 471957"/>
              <a:gd name="connsiteX4" fmla="*/ 8421 w 67475"/>
              <a:gd name="connsiteY4" fmla="*/ 369594 h 471957"/>
              <a:gd name="connsiteX5" fmla="*/ 3073 w 67475"/>
              <a:gd name="connsiteY5" fmla="*/ 235909 h 471957"/>
              <a:gd name="connsiteX6" fmla="*/ 67242 w 67475"/>
              <a:gd name="connsiteY6" fmla="*/ 625 h 47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5" h="471957">
                <a:moveTo>
                  <a:pt x="67242" y="625"/>
                </a:moveTo>
                <a:cubicBezTo>
                  <a:pt x="70807" y="-10070"/>
                  <a:pt x="32484" y="119159"/>
                  <a:pt x="24463" y="171741"/>
                </a:cubicBezTo>
                <a:cubicBezTo>
                  <a:pt x="16442" y="224323"/>
                  <a:pt x="19115" y="266211"/>
                  <a:pt x="19115" y="316120"/>
                </a:cubicBezTo>
                <a:cubicBezTo>
                  <a:pt x="19115" y="366029"/>
                  <a:pt x="26245" y="462282"/>
                  <a:pt x="24463" y="471194"/>
                </a:cubicBezTo>
                <a:cubicBezTo>
                  <a:pt x="22681" y="480106"/>
                  <a:pt x="11986" y="408808"/>
                  <a:pt x="8421" y="369594"/>
                </a:cubicBezTo>
                <a:cubicBezTo>
                  <a:pt x="4856" y="330380"/>
                  <a:pt x="-4948" y="294730"/>
                  <a:pt x="3073" y="235909"/>
                </a:cubicBezTo>
                <a:cubicBezTo>
                  <a:pt x="11094" y="177088"/>
                  <a:pt x="63677" y="11320"/>
                  <a:pt x="67242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FAB5B66-9769-0DDD-FF95-7253F5E2ECC6}"/>
              </a:ext>
            </a:extLst>
          </p:cNvPr>
          <p:cNvSpPr/>
          <p:nvPr/>
        </p:nvSpPr>
        <p:spPr>
          <a:xfrm>
            <a:off x="3377128" y="8662181"/>
            <a:ext cx="1410438" cy="903067"/>
          </a:xfrm>
          <a:custGeom>
            <a:avLst/>
            <a:gdLst>
              <a:gd name="connsiteX0" fmla="*/ 23798 w 1410438"/>
              <a:gd name="connsiteY0" fmla="*/ 16598 h 903067"/>
              <a:gd name="connsiteX1" fmla="*/ 499714 w 1410438"/>
              <a:gd name="connsiteY1" fmla="*/ 503208 h 903067"/>
              <a:gd name="connsiteX2" fmla="*/ 440893 w 1410438"/>
              <a:gd name="connsiteY2" fmla="*/ 471124 h 903067"/>
              <a:gd name="connsiteX3" fmla="*/ 911461 w 1410438"/>
              <a:gd name="connsiteY3" fmla="*/ 759882 h 903067"/>
              <a:gd name="connsiteX4" fmla="*/ 1398072 w 1410438"/>
              <a:gd name="connsiteY4" fmla="*/ 898914 h 903067"/>
              <a:gd name="connsiteX5" fmla="*/ 1205567 w 1410438"/>
              <a:gd name="connsiteY5" fmla="*/ 840093 h 903067"/>
              <a:gd name="connsiteX6" fmla="*/ 569230 w 1410438"/>
              <a:gd name="connsiteY6" fmla="*/ 578072 h 903067"/>
              <a:gd name="connsiteX7" fmla="*/ 125398 w 1410438"/>
              <a:gd name="connsiteY7" fmla="*/ 155630 h 903067"/>
              <a:gd name="connsiteX8" fmla="*/ 23798 w 1410438"/>
              <a:gd name="connsiteY8" fmla="*/ 16598 h 90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0438" h="903067">
                <a:moveTo>
                  <a:pt x="23798" y="16598"/>
                </a:moveTo>
                <a:cubicBezTo>
                  <a:pt x="86184" y="74528"/>
                  <a:pt x="430198" y="427454"/>
                  <a:pt x="499714" y="503208"/>
                </a:cubicBezTo>
                <a:cubicBezTo>
                  <a:pt x="569230" y="578962"/>
                  <a:pt x="440893" y="471124"/>
                  <a:pt x="440893" y="471124"/>
                </a:cubicBezTo>
                <a:cubicBezTo>
                  <a:pt x="509517" y="513903"/>
                  <a:pt x="751931" y="688584"/>
                  <a:pt x="911461" y="759882"/>
                </a:cubicBezTo>
                <a:cubicBezTo>
                  <a:pt x="1070991" y="831180"/>
                  <a:pt x="1349054" y="885546"/>
                  <a:pt x="1398072" y="898914"/>
                </a:cubicBezTo>
                <a:cubicBezTo>
                  <a:pt x="1447090" y="912282"/>
                  <a:pt x="1343707" y="893567"/>
                  <a:pt x="1205567" y="840093"/>
                </a:cubicBezTo>
                <a:cubicBezTo>
                  <a:pt x="1067427" y="786619"/>
                  <a:pt x="749258" y="692149"/>
                  <a:pt x="569230" y="578072"/>
                </a:cubicBezTo>
                <a:cubicBezTo>
                  <a:pt x="389202" y="463995"/>
                  <a:pt x="219868" y="247426"/>
                  <a:pt x="125398" y="155630"/>
                </a:cubicBezTo>
                <a:cubicBezTo>
                  <a:pt x="30928" y="63834"/>
                  <a:pt x="-38588" y="-41332"/>
                  <a:pt x="23798" y="16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3B4B1787-294E-0409-5D17-D4ECC6AD451E}"/>
              </a:ext>
            </a:extLst>
          </p:cNvPr>
          <p:cNvSpPr/>
          <p:nvPr/>
        </p:nvSpPr>
        <p:spPr>
          <a:xfrm>
            <a:off x="5898092" y="7716205"/>
            <a:ext cx="395910" cy="492006"/>
          </a:xfrm>
          <a:custGeom>
            <a:avLst/>
            <a:gdLst>
              <a:gd name="connsiteX0" fmla="*/ 55 w 395910"/>
              <a:gd name="connsiteY0" fmla="*/ 48 h 492006"/>
              <a:gd name="connsiteX1" fmla="*/ 224645 w 395910"/>
              <a:gd name="connsiteY1" fmla="*/ 165816 h 492006"/>
              <a:gd name="connsiteX2" fmla="*/ 347634 w 395910"/>
              <a:gd name="connsiteY2" fmla="*/ 363669 h 492006"/>
              <a:gd name="connsiteX3" fmla="*/ 395761 w 395910"/>
              <a:gd name="connsiteY3" fmla="*/ 492006 h 492006"/>
              <a:gd name="connsiteX4" fmla="*/ 358329 w 395910"/>
              <a:gd name="connsiteY4" fmla="*/ 363669 h 492006"/>
              <a:gd name="connsiteX5" fmla="*/ 246034 w 395910"/>
              <a:gd name="connsiteY5" fmla="*/ 181858 h 492006"/>
              <a:gd name="connsiteX6" fmla="*/ 55 w 395910"/>
              <a:gd name="connsiteY6" fmla="*/ 48 h 49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910" h="492006">
                <a:moveTo>
                  <a:pt x="55" y="48"/>
                </a:moveTo>
                <a:cubicBezTo>
                  <a:pt x="-3510" y="-2626"/>
                  <a:pt x="166715" y="105213"/>
                  <a:pt x="224645" y="165816"/>
                </a:cubicBezTo>
                <a:cubicBezTo>
                  <a:pt x="282575" y="226420"/>
                  <a:pt x="319115" y="309304"/>
                  <a:pt x="347634" y="363669"/>
                </a:cubicBezTo>
                <a:cubicBezTo>
                  <a:pt x="376153" y="418034"/>
                  <a:pt x="393979" y="492006"/>
                  <a:pt x="395761" y="492006"/>
                </a:cubicBezTo>
                <a:cubicBezTo>
                  <a:pt x="397543" y="492006"/>
                  <a:pt x="383283" y="415360"/>
                  <a:pt x="358329" y="363669"/>
                </a:cubicBezTo>
                <a:cubicBezTo>
                  <a:pt x="333375" y="311978"/>
                  <a:pt x="301290" y="236223"/>
                  <a:pt x="246034" y="181858"/>
                </a:cubicBezTo>
                <a:cubicBezTo>
                  <a:pt x="190778" y="127493"/>
                  <a:pt x="3620" y="2722"/>
                  <a:pt x="5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98A2C8AC-C98C-E747-E74C-3543BDDCB6C6}"/>
              </a:ext>
            </a:extLst>
          </p:cNvPr>
          <p:cNvSpPr/>
          <p:nvPr/>
        </p:nvSpPr>
        <p:spPr>
          <a:xfrm>
            <a:off x="5873911" y="7688035"/>
            <a:ext cx="352329" cy="288486"/>
          </a:xfrm>
          <a:custGeom>
            <a:avLst/>
            <a:gdLst>
              <a:gd name="connsiteX0" fmla="*/ 2847 w 352329"/>
              <a:gd name="connsiteY0" fmla="*/ 1481 h 288486"/>
              <a:gd name="connsiteX1" fmla="*/ 115142 w 352329"/>
              <a:gd name="connsiteY1" fmla="*/ 92386 h 288486"/>
              <a:gd name="connsiteX2" fmla="*/ 345078 w 352329"/>
              <a:gd name="connsiteY2" fmla="*/ 284891 h 288486"/>
              <a:gd name="connsiteX3" fmla="*/ 291605 w 352329"/>
              <a:gd name="connsiteY3" fmla="*/ 215376 h 288486"/>
              <a:gd name="connsiteX4" fmla="*/ 259521 w 352329"/>
              <a:gd name="connsiteY4" fmla="*/ 183291 h 288486"/>
              <a:gd name="connsiteX5" fmla="*/ 2847 w 352329"/>
              <a:gd name="connsiteY5" fmla="*/ 1481 h 2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329" h="288486">
                <a:moveTo>
                  <a:pt x="2847" y="1481"/>
                </a:moveTo>
                <a:cubicBezTo>
                  <a:pt x="-21216" y="-13670"/>
                  <a:pt x="115142" y="92386"/>
                  <a:pt x="115142" y="92386"/>
                </a:cubicBezTo>
                <a:cubicBezTo>
                  <a:pt x="172180" y="139621"/>
                  <a:pt x="315668" y="264393"/>
                  <a:pt x="345078" y="284891"/>
                </a:cubicBezTo>
                <a:cubicBezTo>
                  <a:pt x="374489" y="305389"/>
                  <a:pt x="305864" y="232309"/>
                  <a:pt x="291605" y="215376"/>
                </a:cubicBezTo>
                <a:cubicBezTo>
                  <a:pt x="277346" y="198443"/>
                  <a:pt x="305865" y="212702"/>
                  <a:pt x="259521" y="183291"/>
                </a:cubicBezTo>
                <a:cubicBezTo>
                  <a:pt x="213177" y="153880"/>
                  <a:pt x="26910" y="16632"/>
                  <a:pt x="2847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2D08E20-296B-1269-21D1-CDB1F4B938B4}"/>
              </a:ext>
            </a:extLst>
          </p:cNvPr>
          <p:cNvSpPr/>
          <p:nvPr/>
        </p:nvSpPr>
        <p:spPr>
          <a:xfrm>
            <a:off x="4565778" y="7796343"/>
            <a:ext cx="1597173" cy="1784981"/>
          </a:xfrm>
          <a:custGeom>
            <a:avLst/>
            <a:gdLst>
              <a:gd name="connsiteX0" fmla="*/ 1433969 w 1597173"/>
              <a:gd name="connsiteY0" fmla="*/ 120 h 1784981"/>
              <a:gd name="connsiteX1" fmla="*/ 1573001 w 1597173"/>
              <a:gd name="connsiteY1" fmla="*/ 438604 h 1784981"/>
              <a:gd name="connsiteX2" fmla="*/ 1273548 w 1597173"/>
              <a:gd name="connsiteY2" fmla="*/ 770141 h 1784981"/>
              <a:gd name="connsiteX3" fmla="*/ 1385843 w 1597173"/>
              <a:gd name="connsiteY3" fmla="*/ 679236 h 1784981"/>
              <a:gd name="connsiteX4" fmla="*/ 877843 w 1597173"/>
              <a:gd name="connsiteY4" fmla="*/ 1208625 h 1784981"/>
              <a:gd name="connsiteX5" fmla="*/ 6222 w 1597173"/>
              <a:gd name="connsiteY5" fmla="*/ 1780794 h 1784981"/>
              <a:gd name="connsiteX6" fmla="*/ 519569 w 1597173"/>
              <a:gd name="connsiteY6" fmla="*/ 1438562 h 1784981"/>
              <a:gd name="connsiteX7" fmla="*/ 1134517 w 1597173"/>
              <a:gd name="connsiteY7" fmla="*/ 898478 h 1784981"/>
              <a:gd name="connsiteX8" fmla="*/ 1540917 w 1597173"/>
              <a:gd name="connsiteY8" fmla="*/ 545552 h 1784981"/>
              <a:gd name="connsiteX9" fmla="*/ 1583696 w 1597173"/>
              <a:gd name="connsiteY9" fmla="*/ 395825 h 1784981"/>
              <a:gd name="connsiteX10" fmla="*/ 1433969 w 1597173"/>
              <a:gd name="connsiteY10" fmla="*/ 120 h 178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7173" h="1784981">
                <a:moveTo>
                  <a:pt x="1433969" y="120"/>
                </a:moveTo>
                <a:cubicBezTo>
                  <a:pt x="1432187" y="7250"/>
                  <a:pt x="1599738" y="310267"/>
                  <a:pt x="1573001" y="438604"/>
                </a:cubicBezTo>
                <a:cubicBezTo>
                  <a:pt x="1546264" y="566941"/>
                  <a:pt x="1304741" y="730036"/>
                  <a:pt x="1273548" y="770141"/>
                </a:cubicBezTo>
                <a:cubicBezTo>
                  <a:pt x="1242355" y="810246"/>
                  <a:pt x="1451794" y="606155"/>
                  <a:pt x="1385843" y="679236"/>
                </a:cubicBezTo>
                <a:cubicBezTo>
                  <a:pt x="1319892" y="752317"/>
                  <a:pt x="1107780" y="1025032"/>
                  <a:pt x="877843" y="1208625"/>
                </a:cubicBezTo>
                <a:cubicBezTo>
                  <a:pt x="647906" y="1392218"/>
                  <a:pt x="65934" y="1742471"/>
                  <a:pt x="6222" y="1780794"/>
                </a:cubicBezTo>
                <a:cubicBezTo>
                  <a:pt x="-53490" y="1819117"/>
                  <a:pt x="331520" y="1585615"/>
                  <a:pt x="519569" y="1438562"/>
                </a:cubicBezTo>
                <a:cubicBezTo>
                  <a:pt x="707618" y="1291509"/>
                  <a:pt x="1134517" y="898478"/>
                  <a:pt x="1134517" y="898478"/>
                </a:cubicBezTo>
                <a:cubicBezTo>
                  <a:pt x="1304742" y="749643"/>
                  <a:pt x="1466054" y="629327"/>
                  <a:pt x="1540917" y="545552"/>
                </a:cubicBezTo>
                <a:cubicBezTo>
                  <a:pt x="1615780" y="461777"/>
                  <a:pt x="1599738" y="486730"/>
                  <a:pt x="1583696" y="395825"/>
                </a:cubicBezTo>
                <a:cubicBezTo>
                  <a:pt x="1567654" y="304920"/>
                  <a:pt x="1435751" y="-7010"/>
                  <a:pt x="1433969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58C7AE82-6DD0-BF49-B6C9-24A6F7110D69}"/>
              </a:ext>
            </a:extLst>
          </p:cNvPr>
          <p:cNvSpPr/>
          <p:nvPr/>
        </p:nvSpPr>
        <p:spPr>
          <a:xfrm>
            <a:off x="5776528" y="7967116"/>
            <a:ext cx="474985" cy="772373"/>
          </a:xfrm>
          <a:custGeom>
            <a:avLst/>
            <a:gdLst>
              <a:gd name="connsiteX0" fmla="*/ 378293 w 474985"/>
              <a:gd name="connsiteY0" fmla="*/ 463 h 772373"/>
              <a:gd name="connsiteX1" fmla="*/ 394335 w 474985"/>
              <a:gd name="connsiteY1" fmla="*/ 289221 h 772373"/>
              <a:gd name="connsiteX2" fmla="*/ 314125 w 474985"/>
              <a:gd name="connsiteY2" fmla="*/ 551242 h 772373"/>
              <a:gd name="connsiteX3" fmla="*/ 346209 w 474985"/>
              <a:gd name="connsiteY3" fmla="*/ 476379 h 772373"/>
              <a:gd name="connsiteX4" fmla="*/ 3977 w 474985"/>
              <a:gd name="connsiteY4" fmla="*/ 770484 h 772373"/>
              <a:gd name="connsiteX5" fmla="*/ 175093 w 474985"/>
              <a:gd name="connsiteY5" fmla="*/ 594021 h 772373"/>
              <a:gd name="connsiteX6" fmla="*/ 410377 w 474985"/>
              <a:gd name="connsiteY6" fmla="*/ 422905 h 772373"/>
              <a:gd name="connsiteX7" fmla="*/ 474546 w 474985"/>
              <a:gd name="connsiteY7" fmla="*/ 171579 h 772373"/>
              <a:gd name="connsiteX8" fmla="*/ 388988 w 474985"/>
              <a:gd name="connsiteY8" fmla="*/ 358737 h 772373"/>
              <a:gd name="connsiteX9" fmla="*/ 378293 w 474985"/>
              <a:gd name="connsiteY9" fmla="*/ 463 h 77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985" h="772373">
                <a:moveTo>
                  <a:pt x="378293" y="463"/>
                </a:moveTo>
                <a:cubicBezTo>
                  <a:pt x="379184" y="-11123"/>
                  <a:pt x="405030" y="197425"/>
                  <a:pt x="394335" y="289221"/>
                </a:cubicBezTo>
                <a:cubicBezTo>
                  <a:pt x="383640" y="381017"/>
                  <a:pt x="322146" y="520049"/>
                  <a:pt x="314125" y="551242"/>
                </a:cubicBezTo>
                <a:cubicBezTo>
                  <a:pt x="306104" y="582435"/>
                  <a:pt x="397900" y="439839"/>
                  <a:pt x="346209" y="476379"/>
                </a:cubicBezTo>
                <a:cubicBezTo>
                  <a:pt x="294518" y="512919"/>
                  <a:pt x="32496" y="750877"/>
                  <a:pt x="3977" y="770484"/>
                </a:cubicBezTo>
                <a:cubicBezTo>
                  <a:pt x="-24542" y="790091"/>
                  <a:pt x="107360" y="651951"/>
                  <a:pt x="175093" y="594021"/>
                </a:cubicBezTo>
                <a:cubicBezTo>
                  <a:pt x="242826" y="536091"/>
                  <a:pt x="360468" y="493312"/>
                  <a:pt x="410377" y="422905"/>
                </a:cubicBezTo>
                <a:cubicBezTo>
                  <a:pt x="460286" y="352498"/>
                  <a:pt x="478111" y="182274"/>
                  <a:pt x="474546" y="171579"/>
                </a:cubicBezTo>
                <a:cubicBezTo>
                  <a:pt x="470981" y="160884"/>
                  <a:pt x="399683" y="386365"/>
                  <a:pt x="388988" y="358737"/>
                </a:cubicBezTo>
                <a:cubicBezTo>
                  <a:pt x="378293" y="331109"/>
                  <a:pt x="377402" y="12049"/>
                  <a:pt x="378293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1053EC55-1CC4-FF71-5764-D00870459253}"/>
              </a:ext>
            </a:extLst>
          </p:cNvPr>
          <p:cNvSpPr/>
          <p:nvPr/>
        </p:nvSpPr>
        <p:spPr>
          <a:xfrm>
            <a:off x="3148259" y="8061624"/>
            <a:ext cx="139457" cy="514782"/>
          </a:xfrm>
          <a:custGeom>
            <a:avLst/>
            <a:gdLst>
              <a:gd name="connsiteX0" fmla="*/ 138800 w 139457"/>
              <a:gd name="connsiteY0" fmla="*/ 635 h 514782"/>
              <a:gd name="connsiteX1" fmla="*/ 61106 w 139457"/>
              <a:gd name="connsiteY1" fmla="*/ 156023 h 514782"/>
              <a:gd name="connsiteX2" fmla="*/ 25247 w 139457"/>
              <a:gd name="connsiteY2" fmla="*/ 335317 h 514782"/>
              <a:gd name="connsiteX3" fmla="*/ 13294 w 139457"/>
              <a:gd name="connsiteY3" fmla="*/ 514611 h 514782"/>
              <a:gd name="connsiteX4" fmla="*/ 7317 w 139457"/>
              <a:gd name="connsiteY4" fmla="*/ 365200 h 514782"/>
              <a:gd name="connsiteX5" fmla="*/ 13294 w 139457"/>
              <a:gd name="connsiteY5" fmla="*/ 215788 h 514782"/>
              <a:gd name="connsiteX6" fmla="*/ 138800 w 139457"/>
              <a:gd name="connsiteY6" fmla="*/ 635 h 51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457" h="514782">
                <a:moveTo>
                  <a:pt x="138800" y="635"/>
                </a:moveTo>
                <a:cubicBezTo>
                  <a:pt x="146769" y="-9326"/>
                  <a:pt x="80031" y="100243"/>
                  <a:pt x="61106" y="156023"/>
                </a:cubicBezTo>
                <a:cubicBezTo>
                  <a:pt x="42181" y="211803"/>
                  <a:pt x="33216" y="275552"/>
                  <a:pt x="25247" y="335317"/>
                </a:cubicBezTo>
                <a:cubicBezTo>
                  <a:pt x="17278" y="395082"/>
                  <a:pt x="16282" y="509631"/>
                  <a:pt x="13294" y="514611"/>
                </a:cubicBezTo>
                <a:cubicBezTo>
                  <a:pt x="10306" y="519591"/>
                  <a:pt x="7317" y="415004"/>
                  <a:pt x="7317" y="365200"/>
                </a:cubicBezTo>
                <a:cubicBezTo>
                  <a:pt x="7317" y="315396"/>
                  <a:pt x="-12604" y="272564"/>
                  <a:pt x="13294" y="215788"/>
                </a:cubicBezTo>
                <a:cubicBezTo>
                  <a:pt x="39192" y="159012"/>
                  <a:pt x="130831" y="10596"/>
                  <a:pt x="138800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3BB5CEC0-1D77-BE8E-02AC-BC7259A28DA7}"/>
              </a:ext>
            </a:extLst>
          </p:cNvPr>
          <p:cNvSpPr/>
          <p:nvPr/>
        </p:nvSpPr>
        <p:spPr>
          <a:xfrm>
            <a:off x="2913182" y="8417321"/>
            <a:ext cx="273812" cy="639039"/>
          </a:xfrm>
          <a:custGeom>
            <a:avLst/>
            <a:gdLst>
              <a:gd name="connsiteX0" fmla="*/ 266300 w 273812"/>
              <a:gd name="connsiteY0" fmla="*/ 21455 h 639039"/>
              <a:gd name="connsiteX1" fmla="*/ 200559 w 273812"/>
              <a:gd name="connsiteY1" fmla="*/ 152938 h 639039"/>
              <a:gd name="connsiteX2" fmla="*/ 15289 w 273812"/>
              <a:gd name="connsiteY2" fmla="*/ 601173 h 639039"/>
              <a:gd name="connsiteX3" fmla="*/ 39194 w 273812"/>
              <a:gd name="connsiteY3" fmla="*/ 553361 h 639039"/>
              <a:gd name="connsiteX4" fmla="*/ 266300 w 273812"/>
              <a:gd name="connsiteY4" fmla="*/ 21455 h 6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12" h="639039">
                <a:moveTo>
                  <a:pt x="266300" y="21455"/>
                </a:moveTo>
                <a:cubicBezTo>
                  <a:pt x="293194" y="-45282"/>
                  <a:pt x="242394" y="56318"/>
                  <a:pt x="200559" y="152938"/>
                </a:cubicBezTo>
                <a:cubicBezTo>
                  <a:pt x="158724" y="249558"/>
                  <a:pt x="15289" y="601173"/>
                  <a:pt x="15289" y="601173"/>
                </a:cubicBezTo>
                <a:cubicBezTo>
                  <a:pt x="-11605" y="667910"/>
                  <a:pt x="-2641" y="643008"/>
                  <a:pt x="39194" y="553361"/>
                </a:cubicBezTo>
                <a:cubicBezTo>
                  <a:pt x="81029" y="463714"/>
                  <a:pt x="239406" y="88192"/>
                  <a:pt x="266300" y="21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8B815FEB-20FB-E4BC-AFF3-619B7985CEA1}"/>
              </a:ext>
            </a:extLst>
          </p:cNvPr>
          <p:cNvSpPr/>
          <p:nvPr/>
        </p:nvSpPr>
        <p:spPr>
          <a:xfrm>
            <a:off x="2963399" y="8301116"/>
            <a:ext cx="234882" cy="664451"/>
          </a:xfrm>
          <a:custGeom>
            <a:avLst/>
            <a:gdLst>
              <a:gd name="connsiteX0" fmla="*/ 234013 w 234882"/>
              <a:gd name="connsiteY0" fmla="*/ 202 h 664451"/>
              <a:gd name="connsiteX1" fmla="*/ 48742 w 234882"/>
              <a:gd name="connsiteY1" fmla="*/ 352813 h 664451"/>
              <a:gd name="connsiteX2" fmla="*/ 930 w 234882"/>
              <a:gd name="connsiteY2" fmla="*/ 657613 h 664451"/>
              <a:gd name="connsiteX3" fmla="*/ 24836 w 234882"/>
              <a:gd name="connsiteY3" fmla="*/ 544060 h 664451"/>
              <a:gd name="connsiteX4" fmla="*/ 114483 w 234882"/>
              <a:gd name="connsiteY4" fmla="*/ 305002 h 664451"/>
              <a:gd name="connsiteX5" fmla="*/ 234013 w 234882"/>
              <a:gd name="connsiteY5" fmla="*/ 202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82" h="664451">
                <a:moveTo>
                  <a:pt x="234013" y="202"/>
                </a:moveTo>
                <a:cubicBezTo>
                  <a:pt x="223056" y="8170"/>
                  <a:pt x="87589" y="243245"/>
                  <a:pt x="48742" y="352813"/>
                </a:cubicBezTo>
                <a:cubicBezTo>
                  <a:pt x="9895" y="462381"/>
                  <a:pt x="4914" y="625739"/>
                  <a:pt x="930" y="657613"/>
                </a:cubicBezTo>
                <a:cubicBezTo>
                  <a:pt x="-3054" y="689488"/>
                  <a:pt x="5911" y="602828"/>
                  <a:pt x="24836" y="544060"/>
                </a:cubicBezTo>
                <a:cubicBezTo>
                  <a:pt x="43761" y="485292"/>
                  <a:pt x="79620" y="388673"/>
                  <a:pt x="114483" y="305002"/>
                </a:cubicBezTo>
                <a:cubicBezTo>
                  <a:pt x="149346" y="221332"/>
                  <a:pt x="244970" y="-7766"/>
                  <a:pt x="234013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8BB6CDE-32B2-9F22-42B7-F509C68D2366}"/>
              </a:ext>
            </a:extLst>
          </p:cNvPr>
          <p:cNvSpPr/>
          <p:nvPr/>
        </p:nvSpPr>
        <p:spPr>
          <a:xfrm>
            <a:off x="6272617" y="8204756"/>
            <a:ext cx="795026" cy="720825"/>
          </a:xfrm>
          <a:custGeom>
            <a:avLst/>
            <a:gdLst>
              <a:gd name="connsiteX0" fmla="*/ 2677 w 795026"/>
              <a:gd name="connsiteY0" fmla="*/ 24844 h 720825"/>
              <a:gd name="connsiteX1" fmla="*/ 307477 w 795026"/>
              <a:gd name="connsiteY1" fmla="*/ 496985 h 720825"/>
              <a:gd name="connsiteX2" fmla="*/ 271618 w 795026"/>
              <a:gd name="connsiteY2" fmla="*/ 449173 h 720825"/>
              <a:gd name="connsiteX3" fmla="*/ 462865 w 795026"/>
              <a:gd name="connsiteY3" fmla="*/ 538820 h 720825"/>
              <a:gd name="connsiteX4" fmla="*/ 779618 w 795026"/>
              <a:gd name="connsiteY4" fmla="*/ 718115 h 720825"/>
              <a:gd name="connsiteX5" fmla="*/ 725830 w 795026"/>
              <a:gd name="connsiteY5" fmla="*/ 634444 h 720825"/>
              <a:gd name="connsiteX6" fmla="*/ 552512 w 795026"/>
              <a:gd name="connsiteY6" fmla="*/ 467103 h 720825"/>
              <a:gd name="connsiteX7" fmla="*/ 630207 w 795026"/>
              <a:gd name="connsiteY7" fmla="*/ 598585 h 720825"/>
              <a:gd name="connsiteX8" fmla="*/ 427007 w 795026"/>
              <a:gd name="connsiteY8" fmla="*/ 526868 h 720825"/>
              <a:gd name="connsiteX9" fmla="*/ 116230 w 795026"/>
              <a:gd name="connsiteY9" fmla="*/ 6915 h 720825"/>
              <a:gd name="connsiteX10" fmla="*/ 158065 w 795026"/>
              <a:gd name="connsiteY10" fmla="*/ 216091 h 720825"/>
              <a:gd name="connsiteX11" fmla="*/ 2677 w 795026"/>
              <a:gd name="connsiteY11" fmla="*/ 24844 h 7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026" h="720825">
                <a:moveTo>
                  <a:pt x="2677" y="24844"/>
                </a:moveTo>
                <a:cubicBezTo>
                  <a:pt x="27579" y="71660"/>
                  <a:pt x="262653" y="426263"/>
                  <a:pt x="307477" y="496985"/>
                </a:cubicBezTo>
                <a:cubicBezTo>
                  <a:pt x="352301" y="567707"/>
                  <a:pt x="245720" y="442201"/>
                  <a:pt x="271618" y="449173"/>
                </a:cubicBezTo>
                <a:cubicBezTo>
                  <a:pt x="297516" y="456145"/>
                  <a:pt x="378198" y="493996"/>
                  <a:pt x="462865" y="538820"/>
                </a:cubicBezTo>
                <a:cubicBezTo>
                  <a:pt x="547532" y="583644"/>
                  <a:pt x="735791" y="702178"/>
                  <a:pt x="779618" y="718115"/>
                </a:cubicBezTo>
                <a:cubicBezTo>
                  <a:pt x="823446" y="734052"/>
                  <a:pt x="763681" y="676279"/>
                  <a:pt x="725830" y="634444"/>
                </a:cubicBezTo>
                <a:cubicBezTo>
                  <a:pt x="687979" y="592609"/>
                  <a:pt x="568449" y="473079"/>
                  <a:pt x="552512" y="467103"/>
                </a:cubicBezTo>
                <a:cubicBezTo>
                  <a:pt x="536575" y="461127"/>
                  <a:pt x="651125" y="588624"/>
                  <a:pt x="630207" y="598585"/>
                </a:cubicBezTo>
                <a:cubicBezTo>
                  <a:pt x="609290" y="608546"/>
                  <a:pt x="512670" y="625480"/>
                  <a:pt x="427007" y="526868"/>
                </a:cubicBezTo>
                <a:cubicBezTo>
                  <a:pt x="341344" y="428256"/>
                  <a:pt x="161054" y="58711"/>
                  <a:pt x="116230" y="6915"/>
                </a:cubicBezTo>
                <a:cubicBezTo>
                  <a:pt x="71406" y="-44881"/>
                  <a:pt x="181971" y="211111"/>
                  <a:pt x="158065" y="216091"/>
                </a:cubicBezTo>
                <a:cubicBezTo>
                  <a:pt x="134159" y="221071"/>
                  <a:pt x="-22225" y="-21972"/>
                  <a:pt x="2677" y="24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1DA87E8C-714D-6464-A179-81A99DE4D1E4}"/>
              </a:ext>
            </a:extLst>
          </p:cNvPr>
          <p:cNvSpPr/>
          <p:nvPr/>
        </p:nvSpPr>
        <p:spPr>
          <a:xfrm>
            <a:off x="1804261" y="8828900"/>
            <a:ext cx="1284178" cy="505384"/>
          </a:xfrm>
          <a:custGeom>
            <a:avLst/>
            <a:gdLst>
              <a:gd name="connsiteX0" fmla="*/ 1283713 w 1284178"/>
              <a:gd name="connsiteY0" fmla="*/ 307 h 505384"/>
              <a:gd name="connsiteX1" fmla="*/ 819018 w 1284178"/>
              <a:gd name="connsiteY1" fmla="*/ 195179 h 505384"/>
              <a:gd name="connsiteX2" fmla="*/ 511719 w 1284178"/>
              <a:gd name="connsiteY2" fmla="*/ 427526 h 505384"/>
              <a:gd name="connsiteX3" fmla="*/ 684106 w 1284178"/>
              <a:gd name="connsiteY3" fmla="*/ 412536 h 505384"/>
              <a:gd name="connsiteX4" fmla="*/ 279372 w 1284178"/>
              <a:gd name="connsiteY4" fmla="*/ 435021 h 505384"/>
              <a:gd name="connsiteX5" fmla="*/ 2054 w 1284178"/>
              <a:gd name="connsiteY5" fmla="*/ 502477 h 505384"/>
              <a:gd name="connsiteX6" fmla="*/ 421778 w 1284178"/>
              <a:gd name="connsiteY6" fmla="*/ 472497 h 505384"/>
              <a:gd name="connsiteX7" fmla="*/ 721582 w 1284178"/>
              <a:gd name="connsiteY7" fmla="*/ 292615 h 505384"/>
              <a:gd name="connsiteX8" fmla="*/ 729077 w 1284178"/>
              <a:gd name="connsiteY8" fmla="*/ 240149 h 505384"/>
              <a:gd name="connsiteX9" fmla="*/ 1283713 w 1284178"/>
              <a:gd name="connsiteY9" fmla="*/ 307 h 50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4178" h="505384">
                <a:moveTo>
                  <a:pt x="1283713" y="307"/>
                </a:moveTo>
                <a:cubicBezTo>
                  <a:pt x="1298703" y="-7188"/>
                  <a:pt x="947684" y="123976"/>
                  <a:pt x="819018" y="195179"/>
                </a:cubicBezTo>
                <a:cubicBezTo>
                  <a:pt x="690352" y="266382"/>
                  <a:pt x="534204" y="391300"/>
                  <a:pt x="511719" y="427526"/>
                </a:cubicBezTo>
                <a:cubicBezTo>
                  <a:pt x="489234" y="463752"/>
                  <a:pt x="722830" y="411287"/>
                  <a:pt x="684106" y="412536"/>
                </a:cubicBezTo>
                <a:cubicBezTo>
                  <a:pt x="645382" y="413785"/>
                  <a:pt x="393047" y="420031"/>
                  <a:pt x="279372" y="435021"/>
                </a:cubicBezTo>
                <a:cubicBezTo>
                  <a:pt x="165697" y="450011"/>
                  <a:pt x="-21680" y="496231"/>
                  <a:pt x="2054" y="502477"/>
                </a:cubicBezTo>
                <a:cubicBezTo>
                  <a:pt x="25788" y="508723"/>
                  <a:pt x="301857" y="507474"/>
                  <a:pt x="421778" y="472497"/>
                </a:cubicBezTo>
                <a:cubicBezTo>
                  <a:pt x="541699" y="437520"/>
                  <a:pt x="670366" y="331340"/>
                  <a:pt x="721582" y="292615"/>
                </a:cubicBezTo>
                <a:cubicBezTo>
                  <a:pt x="772798" y="253890"/>
                  <a:pt x="630392" y="287618"/>
                  <a:pt x="729077" y="240149"/>
                </a:cubicBezTo>
                <a:cubicBezTo>
                  <a:pt x="827762" y="192680"/>
                  <a:pt x="1268723" y="7802"/>
                  <a:pt x="1283713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5CB88A0F-3B84-93BD-6D88-01EA537D458B}"/>
              </a:ext>
            </a:extLst>
          </p:cNvPr>
          <p:cNvSpPr/>
          <p:nvPr/>
        </p:nvSpPr>
        <p:spPr>
          <a:xfrm>
            <a:off x="6838589" y="8789001"/>
            <a:ext cx="1238615" cy="394776"/>
          </a:xfrm>
          <a:custGeom>
            <a:avLst/>
            <a:gdLst>
              <a:gd name="connsiteX0" fmla="*/ 19411 w 1238615"/>
              <a:gd name="connsiteY0" fmla="*/ 2730 h 394776"/>
              <a:gd name="connsiteX1" fmla="*/ 416650 w 1238615"/>
              <a:gd name="connsiteY1" fmla="*/ 100166 h 394776"/>
              <a:gd name="connsiteX2" fmla="*/ 1196139 w 1238615"/>
              <a:gd name="connsiteY2" fmla="*/ 384979 h 394776"/>
              <a:gd name="connsiteX3" fmla="*/ 1053732 w 1238615"/>
              <a:gd name="connsiteY3" fmla="*/ 317524 h 394776"/>
              <a:gd name="connsiteX4" fmla="*/ 364185 w 1238615"/>
              <a:gd name="connsiteY4" fmla="*/ 205097 h 394776"/>
              <a:gd name="connsiteX5" fmla="*/ 4421 w 1238615"/>
              <a:gd name="connsiteY5" fmla="*/ 197602 h 394776"/>
              <a:gd name="connsiteX6" fmla="*/ 596532 w 1238615"/>
              <a:gd name="connsiteY6" fmla="*/ 190107 h 394776"/>
              <a:gd name="connsiteX7" fmla="*/ 19411 w 1238615"/>
              <a:gd name="connsiteY7" fmla="*/ 2730 h 39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615" h="394776">
                <a:moveTo>
                  <a:pt x="19411" y="2730"/>
                </a:moveTo>
                <a:cubicBezTo>
                  <a:pt x="-10569" y="-12260"/>
                  <a:pt x="220529" y="36458"/>
                  <a:pt x="416650" y="100166"/>
                </a:cubicBezTo>
                <a:cubicBezTo>
                  <a:pt x="612771" y="163874"/>
                  <a:pt x="1089959" y="348753"/>
                  <a:pt x="1196139" y="384979"/>
                </a:cubicBezTo>
                <a:cubicBezTo>
                  <a:pt x="1302319" y="421205"/>
                  <a:pt x="1192391" y="347504"/>
                  <a:pt x="1053732" y="317524"/>
                </a:cubicBezTo>
                <a:cubicBezTo>
                  <a:pt x="915073" y="287544"/>
                  <a:pt x="539070" y="225084"/>
                  <a:pt x="364185" y="205097"/>
                </a:cubicBezTo>
                <a:cubicBezTo>
                  <a:pt x="189300" y="185110"/>
                  <a:pt x="-34303" y="200100"/>
                  <a:pt x="4421" y="197602"/>
                </a:cubicBezTo>
                <a:cubicBezTo>
                  <a:pt x="43145" y="195104"/>
                  <a:pt x="599030" y="221336"/>
                  <a:pt x="596532" y="190107"/>
                </a:cubicBezTo>
                <a:cubicBezTo>
                  <a:pt x="594034" y="158878"/>
                  <a:pt x="49391" y="17720"/>
                  <a:pt x="19411" y="2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29B5F70-9B37-A3C1-B99F-D7EFB846C194}"/>
              </a:ext>
            </a:extLst>
          </p:cNvPr>
          <p:cNvSpPr/>
          <p:nvPr/>
        </p:nvSpPr>
        <p:spPr>
          <a:xfrm>
            <a:off x="1543656" y="7846454"/>
            <a:ext cx="1916356" cy="1824192"/>
          </a:xfrm>
          <a:custGeom>
            <a:avLst/>
            <a:gdLst>
              <a:gd name="connsiteX0" fmla="*/ 1644387 w 1916356"/>
              <a:gd name="connsiteY0" fmla="*/ 98941 h 1824192"/>
              <a:gd name="connsiteX1" fmla="*/ 1644387 w 1916356"/>
              <a:gd name="connsiteY1" fmla="*/ 692065 h 1824192"/>
              <a:gd name="connsiteX2" fmla="*/ 1916236 w 1916356"/>
              <a:gd name="connsiteY2" fmla="*/ 1384043 h 1824192"/>
              <a:gd name="connsiteX3" fmla="*/ 1607317 w 1916356"/>
              <a:gd name="connsiteY3" fmla="*/ 1062768 h 1824192"/>
              <a:gd name="connsiteX4" fmla="*/ 1619674 w 1916356"/>
              <a:gd name="connsiteY4" fmla="*/ 1668249 h 1824192"/>
              <a:gd name="connsiteX5" fmla="*/ 1533176 w 1916356"/>
              <a:gd name="connsiteY5" fmla="*/ 1396400 h 1824192"/>
              <a:gd name="connsiteX6" fmla="*/ 1520820 w 1916356"/>
              <a:gd name="connsiteY6" fmla="*/ 1680605 h 1824192"/>
              <a:gd name="connsiteX7" fmla="*/ 1298398 w 1916356"/>
              <a:gd name="connsiteY7" fmla="*/ 1334616 h 1824192"/>
              <a:gd name="connsiteX8" fmla="*/ 878268 w 1916356"/>
              <a:gd name="connsiteY8" fmla="*/ 1544681 h 1824192"/>
              <a:gd name="connsiteX9" fmla="*/ 470495 w 1916356"/>
              <a:gd name="connsiteY9" fmla="*/ 1767103 h 1824192"/>
              <a:gd name="connsiteX10" fmla="*/ 606420 w 1916356"/>
              <a:gd name="connsiteY10" fmla="*/ 1668249 h 1824192"/>
              <a:gd name="connsiteX11" fmla="*/ 939 w 1916356"/>
              <a:gd name="connsiteY11" fmla="*/ 1816530 h 1824192"/>
              <a:gd name="connsiteX12" fmla="*/ 767058 w 1916356"/>
              <a:gd name="connsiteY12" fmla="*/ 1384043 h 1824192"/>
              <a:gd name="connsiteX13" fmla="*/ 1310755 w 1916356"/>
              <a:gd name="connsiteY13" fmla="*/ 1136908 h 1824192"/>
              <a:gd name="connsiteX14" fmla="*/ 1384895 w 1916356"/>
              <a:gd name="connsiteY14" fmla="*/ 963914 h 1824192"/>
              <a:gd name="connsiteX15" fmla="*/ 1693814 w 1916356"/>
              <a:gd name="connsiteY15" fmla="*/ 86584 h 1824192"/>
              <a:gd name="connsiteX16" fmla="*/ 1644387 w 1916356"/>
              <a:gd name="connsiteY16" fmla="*/ 98941 h 18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6356" h="1824192">
                <a:moveTo>
                  <a:pt x="1644387" y="98941"/>
                </a:moveTo>
                <a:cubicBezTo>
                  <a:pt x="1636149" y="199854"/>
                  <a:pt x="1599079" y="477881"/>
                  <a:pt x="1644387" y="692065"/>
                </a:cubicBezTo>
                <a:cubicBezTo>
                  <a:pt x="1689695" y="906249"/>
                  <a:pt x="1922414" y="1322259"/>
                  <a:pt x="1916236" y="1384043"/>
                </a:cubicBezTo>
                <a:cubicBezTo>
                  <a:pt x="1910058" y="1445827"/>
                  <a:pt x="1656744" y="1015400"/>
                  <a:pt x="1607317" y="1062768"/>
                </a:cubicBezTo>
                <a:cubicBezTo>
                  <a:pt x="1557890" y="1110136"/>
                  <a:pt x="1632031" y="1612644"/>
                  <a:pt x="1619674" y="1668249"/>
                </a:cubicBezTo>
                <a:cubicBezTo>
                  <a:pt x="1607317" y="1723854"/>
                  <a:pt x="1549652" y="1394341"/>
                  <a:pt x="1533176" y="1396400"/>
                </a:cubicBezTo>
                <a:cubicBezTo>
                  <a:pt x="1516700" y="1398459"/>
                  <a:pt x="1559950" y="1690902"/>
                  <a:pt x="1520820" y="1680605"/>
                </a:cubicBezTo>
                <a:cubicBezTo>
                  <a:pt x="1481690" y="1670308"/>
                  <a:pt x="1405490" y="1357270"/>
                  <a:pt x="1298398" y="1334616"/>
                </a:cubicBezTo>
                <a:cubicBezTo>
                  <a:pt x="1191306" y="1311962"/>
                  <a:pt x="1016252" y="1472600"/>
                  <a:pt x="878268" y="1544681"/>
                </a:cubicBezTo>
                <a:cubicBezTo>
                  <a:pt x="740284" y="1616762"/>
                  <a:pt x="515803" y="1746508"/>
                  <a:pt x="470495" y="1767103"/>
                </a:cubicBezTo>
                <a:cubicBezTo>
                  <a:pt x="425187" y="1787698"/>
                  <a:pt x="684679" y="1660011"/>
                  <a:pt x="606420" y="1668249"/>
                </a:cubicBezTo>
                <a:cubicBezTo>
                  <a:pt x="528161" y="1676487"/>
                  <a:pt x="-25834" y="1863898"/>
                  <a:pt x="939" y="1816530"/>
                </a:cubicBezTo>
                <a:cubicBezTo>
                  <a:pt x="27712" y="1769162"/>
                  <a:pt x="548755" y="1497313"/>
                  <a:pt x="767058" y="1384043"/>
                </a:cubicBezTo>
                <a:cubicBezTo>
                  <a:pt x="985361" y="1270773"/>
                  <a:pt x="1207782" y="1206930"/>
                  <a:pt x="1310755" y="1136908"/>
                </a:cubicBezTo>
                <a:cubicBezTo>
                  <a:pt x="1413728" y="1066886"/>
                  <a:pt x="1321052" y="1138968"/>
                  <a:pt x="1384895" y="963914"/>
                </a:cubicBezTo>
                <a:cubicBezTo>
                  <a:pt x="1448738" y="788860"/>
                  <a:pt x="1646446" y="228687"/>
                  <a:pt x="1693814" y="86584"/>
                </a:cubicBezTo>
                <a:cubicBezTo>
                  <a:pt x="1741182" y="-55519"/>
                  <a:pt x="1652625" y="-1972"/>
                  <a:pt x="1644387" y="989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00FF4FD-481B-46B7-5093-F52401AFDDEB}"/>
              </a:ext>
            </a:extLst>
          </p:cNvPr>
          <p:cNvSpPr/>
          <p:nvPr/>
        </p:nvSpPr>
        <p:spPr>
          <a:xfrm>
            <a:off x="5930037" y="7833279"/>
            <a:ext cx="1394932" cy="1515453"/>
          </a:xfrm>
          <a:custGeom>
            <a:avLst/>
            <a:gdLst>
              <a:gd name="connsiteX0" fmla="*/ 1206 w 1394932"/>
              <a:gd name="connsiteY0" fmla="*/ 905 h 1515453"/>
              <a:gd name="connsiteX1" fmla="*/ 273055 w 1394932"/>
              <a:gd name="connsiteY1" fmla="*/ 507532 h 1515453"/>
              <a:gd name="connsiteX2" fmla="*/ 544904 w 1394932"/>
              <a:gd name="connsiteY2" fmla="*/ 1150083 h 1515453"/>
              <a:gd name="connsiteX3" fmla="*/ 384266 w 1394932"/>
              <a:gd name="connsiteY3" fmla="*/ 964732 h 1515453"/>
              <a:gd name="connsiteX4" fmla="*/ 470763 w 1394932"/>
              <a:gd name="connsiteY4" fmla="*/ 1508429 h 1515453"/>
              <a:gd name="connsiteX5" fmla="*/ 507833 w 1394932"/>
              <a:gd name="connsiteY5" fmla="*/ 1273651 h 1515453"/>
              <a:gd name="connsiteX6" fmla="*/ 1385163 w 1394932"/>
              <a:gd name="connsiteY6" fmla="*/ 1273651 h 1515453"/>
              <a:gd name="connsiteX7" fmla="*/ 965033 w 1394932"/>
              <a:gd name="connsiteY7" fmla="*/ 1150083 h 1515453"/>
              <a:gd name="connsiteX8" fmla="*/ 754968 w 1394932"/>
              <a:gd name="connsiteY8" fmla="*/ 890591 h 1515453"/>
              <a:gd name="connsiteX9" fmla="*/ 198914 w 1394932"/>
              <a:gd name="connsiteY9" fmla="*/ 161543 h 1515453"/>
              <a:gd name="connsiteX10" fmla="*/ 384266 w 1394932"/>
              <a:gd name="connsiteY10" fmla="*/ 631099 h 1515453"/>
              <a:gd name="connsiteX11" fmla="*/ 1206 w 1394932"/>
              <a:gd name="connsiteY11" fmla="*/ 905 h 151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32" h="1515453">
                <a:moveTo>
                  <a:pt x="1206" y="905"/>
                </a:moveTo>
                <a:cubicBezTo>
                  <a:pt x="-17329" y="-19689"/>
                  <a:pt x="182439" y="316002"/>
                  <a:pt x="273055" y="507532"/>
                </a:cubicBezTo>
                <a:cubicBezTo>
                  <a:pt x="363671" y="699062"/>
                  <a:pt x="526369" y="1073883"/>
                  <a:pt x="544904" y="1150083"/>
                </a:cubicBezTo>
                <a:cubicBezTo>
                  <a:pt x="563439" y="1226283"/>
                  <a:pt x="396623" y="905008"/>
                  <a:pt x="384266" y="964732"/>
                </a:cubicBezTo>
                <a:cubicBezTo>
                  <a:pt x="371909" y="1024456"/>
                  <a:pt x="450169" y="1456943"/>
                  <a:pt x="470763" y="1508429"/>
                </a:cubicBezTo>
                <a:cubicBezTo>
                  <a:pt x="491357" y="1559915"/>
                  <a:pt x="355433" y="1312781"/>
                  <a:pt x="507833" y="1273651"/>
                </a:cubicBezTo>
                <a:cubicBezTo>
                  <a:pt x="660233" y="1234521"/>
                  <a:pt x="1308963" y="1294246"/>
                  <a:pt x="1385163" y="1273651"/>
                </a:cubicBezTo>
                <a:cubicBezTo>
                  <a:pt x="1461363" y="1253056"/>
                  <a:pt x="1070066" y="1213926"/>
                  <a:pt x="965033" y="1150083"/>
                </a:cubicBezTo>
                <a:cubicBezTo>
                  <a:pt x="860001" y="1086240"/>
                  <a:pt x="882654" y="1055348"/>
                  <a:pt x="754968" y="890591"/>
                </a:cubicBezTo>
                <a:cubicBezTo>
                  <a:pt x="627282" y="725834"/>
                  <a:pt x="260698" y="204792"/>
                  <a:pt x="198914" y="161543"/>
                </a:cubicBezTo>
                <a:cubicBezTo>
                  <a:pt x="137130" y="118294"/>
                  <a:pt x="417217" y="664050"/>
                  <a:pt x="384266" y="631099"/>
                </a:cubicBezTo>
                <a:cubicBezTo>
                  <a:pt x="351315" y="598148"/>
                  <a:pt x="19741" y="21499"/>
                  <a:pt x="1206" y="90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D822C85E-DA54-DEB8-CAC5-5AC3E8BCC45B}"/>
              </a:ext>
            </a:extLst>
          </p:cNvPr>
          <p:cNvSpPr/>
          <p:nvPr/>
        </p:nvSpPr>
        <p:spPr>
          <a:xfrm>
            <a:off x="3298886" y="2208239"/>
            <a:ext cx="1714592" cy="2444949"/>
          </a:xfrm>
          <a:custGeom>
            <a:avLst/>
            <a:gdLst>
              <a:gd name="connsiteX0" fmla="*/ 1705600 w 1714592"/>
              <a:gd name="connsiteY0" fmla="*/ 15977 h 2444949"/>
              <a:gd name="connsiteX1" fmla="*/ 1186617 w 1714592"/>
              <a:gd name="connsiteY1" fmla="*/ 522604 h 2444949"/>
              <a:gd name="connsiteX2" fmla="*/ 704703 w 1714592"/>
              <a:gd name="connsiteY2" fmla="*/ 1795350 h 2444949"/>
              <a:gd name="connsiteX3" fmla="*/ 778844 w 1714592"/>
              <a:gd name="connsiteY3" fmla="*/ 1572929 h 2444949"/>
              <a:gd name="connsiteX4" fmla="*/ 630563 w 1714592"/>
              <a:gd name="connsiteY4" fmla="*/ 2437902 h 2444949"/>
              <a:gd name="connsiteX5" fmla="*/ 630563 w 1714592"/>
              <a:gd name="connsiteY5" fmla="*/ 2005415 h 2444949"/>
              <a:gd name="connsiteX6" fmla="*/ 630563 w 1714592"/>
              <a:gd name="connsiteY6" fmla="*/ 411393 h 2444949"/>
              <a:gd name="connsiteX7" fmla="*/ 368 w 1714592"/>
              <a:gd name="connsiteY7" fmla="*/ 1708853 h 2444949"/>
              <a:gd name="connsiteX8" fmla="*/ 729417 w 1714592"/>
              <a:gd name="connsiteY8" fmla="*/ 275469 h 2444949"/>
              <a:gd name="connsiteX9" fmla="*/ 1705600 w 1714592"/>
              <a:gd name="connsiteY9" fmla="*/ 15977 h 24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92" h="2444949">
                <a:moveTo>
                  <a:pt x="1705600" y="15977"/>
                </a:moveTo>
                <a:cubicBezTo>
                  <a:pt x="1781800" y="57166"/>
                  <a:pt x="1353433" y="226042"/>
                  <a:pt x="1186617" y="522604"/>
                </a:cubicBezTo>
                <a:cubicBezTo>
                  <a:pt x="1019801" y="819166"/>
                  <a:pt x="772665" y="1620296"/>
                  <a:pt x="704703" y="1795350"/>
                </a:cubicBezTo>
                <a:cubicBezTo>
                  <a:pt x="636741" y="1970404"/>
                  <a:pt x="791201" y="1465837"/>
                  <a:pt x="778844" y="1572929"/>
                </a:cubicBezTo>
                <a:cubicBezTo>
                  <a:pt x="766487" y="1680021"/>
                  <a:pt x="655276" y="2365821"/>
                  <a:pt x="630563" y="2437902"/>
                </a:cubicBezTo>
                <a:cubicBezTo>
                  <a:pt x="605850" y="2509983"/>
                  <a:pt x="630563" y="2005415"/>
                  <a:pt x="630563" y="2005415"/>
                </a:cubicBezTo>
                <a:cubicBezTo>
                  <a:pt x="630563" y="1667664"/>
                  <a:pt x="735595" y="460820"/>
                  <a:pt x="630563" y="411393"/>
                </a:cubicBezTo>
                <a:cubicBezTo>
                  <a:pt x="525531" y="361966"/>
                  <a:pt x="-16108" y="1731507"/>
                  <a:pt x="368" y="1708853"/>
                </a:cubicBezTo>
                <a:cubicBezTo>
                  <a:pt x="16844" y="1686199"/>
                  <a:pt x="451390" y="553496"/>
                  <a:pt x="729417" y="275469"/>
                </a:cubicBezTo>
                <a:cubicBezTo>
                  <a:pt x="1007444" y="-2558"/>
                  <a:pt x="1629400" y="-25212"/>
                  <a:pt x="1705600" y="15977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54C2EF4-EA8F-BD88-A19C-915DB3F4FAFE}"/>
              </a:ext>
            </a:extLst>
          </p:cNvPr>
          <p:cNvSpPr/>
          <p:nvPr/>
        </p:nvSpPr>
        <p:spPr>
          <a:xfrm>
            <a:off x="3726151" y="5273618"/>
            <a:ext cx="2394805" cy="2374222"/>
          </a:xfrm>
          <a:custGeom>
            <a:avLst/>
            <a:gdLst>
              <a:gd name="connsiteX0" fmla="*/ 11836 w 2394805"/>
              <a:gd name="connsiteY0" fmla="*/ 2051630 h 2374222"/>
              <a:gd name="connsiteX1" fmla="*/ 1197541 w 2394805"/>
              <a:gd name="connsiteY1" fmla="*/ 1850663 h 2374222"/>
              <a:gd name="connsiteX2" fmla="*/ 1036768 w 2394805"/>
              <a:gd name="connsiteY2" fmla="*/ 1890857 h 2374222"/>
              <a:gd name="connsiteX3" fmla="*/ 1619572 w 2394805"/>
              <a:gd name="connsiteY3" fmla="*/ 1338197 h 2374222"/>
              <a:gd name="connsiteX4" fmla="*/ 1388460 w 2394805"/>
              <a:gd name="connsiteY4" fmla="*/ 1569309 h 2374222"/>
              <a:gd name="connsiteX5" fmla="*/ 1971264 w 2394805"/>
              <a:gd name="connsiteY5" fmla="*/ 845828 h 2374222"/>
              <a:gd name="connsiteX6" fmla="*/ 1659765 w 2394805"/>
              <a:gd name="connsiteY6" fmla="*/ 1117134 h 2374222"/>
              <a:gd name="connsiteX7" fmla="*/ 2041603 w 2394805"/>
              <a:gd name="connsiteY7" fmla="*/ 664958 h 2374222"/>
              <a:gd name="connsiteX8" fmla="*/ 2393295 w 2394805"/>
              <a:gd name="connsiteY8" fmla="*/ 1767 h 2374222"/>
              <a:gd name="connsiteX9" fmla="*/ 2162183 w 2394805"/>
              <a:gd name="connsiteY9" fmla="*/ 504184 h 2374222"/>
              <a:gd name="connsiteX10" fmla="*/ 2001409 w 2394805"/>
              <a:gd name="connsiteY10" fmla="*/ 1478874 h 2374222"/>
              <a:gd name="connsiteX11" fmla="*/ 1378412 w 2394805"/>
              <a:gd name="connsiteY11" fmla="*/ 2051630 h 2374222"/>
              <a:gd name="connsiteX12" fmla="*/ 1056864 w 2394805"/>
              <a:gd name="connsiteY12" fmla="*/ 2363129 h 2374222"/>
              <a:gd name="connsiteX13" fmla="*/ 614737 w 2394805"/>
              <a:gd name="connsiteY13" fmla="*/ 2282742 h 2374222"/>
              <a:gd name="connsiteX14" fmla="*/ 11836 w 2394805"/>
              <a:gd name="connsiteY14" fmla="*/ 2051630 h 237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4805" h="2374222">
                <a:moveTo>
                  <a:pt x="11836" y="2051630"/>
                </a:moveTo>
                <a:cubicBezTo>
                  <a:pt x="108970" y="1979617"/>
                  <a:pt x="1026719" y="1877458"/>
                  <a:pt x="1197541" y="1850663"/>
                </a:cubicBezTo>
                <a:cubicBezTo>
                  <a:pt x="1368363" y="1823867"/>
                  <a:pt x="966430" y="1976268"/>
                  <a:pt x="1036768" y="1890857"/>
                </a:cubicBezTo>
                <a:cubicBezTo>
                  <a:pt x="1107107" y="1805446"/>
                  <a:pt x="1560957" y="1391788"/>
                  <a:pt x="1619572" y="1338197"/>
                </a:cubicBezTo>
                <a:cubicBezTo>
                  <a:pt x="1678187" y="1284606"/>
                  <a:pt x="1329845" y="1651370"/>
                  <a:pt x="1388460" y="1569309"/>
                </a:cubicBezTo>
                <a:cubicBezTo>
                  <a:pt x="1447075" y="1487248"/>
                  <a:pt x="1926047" y="921190"/>
                  <a:pt x="1971264" y="845828"/>
                </a:cubicBezTo>
                <a:cubicBezTo>
                  <a:pt x="2016482" y="770465"/>
                  <a:pt x="1648042" y="1147279"/>
                  <a:pt x="1659765" y="1117134"/>
                </a:cubicBezTo>
                <a:cubicBezTo>
                  <a:pt x="1671488" y="1086989"/>
                  <a:pt x="1919348" y="850852"/>
                  <a:pt x="2041603" y="664958"/>
                </a:cubicBezTo>
                <a:cubicBezTo>
                  <a:pt x="2163858" y="479064"/>
                  <a:pt x="2373198" y="28563"/>
                  <a:pt x="2393295" y="1767"/>
                </a:cubicBezTo>
                <a:cubicBezTo>
                  <a:pt x="2413392" y="-25029"/>
                  <a:pt x="2227497" y="258000"/>
                  <a:pt x="2162183" y="504184"/>
                </a:cubicBezTo>
                <a:cubicBezTo>
                  <a:pt x="2096869" y="750368"/>
                  <a:pt x="2132037" y="1220966"/>
                  <a:pt x="2001409" y="1478874"/>
                </a:cubicBezTo>
                <a:cubicBezTo>
                  <a:pt x="1870781" y="1736782"/>
                  <a:pt x="1535836" y="1904254"/>
                  <a:pt x="1378412" y="2051630"/>
                </a:cubicBezTo>
                <a:cubicBezTo>
                  <a:pt x="1220988" y="2199006"/>
                  <a:pt x="1184143" y="2324610"/>
                  <a:pt x="1056864" y="2363129"/>
                </a:cubicBezTo>
                <a:cubicBezTo>
                  <a:pt x="929585" y="2401648"/>
                  <a:pt x="787234" y="2331309"/>
                  <a:pt x="614737" y="2282742"/>
                </a:cubicBezTo>
                <a:cubicBezTo>
                  <a:pt x="442240" y="2234175"/>
                  <a:pt x="-85298" y="2123643"/>
                  <a:pt x="11836" y="20516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941A53BE-5DE4-EBBC-22FE-C05783F91402}"/>
              </a:ext>
            </a:extLst>
          </p:cNvPr>
          <p:cNvSpPr/>
          <p:nvPr/>
        </p:nvSpPr>
        <p:spPr>
          <a:xfrm>
            <a:off x="4119065" y="6149425"/>
            <a:ext cx="1428780" cy="1240169"/>
          </a:xfrm>
          <a:custGeom>
            <a:avLst/>
            <a:gdLst>
              <a:gd name="connsiteX0" fmla="*/ 759 w 1428780"/>
              <a:gd name="connsiteY0" fmla="*/ 1055243 h 1240169"/>
              <a:gd name="connsiteX1" fmla="*/ 754386 w 1428780"/>
              <a:gd name="connsiteY1" fmla="*/ 723648 h 1240169"/>
              <a:gd name="connsiteX2" fmla="*/ 1156320 w 1428780"/>
              <a:gd name="connsiteY2" fmla="*/ 361907 h 1240169"/>
              <a:gd name="connsiteX3" fmla="*/ 824724 w 1428780"/>
              <a:gd name="connsiteY3" fmla="*/ 562874 h 1240169"/>
              <a:gd name="connsiteX4" fmla="*/ 1417577 w 1428780"/>
              <a:gd name="connsiteY4" fmla="*/ 10215 h 1240169"/>
              <a:gd name="connsiteX5" fmla="*/ 1206561 w 1428780"/>
              <a:gd name="connsiteY5" fmla="*/ 241327 h 1240169"/>
              <a:gd name="connsiteX6" fmla="*/ 1126175 w 1428780"/>
              <a:gd name="connsiteY6" fmla="*/ 703551 h 1240169"/>
              <a:gd name="connsiteX7" fmla="*/ 623757 w 1428780"/>
              <a:gd name="connsiteY7" fmla="*/ 1226065 h 1240169"/>
              <a:gd name="connsiteX8" fmla="*/ 759 w 1428780"/>
              <a:gd name="connsiteY8" fmla="*/ 1055243 h 124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80" h="1240169">
                <a:moveTo>
                  <a:pt x="759" y="1055243"/>
                </a:moveTo>
                <a:cubicBezTo>
                  <a:pt x="22530" y="971507"/>
                  <a:pt x="561792" y="839204"/>
                  <a:pt x="754386" y="723648"/>
                </a:cubicBezTo>
                <a:cubicBezTo>
                  <a:pt x="946980" y="608092"/>
                  <a:pt x="1144597" y="388703"/>
                  <a:pt x="1156320" y="361907"/>
                </a:cubicBezTo>
                <a:cubicBezTo>
                  <a:pt x="1168043" y="335111"/>
                  <a:pt x="781181" y="621489"/>
                  <a:pt x="824724" y="562874"/>
                </a:cubicBezTo>
                <a:cubicBezTo>
                  <a:pt x="868267" y="504259"/>
                  <a:pt x="1353938" y="63806"/>
                  <a:pt x="1417577" y="10215"/>
                </a:cubicBezTo>
                <a:cubicBezTo>
                  <a:pt x="1481216" y="-43376"/>
                  <a:pt x="1255128" y="125771"/>
                  <a:pt x="1206561" y="241327"/>
                </a:cubicBezTo>
                <a:cubicBezTo>
                  <a:pt x="1157994" y="356883"/>
                  <a:pt x="1223309" y="539428"/>
                  <a:pt x="1126175" y="703551"/>
                </a:cubicBezTo>
                <a:cubicBezTo>
                  <a:pt x="1029041" y="867674"/>
                  <a:pt x="816351" y="1165775"/>
                  <a:pt x="623757" y="1226065"/>
                </a:cubicBezTo>
                <a:cubicBezTo>
                  <a:pt x="431164" y="1286355"/>
                  <a:pt x="-21012" y="1138979"/>
                  <a:pt x="759" y="10552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B690A58-FB1F-F1AD-EB7A-F7DA130A57C1}"/>
              </a:ext>
            </a:extLst>
          </p:cNvPr>
          <p:cNvSpPr/>
          <p:nvPr/>
        </p:nvSpPr>
        <p:spPr>
          <a:xfrm>
            <a:off x="2615975" y="5747047"/>
            <a:ext cx="1183140" cy="1620146"/>
          </a:xfrm>
          <a:custGeom>
            <a:avLst/>
            <a:gdLst>
              <a:gd name="connsiteX0" fmla="*/ 720078 w 1183140"/>
              <a:gd name="connsiteY0" fmla="*/ 492979 h 1620146"/>
              <a:gd name="connsiteX1" fmla="*/ 730126 w 1183140"/>
              <a:gd name="connsiteY1" fmla="*/ 754237 h 1620146"/>
              <a:gd name="connsiteX2" fmla="*/ 1021528 w 1183140"/>
              <a:gd name="connsiteY2" fmla="*/ 975300 h 1620146"/>
              <a:gd name="connsiteX3" fmla="*/ 689933 w 1183140"/>
              <a:gd name="connsiteY3" fmla="*/ 864768 h 1620146"/>
              <a:gd name="connsiteX4" fmla="*/ 1182302 w 1183140"/>
              <a:gd name="connsiteY4" fmla="*/ 1598298 h 1620146"/>
              <a:gd name="connsiteX5" fmla="*/ 790416 w 1183140"/>
              <a:gd name="connsiteY5" fmla="*/ 1367186 h 1620146"/>
              <a:gd name="connsiteX6" fmla="*/ 157370 w 1183140"/>
              <a:gd name="connsiteY6" fmla="*/ 754237 h 1620146"/>
              <a:gd name="connsiteX7" fmla="*/ 6645 w 1183140"/>
              <a:gd name="connsiteY7" fmla="*/ 610 h 1620146"/>
              <a:gd name="connsiteX8" fmla="*/ 308095 w 1183140"/>
              <a:gd name="connsiteY8" fmla="*/ 623608 h 1620146"/>
              <a:gd name="connsiteX9" fmla="*/ 287999 w 1183140"/>
              <a:gd name="connsiteY9" fmla="*/ 462834 h 1620146"/>
              <a:gd name="connsiteX10" fmla="*/ 428676 w 1183140"/>
              <a:gd name="connsiteY10" fmla="*/ 643705 h 1620146"/>
              <a:gd name="connsiteX11" fmla="*/ 720078 w 1183140"/>
              <a:gd name="connsiteY11" fmla="*/ 492979 h 162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3140" h="1620146">
                <a:moveTo>
                  <a:pt x="720078" y="492979"/>
                </a:moveTo>
                <a:cubicBezTo>
                  <a:pt x="770320" y="511401"/>
                  <a:pt x="679884" y="673850"/>
                  <a:pt x="730126" y="754237"/>
                </a:cubicBezTo>
                <a:cubicBezTo>
                  <a:pt x="780368" y="834624"/>
                  <a:pt x="1028227" y="956878"/>
                  <a:pt x="1021528" y="975300"/>
                </a:cubicBezTo>
                <a:cubicBezTo>
                  <a:pt x="1014829" y="993722"/>
                  <a:pt x="663137" y="760935"/>
                  <a:pt x="689933" y="864768"/>
                </a:cubicBezTo>
                <a:cubicBezTo>
                  <a:pt x="716729" y="968601"/>
                  <a:pt x="1165555" y="1514562"/>
                  <a:pt x="1182302" y="1598298"/>
                </a:cubicBezTo>
                <a:cubicBezTo>
                  <a:pt x="1199049" y="1682034"/>
                  <a:pt x="961238" y="1507863"/>
                  <a:pt x="790416" y="1367186"/>
                </a:cubicBezTo>
                <a:cubicBezTo>
                  <a:pt x="619594" y="1226509"/>
                  <a:pt x="287998" y="982000"/>
                  <a:pt x="157370" y="754237"/>
                </a:cubicBezTo>
                <a:cubicBezTo>
                  <a:pt x="26742" y="526474"/>
                  <a:pt x="-18476" y="22381"/>
                  <a:pt x="6645" y="610"/>
                </a:cubicBezTo>
                <a:cubicBezTo>
                  <a:pt x="31766" y="-21161"/>
                  <a:pt x="261203" y="546571"/>
                  <a:pt x="308095" y="623608"/>
                </a:cubicBezTo>
                <a:cubicBezTo>
                  <a:pt x="354987" y="700645"/>
                  <a:pt x="267902" y="459484"/>
                  <a:pt x="287999" y="462834"/>
                </a:cubicBezTo>
                <a:cubicBezTo>
                  <a:pt x="308096" y="466184"/>
                  <a:pt x="361687" y="640355"/>
                  <a:pt x="428676" y="643705"/>
                </a:cubicBezTo>
                <a:cubicBezTo>
                  <a:pt x="495665" y="647055"/>
                  <a:pt x="669836" y="474557"/>
                  <a:pt x="720078" y="4929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A6048A6D-881A-7F37-1F69-DDFF2C12F1A0}"/>
              </a:ext>
            </a:extLst>
          </p:cNvPr>
          <p:cNvSpPr/>
          <p:nvPr/>
        </p:nvSpPr>
        <p:spPr>
          <a:xfrm>
            <a:off x="5368905" y="4019262"/>
            <a:ext cx="697891" cy="1978252"/>
          </a:xfrm>
          <a:custGeom>
            <a:avLst/>
            <a:gdLst>
              <a:gd name="connsiteX0" fmla="*/ 6963 w 697891"/>
              <a:gd name="connsiteY0" fmla="*/ 79 h 1978252"/>
              <a:gd name="connsiteX1" fmla="*/ 640009 w 697891"/>
              <a:gd name="connsiteY1" fmla="*/ 1145591 h 1978252"/>
              <a:gd name="connsiteX2" fmla="*/ 670154 w 697891"/>
              <a:gd name="connsiteY2" fmla="*/ 1969556 h 1978252"/>
              <a:gd name="connsiteX3" fmla="*/ 650058 w 697891"/>
              <a:gd name="connsiteY3" fmla="*/ 1537476 h 1978252"/>
              <a:gd name="connsiteX4" fmla="*/ 217979 w 697891"/>
              <a:gd name="connsiteY4" fmla="*/ 894382 h 1978252"/>
              <a:gd name="connsiteX5" fmla="*/ 298365 w 697891"/>
              <a:gd name="connsiteY5" fmla="*/ 1085301 h 1978252"/>
              <a:gd name="connsiteX6" fmla="*/ 6963 w 697891"/>
              <a:gd name="connsiteY6" fmla="*/ 79 h 197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891" h="1978252">
                <a:moveTo>
                  <a:pt x="6963" y="79"/>
                </a:moveTo>
                <a:cubicBezTo>
                  <a:pt x="63904" y="10127"/>
                  <a:pt x="529477" y="817345"/>
                  <a:pt x="640009" y="1145591"/>
                </a:cubicBezTo>
                <a:cubicBezTo>
                  <a:pt x="750541" y="1473837"/>
                  <a:pt x="668479" y="1904242"/>
                  <a:pt x="670154" y="1969556"/>
                </a:cubicBezTo>
                <a:cubicBezTo>
                  <a:pt x="671829" y="2034870"/>
                  <a:pt x="725421" y="1716672"/>
                  <a:pt x="650058" y="1537476"/>
                </a:cubicBezTo>
                <a:cubicBezTo>
                  <a:pt x="574696" y="1358280"/>
                  <a:pt x="276595" y="969745"/>
                  <a:pt x="217979" y="894382"/>
                </a:cubicBezTo>
                <a:cubicBezTo>
                  <a:pt x="159364" y="819020"/>
                  <a:pt x="336884" y="1234351"/>
                  <a:pt x="298365" y="1085301"/>
                </a:cubicBezTo>
                <a:cubicBezTo>
                  <a:pt x="259846" y="936251"/>
                  <a:pt x="-49978" y="-9969"/>
                  <a:pt x="6963" y="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C36D9F10-DBEC-0DB4-A1E1-AD08B31D0C65}"/>
              </a:ext>
            </a:extLst>
          </p:cNvPr>
          <p:cNvSpPr/>
          <p:nvPr/>
        </p:nvSpPr>
        <p:spPr>
          <a:xfrm>
            <a:off x="2590220" y="4147378"/>
            <a:ext cx="807961" cy="2426365"/>
          </a:xfrm>
          <a:custGeom>
            <a:avLst/>
            <a:gdLst>
              <a:gd name="connsiteX0" fmla="*/ 796075 w 807961"/>
              <a:gd name="connsiteY0" fmla="*/ 2591 h 2426365"/>
              <a:gd name="connsiteX1" fmla="*/ 494624 w 807961"/>
              <a:gd name="connsiteY1" fmla="*/ 434670 h 2426365"/>
              <a:gd name="connsiteX2" fmla="*/ 203222 w 807961"/>
              <a:gd name="connsiteY2" fmla="*/ 1178248 h 2426365"/>
              <a:gd name="connsiteX3" fmla="*/ 323802 w 807961"/>
              <a:gd name="connsiteY3" fmla="*/ 997378 h 2426365"/>
              <a:gd name="connsiteX4" fmla="*/ 193173 w 807961"/>
              <a:gd name="connsiteY4" fmla="*/ 1278732 h 2426365"/>
              <a:gd name="connsiteX5" fmla="*/ 333850 w 807961"/>
              <a:gd name="connsiteY5" fmla="*/ 2374002 h 2426365"/>
              <a:gd name="connsiteX6" fmla="*/ 273560 w 807961"/>
              <a:gd name="connsiteY6" fmla="*/ 2152938 h 2426365"/>
              <a:gd name="connsiteX7" fmla="*/ 22351 w 807961"/>
              <a:gd name="connsiteY7" fmla="*/ 1288780 h 2426365"/>
              <a:gd name="connsiteX8" fmla="*/ 12303 w 807961"/>
              <a:gd name="connsiteY8" fmla="*/ 334187 h 2426365"/>
              <a:gd name="connsiteX9" fmla="*/ 22351 w 807961"/>
              <a:gd name="connsiteY9" fmla="*/ 635637 h 2426365"/>
              <a:gd name="connsiteX10" fmla="*/ 163028 w 807961"/>
              <a:gd name="connsiteY10" fmla="*/ 183462 h 2426365"/>
              <a:gd name="connsiteX11" fmla="*/ 62545 w 807961"/>
              <a:gd name="connsiteY11" fmla="*/ 625589 h 2426365"/>
              <a:gd name="connsiteX12" fmla="*/ 796075 w 807961"/>
              <a:gd name="connsiteY12" fmla="*/ 2591 h 2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961" h="2426365">
                <a:moveTo>
                  <a:pt x="796075" y="2591"/>
                </a:moveTo>
                <a:cubicBezTo>
                  <a:pt x="868088" y="-29229"/>
                  <a:pt x="593433" y="238727"/>
                  <a:pt x="494624" y="434670"/>
                </a:cubicBezTo>
                <a:cubicBezTo>
                  <a:pt x="395815" y="630613"/>
                  <a:pt x="231692" y="1084463"/>
                  <a:pt x="203222" y="1178248"/>
                </a:cubicBezTo>
                <a:cubicBezTo>
                  <a:pt x="174752" y="1272033"/>
                  <a:pt x="325477" y="980631"/>
                  <a:pt x="323802" y="997378"/>
                </a:cubicBezTo>
                <a:cubicBezTo>
                  <a:pt x="322127" y="1014125"/>
                  <a:pt x="191498" y="1049295"/>
                  <a:pt x="193173" y="1278732"/>
                </a:cubicBezTo>
                <a:cubicBezTo>
                  <a:pt x="194848" y="1508169"/>
                  <a:pt x="320452" y="2228301"/>
                  <a:pt x="333850" y="2374002"/>
                </a:cubicBezTo>
                <a:cubicBezTo>
                  <a:pt x="347248" y="2519703"/>
                  <a:pt x="325476" y="2333808"/>
                  <a:pt x="273560" y="2152938"/>
                </a:cubicBezTo>
                <a:cubicBezTo>
                  <a:pt x="221644" y="1972068"/>
                  <a:pt x="65894" y="1591905"/>
                  <a:pt x="22351" y="1288780"/>
                </a:cubicBezTo>
                <a:cubicBezTo>
                  <a:pt x="-21192" y="985655"/>
                  <a:pt x="12303" y="443044"/>
                  <a:pt x="12303" y="334187"/>
                </a:cubicBezTo>
                <a:cubicBezTo>
                  <a:pt x="12303" y="225330"/>
                  <a:pt x="-2770" y="660758"/>
                  <a:pt x="22351" y="635637"/>
                </a:cubicBezTo>
                <a:cubicBezTo>
                  <a:pt x="47472" y="610516"/>
                  <a:pt x="156329" y="185137"/>
                  <a:pt x="163028" y="183462"/>
                </a:cubicBezTo>
                <a:cubicBezTo>
                  <a:pt x="169727" y="181787"/>
                  <a:pt x="-39613" y="652385"/>
                  <a:pt x="62545" y="625589"/>
                </a:cubicBezTo>
                <a:cubicBezTo>
                  <a:pt x="164703" y="598793"/>
                  <a:pt x="724062" y="34411"/>
                  <a:pt x="796075" y="25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E17DFFC4-4B84-457A-8165-B21F74E53AE5}"/>
              </a:ext>
            </a:extLst>
          </p:cNvPr>
          <p:cNvSpPr/>
          <p:nvPr/>
        </p:nvSpPr>
        <p:spPr>
          <a:xfrm>
            <a:off x="3396340" y="4059317"/>
            <a:ext cx="1314810" cy="666404"/>
          </a:xfrm>
          <a:custGeom>
            <a:avLst/>
            <a:gdLst>
              <a:gd name="connsiteX0" fmla="*/ 3 w 1314810"/>
              <a:gd name="connsiteY0" fmla="*/ 181087 h 666404"/>
              <a:gd name="connsiteX1" fmla="*/ 582807 w 1314810"/>
              <a:gd name="connsiteY1" fmla="*/ 442345 h 666404"/>
              <a:gd name="connsiteX2" fmla="*/ 753629 w 1314810"/>
              <a:gd name="connsiteY2" fmla="*/ 663408 h 666404"/>
              <a:gd name="connsiteX3" fmla="*/ 723484 w 1314810"/>
              <a:gd name="connsiteY3" fmla="*/ 542828 h 666404"/>
              <a:gd name="connsiteX4" fmla="*/ 1306289 w 1314810"/>
              <a:gd name="connsiteY4" fmla="*/ 171039 h 666404"/>
              <a:gd name="connsiteX5" fmla="*/ 1045031 w 1314810"/>
              <a:gd name="connsiteY5" fmla="*/ 281571 h 666404"/>
              <a:gd name="connsiteX6" fmla="*/ 693339 w 1314810"/>
              <a:gd name="connsiteY6" fmla="*/ 217 h 666404"/>
              <a:gd name="connsiteX7" fmla="*/ 733533 w 1314810"/>
              <a:gd name="connsiteY7" fmla="*/ 231329 h 666404"/>
              <a:gd name="connsiteX8" fmla="*/ 211018 w 1314810"/>
              <a:gd name="connsiteY8" fmla="*/ 20314 h 666404"/>
              <a:gd name="connsiteX9" fmla="*/ 572759 w 1314810"/>
              <a:gd name="connsiteY9" fmla="*/ 311716 h 666404"/>
              <a:gd name="connsiteX10" fmla="*/ 3 w 1314810"/>
              <a:gd name="connsiteY10" fmla="*/ 181087 h 66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810" h="666404">
                <a:moveTo>
                  <a:pt x="3" y="181087"/>
                </a:moveTo>
                <a:cubicBezTo>
                  <a:pt x="1678" y="202859"/>
                  <a:pt x="457203" y="361958"/>
                  <a:pt x="582807" y="442345"/>
                </a:cubicBezTo>
                <a:cubicBezTo>
                  <a:pt x="708411" y="522732"/>
                  <a:pt x="730183" y="646661"/>
                  <a:pt x="753629" y="663408"/>
                </a:cubicBezTo>
                <a:cubicBezTo>
                  <a:pt x="777075" y="680155"/>
                  <a:pt x="631374" y="624889"/>
                  <a:pt x="723484" y="542828"/>
                </a:cubicBezTo>
                <a:cubicBezTo>
                  <a:pt x="815594" y="460767"/>
                  <a:pt x="1252698" y="214582"/>
                  <a:pt x="1306289" y="171039"/>
                </a:cubicBezTo>
                <a:cubicBezTo>
                  <a:pt x="1359880" y="127496"/>
                  <a:pt x="1147189" y="310041"/>
                  <a:pt x="1045031" y="281571"/>
                </a:cubicBezTo>
                <a:cubicBezTo>
                  <a:pt x="942873" y="253101"/>
                  <a:pt x="745255" y="8591"/>
                  <a:pt x="693339" y="217"/>
                </a:cubicBezTo>
                <a:cubicBezTo>
                  <a:pt x="641423" y="-8157"/>
                  <a:pt x="813920" y="227980"/>
                  <a:pt x="733533" y="231329"/>
                </a:cubicBezTo>
                <a:cubicBezTo>
                  <a:pt x="653146" y="234678"/>
                  <a:pt x="237814" y="6916"/>
                  <a:pt x="211018" y="20314"/>
                </a:cubicBezTo>
                <a:cubicBezTo>
                  <a:pt x="184222" y="33712"/>
                  <a:pt x="606253" y="286595"/>
                  <a:pt x="572759" y="311716"/>
                </a:cubicBezTo>
                <a:cubicBezTo>
                  <a:pt x="539265" y="336837"/>
                  <a:pt x="-1672" y="159315"/>
                  <a:pt x="3" y="1810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D42B73AA-07F4-4987-CCF4-EAF01A1C1137}"/>
              </a:ext>
            </a:extLst>
          </p:cNvPr>
          <p:cNvSpPr/>
          <p:nvPr/>
        </p:nvSpPr>
        <p:spPr>
          <a:xfrm>
            <a:off x="4158410" y="3816715"/>
            <a:ext cx="1589255" cy="846636"/>
          </a:xfrm>
          <a:custGeom>
            <a:avLst/>
            <a:gdLst>
              <a:gd name="connsiteX0" fmla="*/ 1608 w 1589255"/>
              <a:gd name="connsiteY0" fmla="*/ 594511 h 846636"/>
              <a:gd name="connsiteX1" fmla="*/ 483928 w 1589255"/>
              <a:gd name="connsiteY1" fmla="*/ 393544 h 846636"/>
              <a:gd name="connsiteX2" fmla="*/ 524122 w 1589255"/>
              <a:gd name="connsiteY2" fmla="*/ 172481 h 846636"/>
              <a:gd name="connsiteX3" fmla="*/ 704992 w 1589255"/>
              <a:gd name="connsiteY3" fmla="*/ 272964 h 846636"/>
              <a:gd name="connsiteX4" fmla="*/ 664799 w 1589255"/>
              <a:gd name="connsiteY4" fmla="*/ 1659 h 846636"/>
              <a:gd name="connsiteX5" fmla="*/ 1157168 w 1589255"/>
              <a:gd name="connsiteY5" fmla="*/ 423689 h 846636"/>
              <a:gd name="connsiteX6" fmla="*/ 1589247 w 1589255"/>
              <a:gd name="connsiteY6" fmla="*/ 423689 h 846636"/>
              <a:gd name="connsiteX7" fmla="*/ 1167216 w 1589255"/>
              <a:gd name="connsiteY7" fmla="*/ 353351 h 846636"/>
              <a:gd name="connsiteX8" fmla="*/ 473880 w 1589255"/>
              <a:gd name="connsiteY8" fmla="*/ 504076 h 846636"/>
              <a:gd name="connsiteX9" fmla="*/ 172430 w 1589255"/>
              <a:gd name="connsiteY9" fmla="*/ 845720 h 846636"/>
              <a:gd name="connsiteX10" fmla="*/ 323155 w 1589255"/>
              <a:gd name="connsiteY10" fmla="*/ 604560 h 846636"/>
              <a:gd name="connsiteX11" fmla="*/ 1608 w 1589255"/>
              <a:gd name="connsiteY11" fmla="*/ 594511 h 84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9255" h="846636">
                <a:moveTo>
                  <a:pt x="1608" y="594511"/>
                </a:moveTo>
                <a:cubicBezTo>
                  <a:pt x="28404" y="559342"/>
                  <a:pt x="396842" y="463882"/>
                  <a:pt x="483928" y="393544"/>
                </a:cubicBezTo>
                <a:cubicBezTo>
                  <a:pt x="571014" y="323206"/>
                  <a:pt x="487278" y="192578"/>
                  <a:pt x="524122" y="172481"/>
                </a:cubicBezTo>
                <a:cubicBezTo>
                  <a:pt x="560966" y="152384"/>
                  <a:pt x="681546" y="301434"/>
                  <a:pt x="704992" y="272964"/>
                </a:cubicBezTo>
                <a:cubicBezTo>
                  <a:pt x="728438" y="244494"/>
                  <a:pt x="589436" y="-23462"/>
                  <a:pt x="664799" y="1659"/>
                </a:cubicBezTo>
                <a:cubicBezTo>
                  <a:pt x="740162" y="26780"/>
                  <a:pt x="1003093" y="353351"/>
                  <a:pt x="1157168" y="423689"/>
                </a:cubicBezTo>
                <a:cubicBezTo>
                  <a:pt x="1311243" y="494027"/>
                  <a:pt x="1587572" y="435412"/>
                  <a:pt x="1589247" y="423689"/>
                </a:cubicBezTo>
                <a:cubicBezTo>
                  <a:pt x="1590922" y="411966"/>
                  <a:pt x="1353110" y="339953"/>
                  <a:pt x="1167216" y="353351"/>
                </a:cubicBezTo>
                <a:cubicBezTo>
                  <a:pt x="981322" y="366749"/>
                  <a:pt x="639677" y="422015"/>
                  <a:pt x="473880" y="504076"/>
                </a:cubicBezTo>
                <a:cubicBezTo>
                  <a:pt x="308083" y="586137"/>
                  <a:pt x="197551" y="828973"/>
                  <a:pt x="172430" y="845720"/>
                </a:cubicBezTo>
                <a:cubicBezTo>
                  <a:pt x="147309" y="862467"/>
                  <a:pt x="354975" y="644753"/>
                  <a:pt x="323155" y="604560"/>
                </a:cubicBezTo>
                <a:cubicBezTo>
                  <a:pt x="291335" y="564367"/>
                  <a:pt x="-25188" y="629680"/>
                  <a:pt x="1608" y="59451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7074076C-8B20-5B97-6883-F30DDB6F82F5}"/>
              </a:ext>
            </a:extLst>
          </p:cNvPr>
          <p:cNvSpPr/>
          <p:nvPr/>
        </p:nvSpPr>
        <p:spPr>
          <a:xfrm>
            <a:off x="4172961" y="3567165"/>
            <a:ext cx="1293355" cy="924451"/>
          </a:xfrm>
          <a:custGeom>
            <a:avLst/>
            <a:gdLst>
              <a:gd name="connsiteX0" fmla="*/ 17202 w 1293355"/>
              <a:gd name="connsiteY0" fmla="*/ 844061 h 924451"/>
              <a:gd name="connsiteX1" fmla="*/ 198072 w 1293355"/>
              <a:gd name="connsiteY1" fmla="*/ 713433 h 924451"/>
              <a:gd name="connsiteX2" fmla="*/ 288507 w 1293355"/>
              <a:gd name="connsiteY2" fmla="*/ 241160 h 924451"/>
              <a:gd name="connsiteX3" fmla="*/ 439232 w 1293355"/>
              <a:gd name="connsiteY3" fmla="*/ 924448 h 924451"/>
              <a:gd name="connsiteX4" fmla="*/ 429184 w 1293355"/>
              <a:gd name="connsiteY4" fmla="*/ 251209 h 924451"/>
              <a:gd name="connsiteX5" fmla="*/ 700490 w 1293355"/>
              <a:gd name="connsiteY5" fmla="*/ 683288 h 924451"/>
              <a:gd name="connsiteX6" fmla="*/ 720586 w 1293355"/>
              <a:gd name="connsiteY6" fmla="*/ 0 h 924451"/>
              <a:gd name="connsiteX7" fmla="*/ 1042134 w 1293355"/>
              <a:gd name="connsiteY7" fmla="*/ 683288 h 924451"/>
              <a:gd name="connsiteX8" fmla="*/ 1293342 w 1293355"/>
              <a:gd name="connsiteY8" fmla="*/ 834013 h 924451"/>
              <a:gd name="connsiteX9" fmla="*/ 1032085 w 1293355"/>
              <a:gd name="connsiteY9" fmla="*/ 612949 h 924451"/>
              <a:gd name="connsiteX10" fmla="*/ 670344 w 1293355"/>
              <a:gd name="connsiteY10" fmla="*/ 743578 h 924451"/>
              <a:gd name="connsiteX11" fmla="*/ 17202 w 1293355"/>
              <a:gd name="connsiteY11" fmla="*/ 844061 h 92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3355" h="924451">
                <a:moveTo>
                  <a:pt x="17202" y="844061"/>
                </a:moveTo>
                <a:cubicBezTo>
                  <a:pt x="-61510" y="839037"/>
                  <a:pt x="152855" y="813916"/>
                  <a:pt x="198072" y="713433"/>
                </a:cubicBezTo>
                <a:cubicBezTo>
                  <a:pt x="243289" y="612950"/>
                  <a:pt x="248314" y="205991"/>
                  <a:pt x="288507" y="241160"/>
                </a:cubicBezTo>
                <a:cubicBezTo>
                  <a:pt x="328700" y="276329"/>
                  <a:pt x="415786" y="922773"/>
                  <a:pt x="439232" y="924448"/>
                </a:cubicBezTo>
                <a:cubicBezTo>
                  <a:pt x="462678" y="926123"/>
                  <a:pt x="385641" y="291402"/>
                  <a:pt x="429184" y="251209"/>
                </a:cubicBezTo>
                <a:cubicBezTo>
                  <a:pt x="472727" y="211016"/>
                  <a:pt x="651923" y="725156"/>
                  <a:pt x="700490" y="683288"/>
                </a:cubicBezTo>
                <a:cubicBezTo>
                  <a:pt x="749057" y="641420"/>
                  <a:pt x="663645" y="0"/>
                  <a:pt x="720586" y="0"/>
                </a:cubicBezTo>
                <a:cubicBezTo>
                  <a:pt x="777527" y="0"/>
                  <a:pt x="946675" y="544286"/>
                  <a:pt x="1042134" y="683288"/>
                </a:cubicBezTo>
                <a:cubicBezTo>
                  <a:pt x="1137593" y="822290"/>
                  <a:pt x="1295017" y="845736"/>
                  <a:pt x="1293342" y="834013"/>
                </a:cubicBezTo>
                <a:cubicBezTo>
                  <a:pt x="1291667" y="822290"/>
                  <a:pt x="1135918" y="628021"/>
                  <a:pt x="1032085" y="612949"/>
                </a:cubicBezTo>
                <a:cubicBezTo>
                  <a:pt x="928252" y="597877"/>
                  <a:pt x="841166" y="705059"/>
                  <a:pt x="670344" y="743578"/>
                </a:cubicBezTo>
                <a:cubicBezTo>
                  <a:pt x="499522" y="782097"/>
                  <a:pt x="95914" y="849085"/>
                  <a:pt x="17202" y="8440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BD34A369-FFF9-882E-EB43-0BF3281A9BD2}"/>
              </a:ext>
            </a:extLst>
          </p:cNvPr>
          <p:cNvSpPr/>
          <p:nvPr/>
        </p:nvSpPr>
        <p:spPr>
          <a:xfrm>
            <a:off x="3438605" y="2843682"/>
            <a:ext cx="2254824" cy="1832224"/>
          </a:xfrm>
          <a:custGeom>
            <a:avLst/>
            <a:gdLst>
              <a:gd name="connsiteX0" fmla="*/ 550591 w 2254824"/>
              <a:gd name="connsiteY0" fmla="*/ 211017 h 1832224"/>
              <a:gd name="connsiteX1" fmla="*/ 28076 w 2254824"/>
              <a:gd name="connsiteY1" fmla="*/ 1346481 h 1832224"/>
              <a:gd name="connsiteX2" fmla="*/ 88366 w 2254824"/>
              <a:gd name="connsiteY2" fmla="*/ 1235949 h 1832224"/>
              <a:gd name="connsiteX3" fmla="*/ 239092 w 2254824"/>
              <a:gd name="connsiteY3" fmla="*/ 1547448 h 1832224"/>
              <a:gd name="connsiteX4" fmla="*/ 480252 w 2254824"/>
              <a:gd name="connsiteY4" fmla="*/ 1276142 h 1832224"/>
              <a:gd name="connsiteX5" fmla="*/ 761606 w 2254824"/>
              <a:gd name="connsiteY5" fmla="*/ 1828802 h 1832224"/>
              <a:gd name="connsiteX6" fmla="*/ 862090 w 2254824"/>
              <a:gd name="connsiteY6" fmla="*/ 1517303 h 1832224"/>
              <a:gd name="connsiteX7" fmla="*/ 992718 w 2254824"/>
              <a:gd name="connsiteY7" fmla="*/ 1678076 h 1832224"/>
              <a:gd name="connsiteX8" fmla="*/ 1123347 w 2254824"/>
              <a:gd name="connsiteY8" fmla="*/ 773725 h 1832224"/>
              <a:gd name="connsiteX9" fmla="*/ 1424797 w 2254824"/>
              <a:gd name="connsiteY9" fmla="*/ 1537399 h 1832224"/>
              <a:gd name="connsiteX10" fmla="*/ 1585571 w 2254824"/>
              <a:gd name="connsiteY10" fmla="*/ 1306287 h 1832224"/>
              <a:gd name="connsiteX11" fmla="*/ 2248762 w 2254824"/>
              <a:gd name="connsiteY11" fmla="*/ 1768511 h 1832224"/>
              <a:gd name="connsiteX12" fmla="*/ 1866925 w 2254824"/>
              <a:gd name="connsiteY12" fmla="*/ 1055078 h 1832224"/>
              <a:gd name="connsiteX13" fmla="*/ 1083153 w 2254824"/>
              <a:gd name="connsiteY13" fmla="*/ 2 h 1832224"/>
              <a:gd name="connsiteX14" fmla="*/ 1073105 w 2254824"/>
              <a:gd name="connsiteY14" fmla="*/ 1045030 h 1832224"/>
              <a:gd name="connsiteX15" fmla="*/ 922380 w 2254824"/>
              <a:gd name="connsiteY15" fmla="*/ 381839 h 1832224"/>
              <a:gd name="connsiteX16" fmla="*/ 590784 w 2254824"/>
              <a:gd name="connsiteY16" fmla="*/ 1024933 h 1832224"/>
              <a:gd name="connsiteX17" fmla="*/ 550591 w 2254824"/>
              <a:gd name="connsiteY17" fmla="*/ 211017 h 18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54824" h="1832224">
                <a:moveTo>
                  <a:pt x="550591" y="211017"/>
                </a:moveTo>
                <a:cubicBezTo>
                  <a:pt x="456806" y="264608"/>
                  <a:pt x="105113" y="1175659"/>
                  <a:pt x="28076" y="1346481"/>
                </a:cubicBezTo>
                <a:cubicBezTo>
                  <a:pt x="-48961" y="1517303"/>
                  <a:pt x="53197" y="1202455"/>
                  <a:pt x="88366" y="1235949"/>
                </a:cubicBezTo>
                <a:cubicBezTo>
                  <a:pt x="123535" y="1269443"/>
                  <a:pt x="173778" y="1540749"/>
                  <a:pt x="239092" y="1547448"/>
                </a:cubicBezTo>
                <a:cubicBezTo>
                  <a:pt x="304406" y="1554147"/>
                  <a:pt x="393166" y="1229250"/>
                  <a:pt x="480252" y="1276142"/>
                </a:cubicBezTo>
                <a:cubicBezTo>
                  <a:pt x="567338" y="1323034"/>
                  <a:pt x="697966" y="1788609"/>
                  <a:pt x="761606" y="1828802"/>
                </a:cubicBezTo>
                <a:cubicBezTo>
                  <a:pt x="825246" y="1868996"/>
                  <a:pt x="823571" y="1542424"/>
                  <a:pt x="862090" y="1517303"/>
                </a:cubicBezTo>
                <a:cubicBezTo>
                  <a:pt x="900609" y="1492182"/>
                  <a:pt x="949175" y="1802006"/>
                  <a:pt x="992718" y="1678076"/>
                </a:cubicBezTo>
                <a:cubicBezTo>
                  <a:pt x="1036261" y="1554146"/>
                  <a:pt x="1051334" y="797171"/>
                  <a:pt x="1123347" y="773725"/>
                </a:cubicBezTo>
                <a:cubicBezTo>
                  <a:pt x="1195360" y="750279"/>
                  <a:pt x="1347760" y="1448639"/>
                  <a:pt x="1424797" y="1537399"/>
                </a:cubicBezTo>
                <a:cubicBezTo>
                  <a:pt x="1501834" y="1626159"/>
                  <a:pt x="1448244" y="1267768"/>
                  <a:pt x="1585571" y="1306287"/>
                </a:cubicBezTo>
                <a:cubicBezTo>
                  <a:pt x="1722899" y="1344806"/>
                  <a:pt x="2201870" y="1810379"/>
                  <a:pt x="2248762" y="1768511"/>
                </a:cubicBezTo>
                <a:cubicBezTo>
                  <a:pt x="2295654" y="1726643"/>
                  <a:pt x="2061193" y="1349830"/>
                  <a:pt x="1866925" y="1055078"/>
                </a:cubicBezTo>
                <a:cubicBezTo>
                  <a:pt x="1672657" y="760327"/>
                  <a:pt x="1215456" y="1677"/>
                  <a:pt x="1083153" y="2"/>
                </a:cubicBezTo>
                <a:cubicBezTo>
                  <a:pt x="950850" y="-1673"/>
                  <a:pt x="1099900" y="981391"/>
                  <a:pt x="1073105" y="1045030"/>
                </a:cubicBezTo>
                <a:cubicBezTo>
                  <a:pt x="1046310" y="1108669"/>
                  <a:pt x="1002767" y="385188"/>
                  <a:pt x="922380" y="381839"/>
                </a:cubicBezTo>
                <a:cubicBezTo>
                  <a:pt x="841993" y="378490"/>
                  <a:pt x="651074" y="1050054"/>
                  <a:pt x="590784" y="1024933"/>
                </a:cubicBezTo>
                <a:cubicBezTo>
                  <a:pt x="530494" y="999812"/>
                  <a:pt x="644376" y="157426"/>
                  <a:pt x="550591" y="21101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808FD0A5-AD0A-3E05-1B3C-D5761E0748C8}"/>
              </a:ext>
            </a:extLst>
          </p:cNvPr>
          <p:cNvSpPr/>
          <p:nvPr/>
        </p:nvSpPr>
        <p:spPr>
          <a:xfrm>
            <a:off x="5276426" y="4578594"/>
            <a:ext cx="234791" cy="250608"/>
          </a:xfrm>
          <a:custGeom>
            <a:avLst/>
            <a:gdLst>
              <a:gd name="connsiteX0" fmla="*/ 1 w 234791"/>
              <a:gd name="connsiteY0" fmla="*/ 179 h 250608"/>
              <a:gd name="connsiteX1" fmla="*/ 179494 w 234791"/>
              <a:gd name="connsiteY1" fmla="*/ 115326 h 250608"/>
              <a:gd name="connsiteX2" fmla="*/ 230294 w 234791"/>
              <a:gd name="connsiteY2" fmla="*/ 247406 h 250608"/>
              <a:gd name="connsiteX3" fmla="*/ 226907 w 234791"/>
              <a:gd name="connsiteY3" fmla="*/ 199993 h 250608"/>
              <a:gd name="connsiteX4" fmla="*/ 182881 w 234791"/>
              <a:gd name="connsiteY4" fmla="*/ 91619 h 250608"/>
              <a:gd name="connsiteX5" fmla="*/ 1 w 234791"/>
              <a:gd name="connsiteY5" fmla="*/ 179 h 25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791" h="250608">
                <a:moveTo>
                  <a:pt x="1" y="179"/>
                </a:moveTo>
                <a:cubicBezTo>
                  <a:pt x="-563" y="4130"/>
                  <a:pt x="141112" y="74122"/>
                  <a:pt x="179494" y="115326"/>
                </a:cubicBezTo>
                <a:cubicBezTo>
                  <a:pt x="217876" y="156530"/>
                  <a:pt x="222392" y="233295"/>
                  <a:pt x="230294" y="247406"/>
                </a:cubicBezTo>
                <a:cubicBezTo>
                  <a:pt x="238196" y="261517"/>
                  <a:pt x="234809" y="225957"/>
                  <a:pt x="226907" y="199993"/>
                </a:cubicBezTo>
                <a:cubicBezTo>
                  <a:pt x="219005" y="174029"/>
                  <a:pt x="219570" y="124921"/>
                  <a:pt x="182881" y="91619"/>
                </a:cubicBezTo>
                <a:cubicBezTo>
                  <a:pt x="146192" y="58317"/>
                  <a:pt x="565" y="-3772"/>
                  <a:pt x="1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7E95F09E-083E-0F24-00D8-B6C9E392BC53}"/>
              </a:ext>
            </a:extLst>
          </p:cNvPr>
          <p:cNvSpPr/>
          <p:nvPr/>
        </p:nvSpPr>
        <p:spPr>
          <a:xfrm>
            <a:off x="3362550" y="4632815"/>
            <a:ext cx="428731" cy="137633"/>
          </a:xfrm>
          <a:custGeom>
            <a:avLst/>
            <a:gdLst>
              <a:gd name="connsiteX0" fmla="*/ 410 w 428731"/>
              <a:gd name="connsiteY0" fmla="*/ 145 h 137633"/>
              <a:gd name="connsiteX1" fmla="*/ 183290 w 428731"/>
              <a:gd name="connsiteY1" fmla="*/ 17078 h 137633"/>
              <a:gd name="connsiteX2" fmla="*/ 420357 w 428731"/>
              <a:gd name="connsiteY2" fmla="*/ 135612 h 137633"/>
              <a:gd name="connsiteX3" fmla="*/ 362783 w 428731"/>
              <a:gd name="connsiteY3" fmla="*/ 88198 h 137633"/>
              <a:gd name="connsiteX4" fmla="*/ 240863 w 428731"/>
              <a:gd name="connsiteY4" fmla="*/ 40785 h 137633"/>
              <a:gd name="connsiteX5" fmla="*/ 135877 w 428731"/>
              <a:gd name="connsiteY5" fmla="*/ 10305 h 137633"/>
              <a:gd name="connsiteX6" fmla="*/ 410 w 428731"/>
              <a:gd name="connsiteY6" fmla="*/ 145 h 1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731" h="137633">
                <a:moveTo>
                  <a:pt x="410" y="145"/>
                </a:moveTo>
                <a:cubicBezTo>
                  <a:pt x="8312" y="1274"/>
                  <a:pt x="113299" y="-5500"/>
                  <a:pt x="183290" y="17078"/>
                </a:cubicBezTo>
                <a:cubicBezTo>
                  <a:pt x="253281" y="39656"/>
                  <a:pt x="390442" y="123759"/>
                  <a:pt x="420357" y="135612"/>
                </a:cubicBezTo>
                <a:cubicBezTo>
                  <a:pt x="450272" y="147465"/>
                  <a:pt x="392699" y="104002"/>
                  <a:pt x="362783" y="88198"/>
                </a:cubicBezTo>
                <a:cubicBezTo>
                  <a:pt x="332867" y="72394"/>
                  <a:pt x="278681" y="53767"/>
                  <a:pt x="240863" y="40785"/>
                </a:cubicBezTo>
                <a:cubicBezTo>
                  <a:pt x="203045" y="27803"/>
                  <a:pt x="170872" y="15949"/>
                  <a:pt x="135877" y="10305"/>
                </a:cubicBezTo>
                <a:cubicBezTo>
                  <a:pt x="100882" y="4661"/>
                  <a:pt x="-7492" y="-984"/>
                  <a:pt x="410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FCECABB5-0EF5-EB12-321B-07028AB178A4}"/>
              </a:ext>
            </a:extLst>
          </p:cNvPr>
          <p:cNvSpPr/>
          <p:nvPr/>
        </p:nvSpPr>
        <p:spPr>
          <a:xfrm>
            <a:off x="2983521" y="4628701"/>
            <a:ext cx="125624" cy="163458"/>
          </a:xfrm>
          <a:custGeom>
            <a:avLst/>
            <a:gdLst>
              <a:gd name="connsiteX0" fmla="*/ 125439 w 125624"/>
              <a:gd name="connsiteY0" fmla="*/ 872 h 163458"/>
              <a:gd name="connsiteX1" fmla="*/ 33999 w 125624"/>
              <a:gd name="connsiteY1" fmla="*/ 102472 h 163458"/>
              <a:gd name="connsiteX2" fmla="*/ 132 w 125624"/>
              <a:gd name="connsiteY2" fmla="*/ 163432 h 163458"/>
              <a:gd name="connsiteX3" fmla="*/ 44159 w 125624"/>
              <a:gd name="connsiteY3" fmla="*/ 95699 h 163458"/>
              <a:gd name="connsiteX4" fmla="*/ 57706 w 125624"/>
              <a:gd name="connsiteY4" fmla="*/ 55059 h 163458"/>
              <a:gd name="connsiteX5" fmla="*/ 125439 w 125624"/>
              <a:gd name="connsiteY5" fmla="*/ 872 h 16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24" h="163458">
                <a:moveTo>
                  <a:pt x="125439" y="872"/>
                </a:moveTo>
                <a:cubicBezTo>
                  <a:pt x="121488" y="8774"/>
                  <a:pt x="54883" y="75379"/>
                  <a:pt x="33999" y="102472"/>
                </a:cubicBezTo>
                <a:cubicBezTo>
                  <a:pt x="13115" y="129565"/>
                  <a:pt x="-1561" y="164561"/>
                  <a:pt x="132" y="163432"/>
                </a:cubicBezTo>
                <a:cubicBezTo>
                  <a:pt x="1825" y="162303"/>
                  <a:pt x="34563" y="113761"/>
                  <a:pt x="44159" y="95699"/>
                </a:cubicBezTo>
                <a:cubicBezTo>
                  <a:pt x="53755" y="77637"/>
                  <a:pt x="46417" y="69170"/>
                  <a:pt x="57706" y="55059"/>
                </a:cubicBezTo>
                <a:cubicBezTo>
                  <a:pt x="68995" y="40948"/>
                  <a:pt x="129390" y="-7030"/>
                  <a:pt x="125439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389A6EB8-2E91-41B7-C10B-EA437E578590}"/>
              </a:ext>
            </a:extLst>
          </p:cNvPr>
          <p:cNvSpPr/>
          <p:nvPr/>
        </p:nvSpPr>
        <p:spPr>
          <a:xfrm>
            <a:off x="3117730" y="4631242"/>
            <a:ext cx="248071" cy="99616"/>
          </a:xfrm>
          <a:custGeom>
            <a:avLst/>
            <a:gdLst>
              <a:gd name="connsiteX0" fmla="*/ 120 w 248071"/>
              <a:gd name="connsiteY0" fmla="*/ 99508 h 99616"/>
              <a:gd name="connsiteX1" fmla="*/ 174745 w 248071"/>
              <a:gd name="connsiteY1" fmla="*/ 39183 h 99616"/>
              <a:gd name="connsiteX2" fmla="*/ 247770 w 248071"/>
              <a:gd name="connsiteY2" fmla="*/ 1083 h 99616"/>
              <a:gd name="connsiteX3" fmla="*/ 196970 w 248071"/>
              <a:gd name="connsiteY3" fmla="*/ 13783 h 99616"/>
              <a:gd name="connsiteX4" fmla="*/ 108070 w 248071"/>
              <a:gd name="connsiteY4" fmla="*/ 48708 h 99616"/>
              <a:gd name="connsiteX5" fmla="*/ 203320 w 248071"/>
              <a:gd name="connsiteY5" fmla="*/ 23308 h 99616"/>
              <a:gd name="connsiteX6" fmla="*/ 120 w 248071"/>
              <a:gd name="connsiteY6" fmla="*/ 99508 h 9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071" h="99616">
                <a:moveTo>
                  <a:pt x="120" y="99508"/>
                </a:moveTo>
                <a:cubicBezTo>
                  <a:pt x="-4642" y="102154"/>
                  <a:pt x="133470" y="55587"/>
                  <a:pt x="174745" y="39183"/>
                </a:cubicBezTo>
                <a:cubicBezTo>
                  <a:pt x="216020" y="22779"/>
                  <a:pt x="244066" y="5316"/>
                  <a:pt x="247770" y="1083"/>
                </a:cubicBezTo>
                <a:cubicBezTo>
                  <a:pt x="251474" y="-3150"/>
                  <a:pt x="220253" y="5845"/>
                  <a:pt x="196970" y="13783"/>
                </a:cubicBezTo>
                <a:cubicBezTo>
                  <a:pt x="173687" y="21720"/>
                  <a:pt x="107012" y="47120"/>
                  <a:pt x="108070" y="48708"/>
                </a:cubicBezTo>
                <a:cubicBezTo>
                  <a:pt x="109128" y="50296"/>
                  <a:pt x="218666" y="15371"/>
                  <a:pt x="203320" y="23308"/>
                </a:cubicBezTo>
                <a:cubicBezTo>
                  <a:pt x="187974" y="31245"/>
                  <a:pt x="4882" y="96862"/>
                  <a:pt x="120" y="99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E6C4366-BBC4-A5B9-BB5E-9BDEF0A642C7}"/>
              </a:ext>
            </a:extLst>
          </p:cNvPr>
          <p:cNvSpPr/>
          <p:nvPr/>
        </p:nvSpPr>
        <p:spPr>
          <a:xfrm>
            <a:off x="4981486" y="4521191"/>
            <a:ext cx="352899" cy="41473"/>
          </a:xfrm>
          <a:custGeom>
            <a:avLst/>
            <a:gdLst>
              <a:gd name="connsiteX0" fmla="*/ 89 w 352899"/>
              <a:gd name="connsiteY0" fmla="*/ 41284 h 41473"/>
              <a:gd name="connsiteX1" fmla="*/ 111214 w 352899"/>
              <a:gd name="connsiteY1" fmla="*/ 15884 h 41473"/>
              <a:gd name="connsiteX2" fmla="*/ 342989 w 352899"/>
              <a:gd name="connsiteY2" fmla="*/ 28584 h 41473"/>
              <a:gd name="connsiteX3" fmla="*/ 292189 w 352899"/>
              <a:gd name="connsiteY3" fmla="*/ 25409 h 41473"/>
              <a:gd name="connsiteX4" fmla="*/ 127089 w 352899"/>
              <a:gd name="connsiteY4" fmla="*/ 9 h 41473"/>
              <a:gd name="connsiteX5" fmla="*/ 89 w 352899"/>
              <a:gd name="connsiteY5" fmla="*/ 41284 h 4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899" h="41473">
                <a:moveTo>
                  <a:pt x="89" y="41284"/>
                </a:moveTo>
                <a:cubicBezTo>
                  <a:pt x="-2557" y="43930"/>
                  <a:pt x="54064" y="18001"/>
                  <a:pt x="111214" y="15884"/>
                </a:cubicBezTo>
                <a:cubicBezTo>
                  <a:pt x="168364" y="13767"/>
                  <a:pt x="312827" y="26997"/>
                  <a:pt x="342989" y="28584"/>
                </a:cubicBezTo>
                <a:cubicBezTo>
                  <a:pt x="373151" y="30171"/>
                  <a:pt x="328172" y="30171"/>
                  <a:pt x="292189" y="25409"/>
                </a:cubicBezTo>
                <a:cubicBezTo>
                  <a:pt x="256206" y="20647"/>
                  <a:pt x="174714" y="-520"/>
                  <a:pt x="127089" y="9"/>
                </a:cubicBezTo>
                <a:cubicBezTo>
                  <a:pt x="79464" y="538"/>
                  <a:pt x="2735" y="38638"/>
                  <a:pt x="89" y="4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9B56760B-9892-162E-FE73-3CDC96BAF72B}"/>
              </a:ext>
            </a:extLst>
          </p:cNvPr>
          <p:cNvSpPr/>
          <p:nvPr/>
        </p:nvSpPr>
        <p:spPr>
          <a:xfrm>
            <a:off x="2877539" y="5222109"/>
            <a:ext cx="86428" cy="232895"/>
          </a:xfrm>
          <a:custGeom>
            <a:avLst/>
            <a:gdLst>
              <a:gd name="connsiteX0" fmla="*/ 86378 w 86428"/>
              <a:gd name="connsiteY0" fmla="*/ 219 h 232895"/>
              <a:gd name="connsiteX1" fmla="*/ 19375 w 86428"/>
              <a:gd name="connsiteY1" fmla="*/ 138167 h 232895"/>
              <a:gd name="connsiteX2" fmla="*/ 11492 w 86428"/>
              <a:gd name="connsiteY2" fmla="*/ 232760 h 232895"/>
              <a:gd name="connsiteX3" fmla="*/ 3609 w 86428"/>
              <a:gd name="connsiteY3" fmla="*/ 157874 h 232895"/>
              <a:gd name="connsiteX4" fmla="*/ 7551 w 86428"/>
              <a:gd name="connsiteY4" fmla="*/ 106636 h 232895"/>
              <a:gd name="connsiteX5" fmla="*/ 86378 w 86428"/>
              <a:gd name="connsiteY5" fmla="*/ 219 h 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28" h="232895">
                <a:moveTo>
                  <a:pt x="86378" y="219"/>
                </a:moveTo>
                <a:cubicBezTo>
                  <a:pt x="88349" y="5474"/>
                  <a:pt x="31856" y="99410"/>
                  <a:pt x="19375" y="138167"/>
                </a:cubicBezTo>
                <a:cubicBezTo>
                  <a:pt x="6894" y="176924"/>
                  <a:pt x="14120" y="229475"/>
                  <a:pt x="11492" y="232760"/>
                </a:cubicBezTo>
                <a:cubicBezTo>
                  <a:pt x="8864" y="236045"/>
                  <a:pt x="4266" y="178895"/>
                  <a:pt x="3609" y="157874"/>
                </a:cubicBezTo>
                <a:cubicBezTo>
                  <a:pt x="2952" y="136853"/>
                  <a:pt x="-6244" y="127657"/>
                  <a:pt x="7551" y="106636"/>
                </a:cubicBezTo>
                <a:cubicBezTo>
                  <a:pt x="21346" y="85615"/>
                  <a:pt x="84407" y="-5036"/>
                  <a:pt x="86378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B38C2765-36C7-8597-FB2A-1521D21B27E7}"/>
              </a:ext>
            </a:extLst>
          </p:cNvPr>
          <p:cNvSpPr/>
          <p:nvPr/>
        </p:nvSpPr>
        <p:spPr>
          <a:xfrm>
            <a:off x="5644460" y="5430844"/>
            <a:ext cx="51521" cy="132476"/>
          </a:xfrm>
          <a:custGeom>
            <a:avLst/>
            <a:gdLst>
              <a:gd name="connsiteX0" fmla="*/ 37 w 51521"/>
              <a:gd name="connsiteY0" fmla="*/ 8 h 132476"/>
              <a:gd name="connsiteX1" fmla="*/ 42766 w 51521"/>
              <a:gd name="connsiteY1" fmla="*/ 68375 h 132476"/>
              <a:gd name="connsiteX2" fmla="*/ 25675 w 51521"/>
              <a:gd name="connsiteY2" fmla="*/ 132468 h 132476"/>
              <a:gd name="connsiteX3" fmla="*/ 51312 w 51521"/>
              <a:gd name="connsiteY3" fmla="*/ 64102 h 132476"/>
              <a:gd name="connsiteX4" fmla="*/ 37 w 51521"/>
              <a:gd name="connsiteY4" fmla="*/ 8 h 13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1" h="132476">
                <a:moveTo>
                  <a:pt x="37" y="8"/>
                </a:moveTo>
                <a:cubicBezTo>
                  <a:pt x="-1387" y="720"/>
                  <a:pt x="38493" y="46298"/>
                  <a:pt x="42766" y="68375"/>
                </a:cubicBezTo>
                <a:cubicBezTo>
                  <a:pt x="47039" y="90452"/>
                  <a:pt x="24251" y="133180"/>
                  <a:pt x="25675" y="132468"/>
                </a:cubicBezTo>
                <a:cubicBezTo>
                  <a:pt x="27099" y="131756"/>
                  <a:pt x="54161" y="85466"/>
                  <a:pt x="51312" y="64102"/>
                </a:cubicBezTo>
                <a:cubicBezTo>
                  <a:pt x="48463" y="42738"/>
                  <a:pt x="1461" y="-704"/>
                  <a:pt x="3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54AB147F-9526-9C87-4140-814060CCC2E6}"/>
              </a:ext>
            </a:extLst>
          </p:cNvPr>
          <p:cNvSpPr/>
          <p:nvPr/>
        </p:nvSpPr>
        <p:spPr>
          <a:xfrm>
            <a:off x="5576044" y="5165189"/>
            <a:ext cx="149683" cy="137509"/>
          </a:xfrm>
          <a:custGeom>
            <a:avLst/>
            <a:gdLst>
              <a:gd name="connsiteX0" fmla="*/ 87 w 149683"/>
              <a:gd name="connsiteY0" fmla="*/ 744 h 137509"/>
              <a:gd name="connsiteX1" fmla="*/ 98363 w 149683"/>
              <a:gd name="connsiteY1" fmla="*/ 69110 h 137509"/>
              <a:gd name="connsiteX2" fmla="*/ 149638 w 149683"/>
              <a:gd name="connsiteY2" fmla="*/ 137476 h 137509"/>
              <a:gd name="connsiteX3" fmla="*/ 106909 w 149683"/>
              <a:gd name="connsiteY3" fmla="*/ 77656 h 137509"/>
              <a:gd name="connsiteX4" fmla="*/ 81272 w 149683"/>
              <a:gd name="connsiteY4" fmla="*/ 34927 h 137509"/>
              <a:gd name="connsiteX5" fmla="*/ 87 w 149683"/>
              <a:gd name="connsiteY5" fmla="*/ 744 h 1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83" h="137509">
                <a:moveTo>
                  <a:pt x="87" y="744"/>
                </a:moveTo>
                <a:cubicBezTo>
                  <a:pt x="2936" y="6441"/>
                  <a:pt x="73438" y="46321"/>
                  <a:pt x="98363" y="69110"/>
                </a:cubicBezTo>
                <a:cubicBezTo>
                  <a:pt x="123288" y="91899"/>
                  <a:pt x="148214" y="136052"/>
                  <a:pt x="149638" y="137476"/>
                </a:cubicBezTo>
                <a:cubicBezTo>
                  <a:pt x="151062" y="138900"/>
                  <a:pt x="118303" y="94747"/>
                  <a:pt x="106909" y="77656"/>
                </a:cubicBezTo>
                <a:cubicBezTo>
                  <a:pt x="95515" y="60565"/>
                  <a:pt x="97651" y="46321"/>
                  <a:pt x="81272" y="34927"/>
                </a:cubicBezTo>
                <a:cubicBezTo>
                  <a:pt x="64893" y="23533"/>
                  <a:pt x="-2762" y="-4953"/>
                  <a:pt x="87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6C1BE52-4576-1B64-B1F3-9526AA6D1CEC}"/>
              </a:ext>
            </a:extLst>
          </p:cNvPr>
          <p:cNvSpPr/>
          <p:nvPr/>
        </p:nvSpPr>
        <p:spPr>
          <a:xfrm>
            <a:off x="5597663" y="4765550"/>
            <a:ext cx="218739" cy="252175"/>
          </a:xfrm>
          <a:custGeom>
            <a:avLst/>
            <a:gdLst>
              <a:gd name="connsiteX0" fmla="*/ 55 w 218739"/>
              <a:gd name="connsiteY0" fmla="*/ 1257 h 252175"/>
              <a:gd name="connsiteX1" fmla="*/ 131252 w 218739"/>
              <a:gd name="connsiteY1" fmla="*/ 144380 h 252175"/>
              <a:gd name="connsiteX2" fmla="*/ 167033 w 218739"/>
              <a:gd name="connsiteY2" fmla="*/ 215942 h 252175"/>
              <a:gd name="connsiteX3" fmla="*/ 139203 w 218739"/>
              <a:gd name="connsiteY3" fmla="*/ 184137 h 252175"/>
              <a:gd name="connsiteX4" fmla="*/ 218716 w 218739"/>
              <a:gd name="connsiteY4" fmla="*/ 251723 h 252175"/>
              <a:gd name="connsiteX5" fmla="*/ 147154 w 218739"/>
              <a:gd name="connsiteY5" fmla="*/ 144380 h 252175"/>
              <a:gd name="connsiteX6" fmla="*/ 115349 w 218739"/>
              <a:gd name="connsiteY6" fmla="*/ 76794 h 252175"/>
              <a:gd name="connsiteX7" fmla="*/ 55 w 218739"/>
              <a:gd name="connsiteY7" fmla="*/ 1257 h 25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739" h="252175">
                <a:moveTo>
                  <a:pt x="55" y="1257"/>
                </a:moveTo>
                <a:cubicBezTo>
                  <a:pt x="2705" y="12521"/>
                  <a:pt x="103422" y="108599"/>
                  <a:pt x="131252" y="144380"/>
                </a:cubicBezTo>
                <a:cubicBezTo>
                  <a:pt x="159082" y="180161"/>
                  <a:pt x="165708" y="209316"/>
                  <a:pt x="167033" y="215942"/>
                </a:cubicBezTo>
                <a:cubicBezTo>
                  <a:pt x="168358" y="222568"/>
                  <a:pt x="130589" y="178174"/>
                  <a:pt x="139203" y="184137"/>
                </a:cubicBezTo>
                <a:cubicBezTo>
                  <a:pt x="147817" y="190100"/>
                  <a:pt x="217391" y="258349"/>
                  <a:pt x="218716" y="251723"/>
                </a:cubicBezTo>
                <a:cubicBezTo>
                  <a:pt x="220041" y="245097"/>
                  <a:pt x="164382" y="173535"/>
                  <a:pt x="147154" y="144380"/>
                </a:cubicBezTo>
                <a:cubicBezTo>
                  <a:pt x="129926" y="115225"/>
                  <a:pt x="140528" y="96009"/>
                  <a:pt x="115349" y="76794"/>
                </a:cubicBezTo>
                <a:cubicBezTo>
                  <a:pt x="90170" y="57579"/>
                  <a:pt x="-2595" y="-10007"/>
                  <a:pt x="55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23A98ECB-025A-AC69-AE7D-25D7FC617204}"/>
              </a:ext>
            </a:extLst>
          </p:cNvPr>
          <p:cNvSpPr/>
          <p:nvPr/>
        </p:nvSpPr>
        <p:spPr>
          <a:xfrm>
            <a:off x="2598418" y="4612012"/>
            <a:ext cx="220695" cy="439719"/>
          </a:xfrm>
          <a:custGeom>
            <a:avLst/>
            <a:gdLst>
              <a:gd name="connsiteX0" fmla="*/ 220610 w 220695"/>
              <a:gd name="connsiteY0" fmla="*/ 132 h 439719"/>
              <a:gd name="connsiteX1" fmla="*/ 122480 w 220695"/>
              <a:gd name="connsiteY1" fmla="*/ 187473 h 439719"/>
              <a:gd name="connsiteX2" fmla="*/ 68954 w 220695"/>
              <a:gd name="connsiteY2" fmla="*/ 383734 h 439719"/>
              <a:gd name="connsiteX3" fmla="*/ 77875 w 220695"/>
              <a:gd name="connsiteY3" fmla="*/ 290064 h 439719"/>
              <a:gd name="connsiteX4" fmla="*/ 2046 w 220695"/>
              <a:gd name="connsiteY4" fmla="*/ 437260 h 439719"/>
              <a:gd name="connsiteX5" fmla="*/ 28809 w 220695"/>
              <a:gd name="connsiteY5" fmla="*/ 365892 h 439719"/>
              <a:gd name="connsiteX6" fmla="*/ 104638 w 220695"/>
              <a:gd name="connsiteY6" fmla="*/ 160710 h 439719"/>
              <a:gd name="connsiteX7" fmla="*/ 220610 w 220695"/>
              <a:gd name="connsiteY7" fmla="*/ 132 h 4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695" h="439719">
                <a:moveTo>
                  <a:pt x="220610" y="132"/>
                </a:moveTo>
                <a:cubicBezTo>
                  <a:pt x="223584" y="4592"/>
                  <a:pt x="147756" y="123539"/>
                  <a:pt x="122480" y="187473"/>
                </a:cubicBezTo>
                <a:cubicBezTo>
                  <a:pt x="97204" y="251407"/>
                  <a:pt x="76388" y="366636"/>
                  <a:pt x="68954" y="383734"/>
                </a:cubicBezTo>
                <a:cubicBezTo>
                  <a:pt x="61520" y="400832"/>
                  <a:pt x="89026" y="281143"/>
                  <a:pt x="77875" y="290064"/>
                </a:cubicBezTo>
                <a:cubicBezTo>
                  <a:pt x="66724" y="298985"/>
                  <a:pt x="10224" y="424622"/>
                  <a:pt x="2046" y="437260"/>
                </a:cubicBezTo>
                <a:cubicBezTo>
                  <a:pt x="-6132" y="449898"/>
                  <a:pt x="11710" y="411984"/>
                  <a:pt x="28809" y="365892"/>
                </a:cubicBezTo>
                <a:cubicBezTo>
                  <a:pt x="45908" y="319800"/>
                  <a:pt x="75645" y="216466"/>
                  <a:pt x="104638" y="160710"/>
                </a:cubicBezTo>
                <a:cubicBezTo>
                  <a:pt x="133631" y="104954"/>
                  <a:pt x="217636" y="-4328"/>
                  <a:pt x="22061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AE85678-5737-7BF4-5FEC-5B925F87B4B0}"/>
              </a:ext>
            </a:extLst>
          </p:cNvPr>
          <p:cNvSpPr/>
          <p:nvPr/>
        </p:nvSpPr>
        <p:spPr>
          <a:xfrm>
            <a:off x="2629682" y="5798393"/>
            <a:ext cx="908155" cy="1272024"/>
          </a:xfrm>
          <a:custGeom>
            <a:avLst/>
            <a:gdLst>
              <a:gd name="connsiteX0" fmla="*/ 126130 w 908155"/>
              <a:gd name="connsiteY0" fmla="*/ 104217 h 1272024"/>
              <a:gd name="connsiteX1" fmla="*/ 334235 w 908155"/>
              <a:gd name="connsiteY1" fmla="*/ 274484 h 1272024"/>
              <a:gd name="connsiteX2" fmla="*/ 750445 w 908155"/>
              <a:gd name="connsiteY2" fmla="*/ 306015 h 1272024"/>
              <a:gd name="connsiteX3" fmla="*/ 649546 w 908155"/>
              <a:gd name="connsiteY3" fmla="*/ 387996 h 1272024"/>
              <a:gd name="connsiteX4" fmla="*/ 908100 w 908155"/>
              <a:gd name="connsiteY4" fmla="*/ 312321 h 1272024"/>
              <a:gd name="connsiteX5" fmla="*/ 624321 w 908155"/>
              <a:gd name="connsiteY5" fmla="*/ 564570 h 1272024"/>
              <a:gd name="connsiteX6" fmla="*/ 498197 w 908155"/>
              <a:gd name="connsiteY6" fmla="*/ 728531 h 1272024"/>
              <a:gd name="connsiteX7" fmla="*/ 744139 w 908155"/>
              <a:gd name="connsiteY7" fmla="*/ 1264559 h 1272024"/>
              <a:gd name="connsiteX8" fmla="*/ 599096 w 908155"/>
              <a:gd name="connsiteY8" fmla="*/ 1006004 h 1272024"/>
              <a:gd name="connsiteX9" fmla="*/ 182886 w 908155"/>
              <a:gd name="connsiteY9" fmla="*/ 507814 h 1272024"/>
              <a:gd name="connsiteX10" fmla="*/ 403604 w 908155"/>
              <a:gd name="connsiteY10" fmla="*/ 1188884 h 1272024"/>
              <a:gd name="connsiteX11" fmla="*/ 157661 w 908155"/>
              <a:gd name="connsiteY11" fmla="*/ 608713 h 1272024"/>
              <a:gd name="connsiteX12" fmla="*/ 6 w 908155"/>
              <a:gd name="connsiteY12" fmla="*/ 3317 h 1272024"/>
              <a:gd name="connsiteX13" fmla="*/ 151355 w 908155"/>
              <a:gd name="connsiteY13" fmla="*/ 356465 h 1272024"/>
              <a:gd name="connsiteX14" fmla="*/ 126130 w 908155"/>
              <a:gd name="connsiteY14" fmla="*/ 104217 h 12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155" h="1272024">
                <a:moveTo>
                  <a:pt x="126130" y="104217"/>
                </a:moveTo>
                <a:cubicBezTo>
                  <a:pt x="156610" y="90554"/>
                  <a:pt x="230183" y="240851"/>
                  <a:pt x="334235" y="274484"/>
                </a:cubicBezTo>
                <a:cubicBezTo>
                  <a:pt x="438287" y="308117"/>
                  <a:pt x="697893" y="287096"/>
                  <a:pt x="750445" y="306015"/>
                </a:cubicBezTo>
                <a:cubicBezTo>
                  <a:pt x="802997" y="324934"/>
                  <a:pt x="623270" y="386945"/>
                  <a:pt x="649546" y="387996"/>
                </a:cubicBezTo>
                <a:cubicBezTo>
                  <a:pt x="675822" y="389047"/>
                  <a:pt x="912304" y="282892"/>
                  <a:pt x="908100" y="312321"/>
                </a:cubicBezTo>
                <a:cubicBezTo>
                  <a:pt x="903896" y="341750"/>
                  <a:pt x="692638" y="495202"/>
                  <a:pt x="624321" y="564570"/>
                </a:cubicBezTo>
                <a:cubicBezTo>
                  <a:pt x="556004" y="633938"/>
                  <a:pt x="478227" y="611866"/>
                  <a:pt x="498197" y="728531"/>
                </a:cubicBezTo>
                <a:cubicBezTo>
                  <a:pt x="518167" y="845196"/>
                  <a:pt x="727323" y="1218314"/>
                  <a:pt x="744139" y="1264559"/>
                </a:cubicBezTo>
                <a:cubicBezTo>
                  <a:pt x="760955" y="1310804"/>
                  <a:pt x="692638" y="1132128"/>
                  <a:pt x="599096" y="1006004"/>
                </a:cubicBezTo>
                <a:cubicBezTo>
                  <a:pt x="505554" y="879880"/>
                  <a:pt x="215468" y="477334"/>
                  <a:pt x="182886" y="507814"/>
                </a:cubicBezTo>
                <a:cubicBezTo>
                  <a:pt x="150304" y="538294"/>
                  <a:pt x="407808" y="1172068"/>
                  <a:pt x="403604" y="1188884"/>
                </a:cubicBezTo>
                <a:cubicBezTo>
                  <a:pt x="399400" y="1205700"/>
                  <a:pt x="224927" y="806307"/>
                  <a:pt x="157661" y="608713"/>
                </a:cubicBezTo>
                <a:cubicBezTo>
                  <a:pt x="90395" y="411119"/>
                  <a:pt x="1057" y="45358"/>
                  <a:pt x="6" y="3317"/>
                </a:cubicBezTo>
                <a:cubicBezTo>
                  <a:pt x="-1045" y="-38724"/>
                  <a:pt x="131385" y="332291"/>
                  <a:pt x="151355" y="356465"/>
                </a:cubicBezTo>
                <a:cubicBezTo>
                  <a:pt x="171325" y="380639"/>
                  <a:pt x="95650" y="117880"/>
                  <a:pt x="126130" y="1042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8B336811-0E49-6316-7868-553D3447657A}"/>
              </a:ext>
            </a:extLst>
          </p:cNvPr>
          <p:cNvSpPr/>
          <p:nvPr/>
        </p:nvSpPr>
        <p:spPr>
          <a:xfrm>
            <a:off x="3370638" y="2050775"/>
            <a:ext cx="3621880" cy="3904241"/>
          </a:xfrm>
          <a:custGeom>
            <a:avLst/>
            <a:gdLst>
              <a:gd name="connsiteX0" fmla="*/ 759928 w 3621880"/>
              <a:gd name="connsiteY0" fmla="*/ 114356 h 3904241"/>
              <a:gd name="connsiteX1" fmla="*/ 1590245 w 3621880"/>
              <a:gd name="connsiteY1" fmla="*/ 61804 h 3904241"/>
              <a:gd name="connsiteX2" fmla="*/ 2126272 w 3621880"/>
              <a:gd name="connsiteY2" fmla="*/ 114356 h 3904241"/>
              <a:gd name="connsiteX3" fmla="*/ 1947596 w 3621880"/>
              <a:gd name="connsiteY3" fmla="*/ 30273 h 3904241"/>
              <a:gd name="connsiteX4" fmla="*/ 2988121 w 3621880"/>
              <a:gd name="connsiteY4" fmla="*/ 713446 h 3904241"/>
              <a:gd name="connsiteX5" fmla="*/ 2893528 w 3621880"/>
              <a:gd name="connsiteY5" fmla="*/ 681915 h 3904241"/>
              <a:gd name="connsiteX6" fmla="*/ 3355983 w 3621880"/>
              <a:gd name="connsiteY6" fmla="*/ 1774991 h 3904241"/>
              <a:gd name="connsiteX7" fmla="*/ 3313941 w 3621880"/>
              <a:gd name="connsiteY7" fmla="*/ 2699901 h 3904241"/>
              <a:gd name="connsiteX8" fmla="*/ 3618741 w 3621880"/>
              <a:gd name="connsiteY8" fmla="*/ 2889087 h 3904241"/>
              <a:gd name="connsiteX9" fmla="*/ 3093224 w 3621880"/>
              <a:gd name="connsiteY9" fmla="*/ 3225418 h 3904241"/>
              <a:gd name="connsiteX10" fmla="*/ 3082714 w 3621880"/>
              <a:gd name="connsiteY10" fmla="*/ 3898080 h 3904241"/>
              <a:gd name="connsiteX11" fmla="*/ 2662300 w 3621880"/>
              <a:gd name="connsiteY11" fmla="*/ 2794494 h 3904241"/>
              <a:gd name="connsiteX12" fmla="*/ 1401059 w 3621880"/>
              <a:gd name="connsiteY12" fmla="*/ 1922135 h 3904241"/>
              <a:gd name="connsiteX13" fmla="*/ 1432590 w 3621880"/>
              <a:gd name="connsiteY13" fmla="*/ 2163873 h 3904241"/>
              <a:gd name="connsiteX14" fmla="*/ 570741 w 3621880"/>
              <a:gd name="connsiteY14" fmla="*/ 892122 h 3904241"/>
              <a:gd name="connsiteX15" fmla="*/ 917583 w 3621880"/>
              <a:gd name="connsiteY15" fmla="*/ 1302025 h 3904241"/>
              <a:gd name="connsiteX16" fmla="*/ 717886 w 3621880"/>
              <a:gd name="connsiteY16" fmla="*/ 503239 h 3904241"/>
              <a:gd name="connsiteX17" fmla="*/ 1453610 w 3621880"/>
              <a:gd name="connsiteY17" fmla="*/ 482218 h 3904241"/>
              <a:gd name="connsiteX18" fmla="*/ 3183 w 3621880"/>
              <a:gd name="connsiteY18" fmla="*/ 335073 h 3904241"/>
              <a:gd name="connsiteX19" fmla="*/ 1926576 w 3621880"/>
              <a:gd name="connsiteY19" fmla="*/ 303542 h 3904241"/>
              <a:gd name="connsiteX20" fmla="*/ 759928 w 3621880"/>
              <a:gd name="connsiteY20" fmla="*/ 114356 h 390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21880" h="3904241">
                <a:moveTo>
                  <a:pt x="759928" y="114356"/>
                </a:moveTo>
                <a:cubicBezTo>
                  <a:pt x="703873" y="74066"/>
                  <a:pt x="1362521" y="61804"/>
                  <a:pt x="1590245" y="61804"/>
                </a:cubicBezTo>
                <a:cubicBezTo>
                  <a:pt x="1817969" y="61804"/>
                  <a:pt x="2066714" y="119611"/>
                  <a:pt x="2126272" y="114356"/>
                </a:cubicBezTo>
                <a:cubicBezTo>
                  <a:pt x="2185830" y="109101"/>
                  <a:pt x="1803955" y="-69575"/>
                  <a:pt x="1947596" y="30273"/>
                </a:cubicBezTo>
                <a:cubicBezTo>
                  <a:pt x="2091237" y="130121"/>
                  <a:pt x="2830466" y="604839"/>
                  <a:pt x="2988121" y="713446"/>
                </a:cubicBezTo>
                <a:cubicBezTo>
                  <a:pt x="3145776" y="822053"/>
                  <a:pt x="2832218" y="504991"/>
                  <a:pt x="2893528" y="681915"/>
                </a:cubicBezTo>
                <a:cubicBezTo>
                  <a:pt x="2954838" y="858839"/>
                  <a:pt x="3285914" y="1438660"/>
                  <a:pt x="3355983" y="1774991"/>
                </a:cubicBezTo>
                <a:cubicBezTo>
                  <a:pt x="3426052" y="2111322"/>
                  <a:pt x="3270148" y="2514218"/>
                  <a:pt x="3313941" y="2699901"/>
                </a:cubicBezTo>
                <a:cubicBezTo>
                  <a:pt x="3357734" y="2885584"/>
                  <a:pt x="3655527" y="2801501"/>
                  <a:pt x="3618741" y="2889087"/>
                </a:cubicBezTo>
                <a:cubicBezTo>
                  <a:pt x="3581955" y="2976673"/>
                  <a:pt x="3182562" y="3057253"/>
                  <a:pt x="3093224" y="3225418"/>
                </a:cubicBezTo>
                <a:cubicBezTo>
                  <a:pt x="3003886" y="3393584"/>
                  <a:pt x="3154535" y="3969901"/>
                  <a:pt x="3082714" y="3898080"/>
                </a:cubicBezTo>
                <a:cubicBezTo>
                  <a:pt x="3010893" y="3826259"/>
                  <a:pt x="2942576" y="3123818"/>
                  <a:pt x="2662300" y="2794494"/>
                </a:cubicBezTo>
                <a:cubicBezTo>
                  <a:pt x="2382024" y="2465170"/>
                  <a:pt x="1606011" y="2027238"/>
                  <a:pt x="1401059" y="1922135"/>
                </a:cubicBezTo>
                <a:cubicBezTo>
                  <a:pt x="1196107" y="1817032"/>
                  <a:pt x="1570976" y="2335542"/>
                  <a:pt x="1432590" y="2163873"/>
                </a:cubicBezTo>
                <a:cubicBezTo>
                  <a:pt x="1294204" y="1992204"/>
                  <a:pt x="656575" y="1035763"/>
                  <a:pt x="570741" y="892122"/>
                </a:cubicBezTo>
                <a:cubicBezTo>
                  <a:pt x="484907" y="748481"/>
                  <a:pt x="893059" y="1366839"/>
                  <a:pt x="917583" y="1302025"/>
                </a:cubicBezTo>
                <a:cubicBezTo>
                  <a:pt x="942107" y="1237211"/>
                  <a:pt x="628548" y="639874"/>
                  <a:pt x="717886" y="503239"/>
                </a:cubicBezTo>
                <a:cubicBezTo>
                  <a:pt x="807224" y="366605"/>
                  <a:pt x="1572727" y="510246"/>
                  <a:pt x="1453610" y="482218"/>
                </a:cubicBezTo>
                <a:cubicBezTo>
                  <a:pt x="1334493" y="454190"/>
                  <a:pt x="-75645" y="364852"/>
                  <a:pt x="3183" y="335073"/>
                </a:cubicBezTo>
                <a:cubicBezTo>
                  <a:pt x="82011" y="305294"/>
                  <a:pt x="1800452" y="333321"/>
                  <a:pt x="1926576" y="303542"/>
                </a:cubicBezTo>
                <a:cubicBezTo>
                  <a:pt x="2052700" y="273763"/>
                  <a:pt x="815983" y="154646"/>
                  <a:pt x="759928" y="11435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B96734DA-DBC2-5F58-2C36-BC70150C78E4}"/>
              </a:ext>
            </a:extLst>
          </p:cNvPr>
          <p:cNvSpPr/>
          <p:nvPr/>
        </p:nvSpPr>
        <p:spPr>
          <a:xfrm>
            <a:off x="2042455" y="2037355"/>
            <a:ext cx="4374264" cy="3914137"/>
          </a:xfrm>
          <a:custGeom>
            <a:avLst/>
            <a:gdLst>
              <a:gd name="connsiteX0" fmla="*/ 2897407 w 4374264"/>
              <a:gd name="connsiteY0" fmla="*/ 64714 h 3914137"/>
              <a:gd name="connsiteX1" fmla="*/ 2203724 w 4374264"/>
              <a:gd name="connsiteY1" fmla="*/ 22673 h 3914137"/>
              <a:gd name="connsiteX2" fmla="*/ 1667697 w 4374264"/>
              <a:gd name="connsiteY2" fmla="*/ 96245 h 3914137"/>
              <a:gd name="connsiteX3" fmla="*/ 564111 w 4374264"/>
              <a:gd name="connsiteY3" fmla="*/ 684824 h 3914137"/>
              <a:gd name="connsiteX4" fmla="*/ 900442 w 4374264"/>
              <a:gd name="connsiteY4" fmla="*/ 705845 h 3914137"/>
              <a:gd name="connsiteX5" fmla="*/ 49104 w 4374264"/>
              <a:gd name="connsiteY5" fmla="*/ 1620245 h 3914137"/>
              <a:gd name="connsiteX6" fmla="*/ 175228 w 4374264"/>
              <a:gd name="connsiteY6" fmla="*/ 1904024 h 3914137"/>
              <a:gd name="connsiteX7" fmla="*/ 7062 w 4374264"/>
              <a:gd name="connsiteY7" fmla="*/ 2797404 h 3914137"/>
              <a:gd name="connsiteX8" fmla="*/ 59614 w 4374264"/>
              <a:gd name="connsiteY8" fmla="*/ 3890479 h 3914137"/>
              <a:gd name="connsiteX9" fmla="*/ 311862 w 4374264"/>
              <a:gd name="connsiteY9" fmla="*/ 3491086 h 3914137"/>
              <a:gd name="connsiteX10" fmla="*/ 553600 w 4374264"/>
              <a:gd name="connsiteY10" fmla="*/ 2818424 h 3914137"/>
              <a:gd name="connsiteX11" fmla="*/ 574621 w 4374264"/>
              <a:gd name="connsiteY11" fmla="*/ 3774866 h 3914137"/>
              <a:gd name="connsiteX12" fmla="*/ 669214 w 4374264"/>
              <a:gd name="connsiteY12" fmla="*/ 2776383 h 3914137"/>
              <a:gd name="connsiteX13" fmla="*/ 1205242 w 4374264"/>
              <a:gd name="connsiteY13" fmla="*/ 2461073 h 3914137"/>
              <a:gd name="connsiteX14" fmla="*/ 1898924 w 4374264"/>
              <a:gd name="connsiteY14" fmla="*/ 2608217 h 3914137"/>
              <a:gd name="connsiteX15" fmla="*/ 1825352 w 4374264"/>
              <a:gd name="connsiteY15" fmla="*/ 2219335 h 3914137"/>
              <a:gd name="connsiteX16" fmla="*/ 2266786 w 4374264"/>
              <a:gd name="connsiteY16" fmla="*/ 2419031 h 3914137"/>
              <a:gd name="connsiteX17" fmla="*/ 2277297 w 4374264"/>
              <a:gd name="connsiteY17" fmla="*/ 1967086 h 3914137"/>
              <a:gd name="connsiteX18" fmla="*/ 3044552 w 4374264"/>
              <a:gd name="connsiteY18" fmla="*/ 2334948 h 3914137"/>
              <a:gd name="connsiteX19" fmla="*/ 2970979 w 4374264"/>
              <a:gd name="connsiteY19" fmla="*/ 1988107 h 3914137"/>
              <a:gd name="connsiteX20" fmla="*/ 3485986 w 4374264"/>
              <a:gd name="connsiteY20" fmla="*/ 2366479 h 3914137"/>
              <a:gd name="connsiteX21" fmla="*/ 4358345 w 4374264"/>
              <a:gd name="connsiteY21" fmla="*/ 3343942 h 3914137"/>
              <a:gd name="connsiteX22" fmla="*/ 4011504 w 4374264"/>
              <a:gd name="connsiteY22" fmla="*/ 2734342 h 3914137"/>
              <a:gd name="connsiteX23" fmla="*/ 3528028 w 4374264"/>
              <a:gd name="connsiteY23" fmla="*/ 1536162 h 3914137"/>
              <a:gd name="connsiteX24" fmla="*/ 3401904 w 4374264"/>
              <a:gd name="connsiteY24" fmla="*/ 684824 h 3914137"/>
              <a:gd name="connsiteX25" fmla="*/ 2897407 w 4374264"/>
              <a:gd name="connsiteY25" fmla="*/ 64714 h 391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74264" h="3914137">
                <a:moveTo>
                  <a:pt x="2897407" y="64714"/>
                </a:moveTo>
                <a:cubicBezTo>
                  <a:pt x="2697710" y="-45644"/>
                  <a:pt x="2408676" y="17418"/>
                  <a:pt x="2203724" y="22673"/>
                </a:cubicBezTo>
                <a:cubicBezTo>
                  <a:pt x="1998772" y="27928"/>
                  <a:pt x="1940966" y="-14113"/>
                  <a:pt x="1667697" y="96245"/>
                </a:cubicBezTo>
                <a:cubicBezTo>
                  <a:pt x="1394428" y="206603"/>
                  <a:pt x="691987" y="583224"/>
                  <a:pt x="564111" y="684824"/>
                </a:cubicBezTo>
                <a:cubicBezTo>
                  <a:pt x="436235" y="786424"/>
                  <a:pt x="986276" y="549942"/>
                  <a:pt x="900442" y="705845"/>
                </a:cubicBezTo>
                <a:cubicBezTo>
                  <a:pt x="814608" y="861748"/>
                  <a:pt x="169973" y="1420549"/>
                  <a:pt x="49104" y="1620245"/>
                </a:cubicBezTo>
                <a:cubicBezTo>
                  <a:pt x="-71765" y="1819941"/>
                  <a:pt x="182235" y="1707831"/>
                  <a:pt x="175228" y="1904024"/>
                </a:cubicBezTo>
                <a:cubicBezTo>
                  <a:pt x="168221" y="2100217"/>
                  <a:pt x="26331" y="2466328"/>
                  <a:pt x="7062" y="2797404"/>
                </a:cubicBezTo>
                <a:cubicBezTo>
                  <a:pt x="-12207" y="3128480"/>
                  <a:pt x="8814" y="3774865"/>
                  <a:pt x="59614" y="3890479"/>
                </a:cubicBezTo>
                <a:cubicBezTo>
                  <a:pt x="110414" y="4006093"/>
                  <a:pt x="229531" y="3669762"/>
                  <a:pt x="311862" y="3491086"/>
                </a:cubicBezTo>
                <a:cubicBezTo>
                  <a:pt x="394193" y="3312410"/>
                  <a:pt x="509807" y="2771127"/>
                  <a:pt x="553600" y="2818424"/>
                </a:cubicBezTo>
                <a:cubicBezTo>
                  <a:pt x="597393" y="2865721"/>
                  <a:pt x="555352" y="3781873"/>
                  <a:pt x="574621" y="3774866"/>
                </a:cubicBezTo>
                <a:cubicBezTo>
                  <a:pt x="593890" y="3767859"/>
                  <a:pt x="564111" y="2995348"/>
                  <a:pt x="669214" y="2776383"/>
                </a:cubicBezTo>
                <a:cubicBezTo>
                  <a:pt x="774317" y="2557418"/>
                  <a:pt x="1000290" y="2489101"/>
                  <a:pt x="1205242" y="2461073"/>
                </a:cubicBezTo>
                <a:cubicBezTo>
                  <a:pt x="1410194" y="2433045"/>
                  <a:pt x="1795572" y="2648507"/>
                  <a:pt x="1898924" y="2608217"/>
                </a:cubicBezTo>
                <a:cubicBezTo>
                  <a:pt x="2002276" y="2567927"/>
                  <a:pt x="1764042" y="2250866"/>
                  <a:pt x="1825352" y="2219335"/>
                </a:cubicBezTo>
                <a:cubicBezTo>
                  <a:pt x="1886662" y="2187804"/>
                  <a:pt x="2191462" y="2461072"/>
                  <a:pt x="2266786" y="2419031"/>
                </a:cubicBezTo>
                <a:cubicBezTo>
                  <a:pt x="2342110" y="2376990"/>
                  <a:pt x="2147670" y="1981100"/>
                  <a:pt x="2277297" y="1967086"/>
                </a:cubicBezTo>
                <a:cubicBezTo>
                  <a:pt x="2406924" y="1953072"/>
                  <a:pt x="2928938" y="2331444"/>
                  <a:pt x="3044552" y="2334948"/>
                </a:cubicBezTo>
                <a:cubicBezTo>
                  <a:pt x="3160166" y="2338452"/>
                  <a:pt x="2897407" y="1982852"/>
                  <a:pt x="2970979" y="1988107"/>
                </a:cubicBezTo>
                <a:cubicBezTo>
                  <a:pt x="3044551" y="1993362"/>
                  <a:pt x="3254758" y="2140507"/>
                  <a:pt x="3485986" y="2366479"/>
                </a:cubicBezTo>
                <a:cubicBezTo>
                  <a:pt x="3717214" y="2592452"/>
                  <a:pt x="4270759" y="3282632"/>
                  <a:pt x="4358345" y="3343942"/>
                </a:cubicBezTo>
                <a:cubicBezTo>
                  <a:pt x="4445931" y="3405252"/>
                  <a:pt x="4149890" y="3035639"/>
                  <a:pt x="4011504" y="2734342"/>
                </a:cubicBezTo>
                <a:cubicBezTo>
                  <a:pt x="3873118" y="2433045"/>
                  <a:pt x="3629628" y="1877748"/>
                  <a:pt x="3528028" y="1536162"/>
                </a:cubicBezTo>
                <a:cubicBezTo>
                  <a:pt x="3426428" y="1194576"/>
                  <a:pt x="3503504" y="928314"/>
                  <a:pt x="3401904" y="684824"/>
                </a:cubicBezTo>
                <a:cubicBezTo>
                  <a:pt x="3300304" y="441334"/>
                  <a:pt x="3097104" y="175072"/>
                  <a:pt x="2897407" y="64714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07241C36-9CCB-4E95-5E66-D659D5B44937}"/>
              </a:ext>
            </a:extLst>
          </p:cNvPr>
          <p:cNvSpPr/>
          <p:nvPr/>
        </p:nvSpPr>
        <p:spPr>
          <a:xfrm>
            <a:off x="3181054" y="2014463"/>
            <a:ext cx="3959446" cy="4632373"/>
          </a:xfrm>
          <a:custGeom>
            <a:avLst/>
            <a:gdLst>
              <a:gd name="connsiteX0" fmla="*/ 823387 w 3959446"/>
              <a:gd name="connsiteY0" fmla="*/ 182199 h 4632373"/>
              <a:gd name="connsiteX1" fmla="*/ 1842891 w 3959446"/>
              <a:gd name="connsiteY1" fmla="*/ 24544 h 4632373"/>
              <a:gd name="connsiteX2" fmla="*/ 1958505 w 3959446"/>
              <a:gd name="connsiteY2" fmla="*/ 3523 h 4632373"/>
              <a:gd name="connsiteX3" fmla="*/ 1769318 w 3959446"/>
              <a:gd name="connsiteY3" fmla="*/ 56075 h 4632373"/>
              <a:gd name="connsiteX4" fmla="*/ 2431470 w 3959446"/>
              <a:gd name="connsiteY4" fmla="*/ 161178 h 4632373"/>
              <a:gd name="connsiteX5" fmla="*/ 2778312 w 3959446"/>
              <a:gd name="connsiteY5" fmla="*/ 508020 h 4632373"/>
              <a:gd name="connsiteX6" fmla="*/ 3493015 w 3959446"/>
              <a:gd name="connsiteY6" fmla="*/ 1138640 h 4632373"/>
              <a:gd name="connsiteX7" fmla="*/ 3398422 w 3959446"/>
              <a:gd name="connsiteY7" fmla="*/ 1212213 h 4632373"/>
              <a:gd name="connsiteX8" fmla="*/ 3818836 w 3959446"/>
              <a:gd name="connsiteY8" fmla="*/ 2494475 h 4632373"/>
              <a:gd name="connsiteX9" fmla="*/ 3577098 w 3959446"/>
              <a:gd name="connsiteY9" fmla="*/ 2557537 h 4632373"/>
              <a:gd name="connsiteX10" fmla="*/ 3934449 w 3959446"/>
              <a:gd name="connsiteY10" fmla="*/ 3093565 h 4632373"/>
              <a:gd name="connsiteX11" fmla="*/ 3839856 w 3959446"/>
              <a:gd name="connsiteY11" fmla="*/ 3608571 h 4632373"/>
              <a:gd name="connsiteX12" fmla="*/ 3125153 w 3959446"/>
              <a:gd name="connsiteY12" fmla="*/ 4596544 h 4632373"/>
              <a:gd name="connsiteX13" fmla="*/ 3419443 w 3959446"/>
              <a:gd name="connsiteY13" fmla="*/ 4312765 h 4632373"/>
              <a:gd name="connsiteX14" fmla="*/ 2872905 w 3959446"/>
              <a:gd name="connsiteY14" fmla="*/ 3335303 h 4632373"/>
              <a:gd name="connsiteX15" fmla="*/ 1800849 w 3959446"/>
              <a:gd name="connsiteY15" fmla="*/ 1874365 h 4632373"/>
              <a:gd name="connsiteX16" fmla="*/ 1926974 w 3959446"/>
              <a:gd name="connsiteY16" fmla="*/ 2210696 h 4632373"/>
              <a:gd name="connsiteX17" fmla="*/ 1117677 w 3959446"/>
              <a:gd name="connsiteY17" fmla="*/ 1254254 h 4632373"/>
              <a:gd name="connsiteX18" fmla="*/ 1075636 w 3959446"/>
              <a:gd name="connsiteY18" fmla="*/ 2273758 h 4632373"/>
              <a:gd name="connsiteX19" fmla="*/ 1012574 w 3959446"/>
              <a:gd name="connsiteY19" fmla="*/ 749758 h 4632373"/>
              <a:gd name="connsiteX20" fmla="*/ 3580 w 3959446"/>
              <a:gd name="connsiteY20" fmla="*/ 1138640 h 4632373"/>
              <a:gd name="connsiteX21" fmla="*/ 665732 w 3959446"/>
              <a:gd name="connsiteY21" fmla="*/ 728737 h 4632373"/>
              <a:gd name="connsiteX22" fmla="*/ 360932 w 3959446"/>
              <a:gd name="connsiteY22" fmla="*/ 707716 h 4632373"/>
              <a:gd name="connsiteX23" fmla="*/ 1338394 w 3959446"/>
              <a:gd name="connsiteY23" fmla="*/ 234751 h 4632373"/>
              <a:gd name="connsiteX24" fmla="*/ 823387 w 3959446"/>
              <a:gd name="connsiteY24" fmla="*/ 182199 h 463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59446" h="4632373">
                <a:moveTo>
                  <a:pt x="823387" y="182199"/>
                </a:moveTo>
                <a:cubicBezTo>
                  <a:pt x="907470" y="147165"/>
                  <a:pt x="1653705" y="54323"/>
                  <a:pt x="1842891" y="24544"/>
                </a:cubicBezTo>
                <a:cubicBezTo>
                  <a:pt x="2032077" y="-5235"/>
                  <a:pt x="1970767" y="-1732"/>
                  <a:pt x="1958505" y="3523"/>
                </a:cubicBezTo>
                <a:cubicBezTo>
                  <a:pt x="1946243" y="8778"/>
                  <a:pt x="1690491" y="29799"/>
                  <a:pt x="1769318" y="56075"/>
                </a:cubicBezTo>
                <a:cubicBezTo>
                  <a:pt x="1848146" y="82351"/>
                  <a:pt x="2263304" y="85854"/>
                  <a:pt x="2431470" y="161178"/>
                </a:cubicBezTo>
                <a:cubicBezTo>
                  <a:pt x="2599636" y="236502"/>
                  <a:pt x="2601388" y="345110"/>
                  <a:pt x="2778312" y="508020"/>
                </a:cubicBezTo>
                <a:cubicBezTo>
                  <a:pt x="2955236" y="670930"/>
                  <a:pt x="3389663" y="1021275"/>
                  <a:pt x="3493015" y="1138640"/>
                </a:cubicBezTo>
                <a:cubicBezTo>
                  <a:pt x="3596367" y="1256005"/>
                  <a:pt x="3344119" y="986241"/>
                  <a:pt x="3398422" y="1212213"/>
                </a:cubicBezTo>
                <a:cubicBezTo>
                  <a:pt x="3452726" y="1438186"/>
                  <a:pt x="3789057" y="2270254"/>
                  <a:pt x="3818836" y="2494475"/>
                </a:cubicBezTo>
                <a:cubicBezTo>
                  <a:pt x="3848615" y="2718696"/>
                  <a:pt x="3557829" y="2457689"/>
                  <a:pt x="3577098" y="2557537"/>
                </a:cubicBezTo>
                <a:cubicBezTo>
                  <a:pt x="3596367" y="2657385"/>
                  <a:pt x="3890656" y="2918393"/>
                  <a:pt x="3934449" y="3093565"/>
                </a:cubicBezTo>
                <a:cubicBezTo>
                  <a:pt x="3978242" y="3268737"/>
                  <a:pt x="3974739" y="3358075"/>
                  <a:pt x="3839856" y="3608571"/>
                </a:cubicBezTo>
                <a:cubicBezTo>
                  <a:pt x="3704973" y="3859067"/>
                  <a:pt x="3195222" y="4479178"/>
                  <a:pt x="3125153" y="4596544"/>
                </a:cubicBezTo>
                <a:cubicBezTo>
                  <a:pt x="3055084" y="4713910"/>
                  <a:pt x="3461484" y="4522972"/>
                  <a:pt x="3419443" y="4312765"/>
                </a:cubicBezTo>
                <a:cubicBezTo>
                  <a:pt x="3377402" y="4102558"/>
                  <a:pt x="3142671" y="3741703"/>
                  <a:pt x="2872905" y="3335303"/>
                </a:cubicBezTo>
                <a:cubicBezTo>
                  <a:pt x="2603139" y="2928903"/>
                  <a:pt x="1958504" y="2061800"/>
                  <a:pt x="1800849" y="1874365"/>
                </a:cubicBezTo>
                <a:cubicBezTo>
                  <a:pt x="1643194" y="1686931"/>
                  <a:pt x="2040836" y="2314048"/>
                  <a:pt x="1926974" y="2210696"/>
                </a:cubicBezTo>
                <a:cubicBezTo>
                  <a:pt x="1813112" y="2107344"/>
                  <a:pt x="1259567" y="1243744"/>
                  <a:pt x="1117677" y="1254254"/>
                </a:cubicBezTo>
                <a:cubicBezTo>
                  <a:pt x="975787" y="1264764"/>
                  <a:pt x="1093153" y="2357841"/>
                  <a:pt x="1075636" y="2273758"/>
                </a:cubicBezTo>
                <a:cubicBezTo>
                  <a:pt x="1058119" y="2189675"/>
                  <a:pt x="1191250" y="938944"/>
                  <a:pt x="1012574" y="749758"/>
                </a:cubicBezTo>
                <a:cubicBezTo>
                  <a:pt x="833898" y="560572"/>
                  <a:pt x="61387" y="1142144"/>
                  <a:pt x="3580" y="1138640"/>
                </a:cubicBezTo>
                <a:cubicBezTo>
                  <a:pt x="-54227" y="1135137"/>
                  <a:pt x="606173" y="800558"/>
                  <a:pt x="665732" y="728737"/>
                </a:cubicBezTo>
                <a:cubicBezTo>
                  <a:pt x="725291" y="656916"/>
                  <a:pt x="248822" y="790047"/>
                  <a:pt x="360932" y="707716"/>
                </a:cubicBezTo>
                <a:cubicBezTo>
                  <a:pt x="473042" y="625385"/>
                  <a:pt x="1263070" y="322337"/>
                  <a:pt x="1338394" y="234751"/>
                </a:cubicBezTo>
                <a:cubicBezTo>
                  <a:pt x="1413718" y="147165"/>
                  <a:pt x="739304" y="217233"/>
                  <a:pt x="823387" y="182199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3EF7298-4A66-746F-F605-80A8E5BEBF3A}"/>
              </a:ext>
            </a:extLst>
          </p:cNvPr>
          <p:cNvSpPr/>
          <p:nvPr/>
        </p:nvSpPr>
        <p:spPr>
          <a:xfrm>
            <a:off x="2047608" y="4189615"/>
            <a:ext cx="2441142" cy="3666658"/>
          </a:xfrm>
          <a:custGeom>
            <a:avLst/>
            <a:gdLst>
              <a:gd name="connsiteX0" fmla="*/ 1326213 w 2441142"/>
              <a:gd name="connsiteY0" fmla="*/ 14523 h 3666658"/>
              <a:gd name="connsiteX1" fmla="*/ 895289 w 2441142"/>
              <a:gd name="connsiteY1" fmla="*/ 1097088 h 3666658"/>
              <a:gd name="connsiteX2" fmla="*/ 1094985 w 2441142"/>
              <a:gd name="connsiteY2" fmla="*/ 1832813 h 3666658"/>
              <a:gd name="connsiteX3" fmla="*/ 937330 w 2441142"/>
              <a:gd name="connsiteY3" fmla="*/ 1895875 h 3666658"/>
              <a:gd name="connsiteX4" fmla="*/ 1347233 w 2441142"/>
              <a:gd name="connsiteY4" fmla="*/ 1927406 h 3666658"/>
              <a:gd name="connsiteX5" fmla="*/ 1242130 w 2441142"/>
              <a:gd name="connsiteY5" fmla="*/ 2326799 h 3666658"/>
              <a:gd name="connsiteX6" fmla="*/ 1631013 w 2441142"/>
              <a:gd name="connsiteY6" fmla="*/ 2799764 h 3666658"/>
              <a:gd name="connsiteX7" fmla="*/ 1767647 w 2441142"/>
              <a:gd name="connsiteY7" fmla="*/ 3157116 h 3666658"/>
              <a:gd name="connsiteX8" fmla="*/ 2440309 w 2441142"/>
              <a:gd name="connsiteY8" fmla="*/ 3651102 h 3666658"/>
              <a:gd name="connsiteX9" fmla="*/ 1883261 w 2441142"/>
              <a:gd name="connsiteY9" fmla="*/ 3472426 h 3666658"/>
              <a:gd name="connsiteX10" fmla="*/ 895289 w 2441142"/>
              <a:gd name="connsiteY10" fmla="*/ 2778744 h 3666658"/>
              <a:gd name="connsiteX11" fmla="*/ 464364 w 2441142"/>
              <a:gd name="connsiteY11" fmla="*/ 1874854 h 3666658"/>
              <a:gd name="connsiteX12" fmla="*/ 1909 w 2441142"/>
              <a:gd name="connsiteY12" fmla="*/ 1286275 h 3666658"/>
              <a:gd name="connsiteX13" fmla="*/ 306709 w 2441142"/>
              <a:gd name="connsiteY13" fmla="*/ 1675157 h 3666658"/>
              <a:gd name="connsiteX14" fmla="*/ 474875 w 2441142"/>
              <a:gd name="connsiteY14" fmla="*/ 466468 h 3666658"/>
              <a:gd name="connsiteX15" fmla="*/ 453854 w 2441142"/>
              <a:gd name="connsiteY15" fmla="*/ 718716 h 3666658"/>
              <a:gd name="connsiteX16" fmla="*/ 863758 w 2441142"/>
              <a:gd name="connsiteY16" fmla="*/ 224730 h 3666658"/>
              <a:gd name="connsiteX17" fmla="*/ 548447 w 2441142"/>
              <a:gd name="connsiteY17" fmla="*/ 455957 h 3666658"/>
              <a:gd name="connsiteX18" fmla="*/ 1326213 w 2441142"/>
              <a:gd name="connsiteY18" fmla="*/ 14523 h 366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41142" h="3666658">
                <a:moveTo>
                  <a:pt x="1326213" y="14523"/>
                </a:moveTo>
                <a:cubicBezTo>
                  <a:pt x="1384020" y="121378"/>
                  <a:pt x="933827" y="794040"/>
                  <a:pt x="895289" y="1097088"/>
                </a:cubicBezTo>
                <a:cubicBezTo>
                  <a:pt x="856751" y="1400136"/>
                  <a:pt x="1087978" y="1699682"/>
                  <a:pt x="1094985" y="1832813"/>
                </a:cubicBezTo>
                <a:cubicBezTo>
                  <a:pt x="1101992" y="1965944"/>
                  <a:pt x="895289" y="1880110"/>
                  <a:pt x="937330" y="1895875"/>
                </a:cubicBezTo>
                <a:cubicBezTo>
                  <a:pt x="979371" y="1911640"/>
                  <a:pt x="1296433" y="1855585"/>
                  <a:pt x="1347233" y="1927406"/>
                </a:cubicBezTo>
                <a:cubicBezTo>
                  <a:pt x="1398033" y="1999227"/>
                  <a:pt x="1194833" y="2181406"/>
                  <a:pt x="1242130" y="2326799"/>
                </a:cubicBezTo>
                <a:cubicBezTo>
                  <a:pt x="1289427" y="2472192"/>
                  <a:pt x="1543427" y="2661378"/>
                  <a:pt x="1631013" y="2799764"/>
                </a:cubicBezTo>
                <a:cubicBezTo>
                  <a:pt x="1718599" y="2938150"/>
                  <a:pt x="1632764" y="3015226"/>
                  <a:pt x="1767647" y="3157116"/>
                </a:cubicBezTo>
                <a:cubicBezTo>
                  <a:pt x="1902530" y="3299006"/>
                  <a:pt x="2421040" y="3598550"/>
                  <a:pt x="2440309" y="3651102"/>
                </a:cubicBezTo>
                <a:cubicBezTo>
                  <a:pt x="2459578" y="3703654"/>
                  <a:pt x="2140764" y="3617819"/>
                  <a:pt x="1883261" y="3472426"/>
                </a:cubicBezTo>
                <a:cubicBezTo>
                  <a:pt x="1625758" y="3327033"/>
                  <a:pt x="1131772" y="3045006"/>
                  <a:pt x="895289" y="2778744"/>
                </a:cubicBezTo>
                <a:cubicBezTo>
                  <a:pt x="658806" y="2512482"/>
                  <a:pt x="613261" y="2123599"/>
                  <a:pt x="464364" y="1874854"/>
                </a:cubicBezTo>
                <a:cubicBezTo>
                  <a:pt x="315467" y="1626109"/>
                  <a:pt x="1909" y="1286275"/>
                  <a:pt x="1909" y="1286275"/>
                </a:cubicBezTo>
                <a:cubicBezTo>
                  <a:pt x="-24367" y="1252992"/>
                  <a:pt x="227881" y="1811791"/>
                  <a:pt x="306709" y="1675157"/>
                </a:cubicBezTo>
                <a:cubicBezTo>
                  <a:pt x="385537" y="1538523"/>
                  <a:pt x="450351" y="625875"/>
                  <a:pt x="474875" y="466468"/>
                </a:cubicBezTo>
                <a:cubicBezTo>
                  <a:pt x="499399" y="307061"/>
                  <a:pt x="389040" y="759006"/>
                  <a:pt x="453854" y="718716"/>
                </a:cubicBezTo>
                <a:cubicBezTo>
                  <a:pt x="518668" y="678426"/>
                  <a:pt x="847992" y="268523"/>
                  <a:pt x="863758" y="224730"/>
                </a:cubicBezTo>
                <a:cubicBezTo>
                  <a:pt x="879523" y="180937"/>
                  <a:pt x="473123" y="487488"/>
                  <a:pt x="548447" y="455957"/>
                </a:cubicBezTo>
                <a:cubicBezTo>
                  <a:pt x="623771" y="424426"/>
                  <a:pt x="1268406" y="-92332"/>
                  <a:pt x="1326213" y="1452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FE9E1EE-7D77-CB05-CD2E-BB95A0089050}"/>
              </a:ext>
            </a:extLst>
          </p:cNvPr>
          <p:cNvSpPr/>
          <p:nvPr/>
        </p:nvSpPr>
        <p:spPr>
          <a:xfrm>
            <a:off x="4248379" y="4041418"/>
            <a:ext cx="1931757" cy="4034375"/>
          </a:xfrm>
          <a:custGeom>
            <a:avLst/>
            <a:gdLst>
              <a:gd name="connsiteX0" fmla="*/ 1143428 w 1931757"/>
              <a:gd name="connsiteY0" fmla="*/ 5065 h 4034375"/>
              <a:gd name="connsiteX1" fmla="*/ 1795069 w 1931757"/>
              <a:gd name="connsiteY1" fmla="*/ 1140182 h 4034375"/>
              <a:gd name="connsiteX2" fmla="*/ 1742518 w 1931757"/>
              <a:gd name="connsiteY2" fmla="*/ 1728761 h 4034375"/>
              <a:gd name="connsiteX3" fmla="*/ 1931704 w 1931757"/>
              <a:gd name="connsiteY3" fmla="*/ 1613148 h 4034375"/>
              <a:gd name="connsiteX4" fmla="*/ 1721497 w 1931757"/>
              <a:gd name="connsiteY4" fmla="*/ 2380403 h 4034375"/>
              <a:gd name="connsiteX5" fmla="*/ 1322104 w 1931757"/>
              <a:gd name="connsiteY5" fmla="*/ 3032044 h 4034375"/>
              <a:gd name="connsiteX6" fmla="*/ 1689966 w 1931757"/>
              <a:gd name="connsiteY6" fmla="*/ 2947961 h 4034375"/>
              <a:gd name="connsiteX7" fmla="*/ 18821 w 1931757"/>
              <a:gd name="connsiteY7" fmla="*/ 4030527 h 4034375"/>
              <a:gd name="connsiteX8" fmla="*/ 828118 w 1931757"/>
              <a:gd name="connsiteY8" fmla="*/ 3263272 h 4034375"/>
              <a:gd name="connsiteX9" fmla="*/ 1427207 w 1931757"/>
              <a:gd name="connsiteY9" fmla="*/ 2096623 h 4034375"/>
              <a:gd name="connsiteX10" fmla="*/ 1448228 w 1931757"/>
              <a:gd name="connsiteY10" fmla="*/ 1760292 h 4034375"/>
              <a:gd name="connsiteX11" fmla="*/ 1290573 w 1931757"/>
              <a:gd name="connsiteY11" fmla="*/ 1192734 h 4034375"/>
              <a:gd name="connsiteX12" fmla="*/ 1595373 w 1931757"/>
              <a:gd name="connsiteY12" fmla="*/ 1676210 h 4034375"/>
              <a:gd name="connsiteX13" fmla="*/ 1259042 w 1931757"/>
              <a:gd name="connsiteY13" fmla="*/ 761810 h 4034375"/>
              <a:gd name="connsiteX14" fmla="*/ 1143428 w 1931757"/>
              <a:gd name="connsiteY14" fmla="*/ 5065 h 40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1757" h="4034375">
                <a:moveTo>
                  <a:pt x="1143428" y="5065"/>
                </a:moveTo>
                <a:cubicBezTo>
                  <a:pt x="1232766" y="68127"/>
                  <a:pt x="1695221" y="852899"/>
                  <a:pt x="1795069" y="1140182"/>
                </a:cubicBezTo>
                <a:cubicBezTo>
                  <a:pt x="1894917" y="1427465"/>
                  <a:pt x="1719746" y="1649933"/>
                  <a:pt x="1742518" y="1728761"/>
                </a:cubicBezTo>
                <a:cubicBezTo>
                  <a:pt x="1765290" y="1807589"/>
                  <a:pt x="1935207" y="1504541"/>
                  <a:pt x="1931704" y="1613148"/>
                </a:cubicBezTo>
                <a:cubicBezTo>
                  <a:pt x="1928201" y="1721755"/>
                  <a:pt x="1823097" y="2143921"/>
                  <a:pt x="1721497" y="2380403"/>
                </a:cubicBezTo>
                <a:cubicBezTo>
                  <a:pt x="1619897" y="2616885"/>
                  <a:pt x="1327359" y="2937451"/>
                  <a:pt x="1322104" y="3032044"/>
                </a:cubicBezTo>
                <a:cubicBezTo>
                  <a:pt x="1316849" y="3126637"/>
                  <a:pt x="1907180" y="2781547"/>
                  <a:pt x="1689966" y="2947961"/>
                </a:cubicBezTo>
                <a:cubicBezTo>
                  <a:pt x="1472752" y="3114375"/>
                  <a:pt x="162462" y="3977975"/>
                  <a:pt x="18821" y="4030527"/>
                </a:cubicBezTo>
                <a:cubicBezTo>
                  <a:pt x="-124820" y="4083079"/>
                  <a:pt x="593387" y="3585589"/>
                  <a:pt x="828118" y="3263272"/>
                </a:cubicBezTo>
                <a:cubicBezTo>
                  <a:pt x="1062849" y="2940955"/>
                  <a:pt x="1323855" y="2347120"/>
                  <a:pt x="1427207" y="2096623"/>
                </a:cubicBezTo>
                <a:cubicBezTo>
                  <a:pt x="1530559" y="1846126"/>
                  <a:pt x="1471000" y="1910940"/>
                  <a:pt x="1448228" y="1760292"/>
                </a:cubicBezTo>
                <a:cubicBezTo>
                  <a:pt x="1425456" y="1609644"/>
                  <a:pt x="1266049" y="1206748"/>
                  <a:pt x="1290573" y="1192734"/>
                </a:cubicBezTo>
                <a:cubicBezTo>
                  <a:pt x="1315097" y="1178720"/>
                  <a:pt x="1600628" y="1748031"/>
                  <a:pt x="1595373" y="1676210"/>
                </a:cubicBezTo>
                <a:cubicBezTo>
                  <a:pt x="1590118" y="1604389"/>
                  <a:pt x="1337870" y="1040334"/>
                  <a:pt x="1259042" y="761810"/>
                </a:cubicBezTo>
                <a:cubicBezTo>
                  <a:pt x="1180214" y="483286"/>
                  <a:pt x="1054090" y="-57997"/>
                  <a:pt x="1143428" y="506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073103A1-ABAB-865E-C3C1-CCBFD8B79ABF}"/>
              </a:ext>
            </a:extLst>
          </p:cNvPr>
          <p:cNvSpPr/>
          <p:nvPr/>
        </p:nvSpPr>
        <p:spPr>
          <a:xfrm>
            <a:off x="2743200" y="6616239"/>
            <a:ext cx="3131460" cy="1163027"/>
          </a:xfrm>
          <a:custGeom>
            <a:avLst/>
            <a:gdLst>
              <a:gd name="connsiteX0" fmla="*/ 777766 w 3131460"/>
              <a:gd name="connsiteY0" fmla="*/ 404671 h 1163027"/>
              <a:gd name="connsiteX1" fmla="*/ 1681655 w 3131460"/>
              <a:gd name="connsiteY1" fmla="*/ 520285 h 1163027"/>
              <a:gd name="connsiteX2" fmla="*/ 2364828 w 3131460"/>
              <a:gd name="connsiteY2" fmla="*/ 331099 h 1163027"/>
              <a:gd name="connsiteX3" fmla="*/ 2123090 w 3131460"/>
              <a:gd name="connsiteY3" fmla="*/ 467733 h 1163027"/>
              <a:gd name="connsiteX4" fmla="*/ 3121572 w 3131460"/>
              <a:gd name="connsiteY4" fmla="*/ 5278 h 1163027"/>
              <a:gd name="connsiteX5" fmla="*/ 2638097 w 3131460"/>
              <a:gd name="connsiteY5" fmla="*/ 236506 h 1163027"/>
              <a:gd name="connsiteX6" fmla="*/ 2701159 w 3131460"/>
              <a:gd name="connsiteY6" fmla="*/ 530795 h 1163027"/>
              <a:gd name="connsiteX7" fmla="*/ 2186152 w 3131460"/>
              <a:gd name="connsiteY7" fmla="*/ 1140395 h 1163027"/>
              <a:gd name="connsiteX8" fmla="*/ 914400 w 3131460"/>
              <a:gd name="connsiteY8" fmla="*/ 1024782 h 1163027"/>
              <a:gd name="connsiteX9" fmla="*/ 1082566 w 3131460"/>
              <a:gd name="connsiteY9" fmla="*/ 951209 h 1163027"/>
              <a:gd name="connsiteX10" fmla="*/ 0 w 3131460"/>
              <a:gd name="connsiteY10" fmla="*/ 194464 h 1163027"/>
              <a:gd name="connsiteX11" fmla="*/ 1082566 w 3131460"/>
              <a:gd name="connsiteY11" fmla="*/ 677940 h 1163027"/>
              <a:gd name="connsiteX12" fmla="*/ 1198179 w 3131460"/>
              <a:gd name="connsiteY12" fmla="*/ 709471 h 1163027"/>
              <a:gd name="connsiteX13" fmla="*/ 777766 w 3131460"/>
              <a:gd name="connsiteY13" fmla="*/ 404671 h 116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1460" h="1163027">
                <a:moveTo>
                  <a:pt x="777766" y="404671"/>
                </a:moveTo>
                <a:cubicBezTo>
                  <a:pt x="858345" y="373140"/>
                  <a:pt x="1417145" y="532547"/>
                  <a:pt x="1681655" y="520285"/>
                </a:cubicBezTo>
                <a:cubicBezTo>
                  <a:pt x="1946165" y="508023"/>
                  <a:pt x="2291256" y="339858"/>
                  <a:pt x="2364828" y="331099"/>
                </a:cubicBezTo>
                <a:cubicBezTo>
                  <a:pt x="2438401" y="322340"/>
                  <a:pt x="1996966" y="522037"/>
                  <a:pt x="2123090" y="467733"/>
                </a:cubicBezTo>
                <a:cubicBezTo>
                  <a:pt x="2249214" y="413430"/>
                  <a:pt x="3035738" y="43816"/>
                  <a:pt x="3121572" y="5278"/>
                </a:cubicBezTo>
                <a:cubicBezTo>
                  <a:pt x="3207406" y="-33260"/>
                  <a:pt x="2708166" y="148920"/>
                  <a:pt x="2638097" y="236506"/>
                </a:cubicBezTo>
                <a:cubicBezTo>
                  <a:pt x="2568028" y="324092"/>
                  <a:pt x="2776483" y="380147"/>
                  <a:pt x="2701159" y="530795"/>
                </a:cubicBezTo>
                <a:cubicBezTo>
                  <a:pt x="2625835" y="681443"/>
                  <a:pt x="2483945" y="1058064"/>
                  <a:pt x="2186152" y="1140395"/>
                </a:cubicBezTo>
                <a:cubicBezTo>
                  <a:pt x="1888359" y="1222726"/>
                  <a:pt x="1098331" y="1056313"/>
                  <a:pt x="914400" y="1024782"/>
                </a:cubicBezTo>
                <a:cubicBezTo>
                  <a:pt x="730469" y="993251"/>
                  <a:pt x="1234966" y="1089595"/>
                  <a:pt x="1082566" y="951209"/>
                </a:cubicBezTo>
                <a:cubicBezTo>
                  <a:pt x="930166" y="812823"/>
                  <a:pt x="0" y="240009"/>
                  <a:pt x="0" y="194464"/>
                </a:cubicBezTo>
                <a:cubicBezTo>
                  <a:pt x="0" y="148919"/>
                  <a:pt x="882870" y="592106"/>
                  <a:pt x="1082566" y="677940"/>
                </a:cubicBezTo>
                <a:cubicBezTo>
                  <a:pt x="1282263" y="763775"/>
                  <a:pt x="1248979" y="755016"/>
                  <a:pt x="1198179" y="709471"/>
                </a:cubicBezTo>
                <a:cubicBezTo>
                  <a:pt x="1147379" y="663926"/>
                  <a:pt x="697187" y="436202"/>
                  <a:pt x="777766" y="404671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9976404-A7B0-FDCD-43FA-159850EA61BE}"/>
              </a:ext>
            </a:extLst>
          </p:cNvPr>
          <p:cNvSpPr/>
          <p:nvPr/>
        </p:nvSpPr>
        <p:spPr>
          <a:xfrm>
            <a:off x="2697491" y="6653019"/>
            <a:ext cx="3694870" cy="1913075"/>
          </a:xfrm>
          <a:custGeom>
            <a:avLst/>
            <a:gdLst>
              <a:gd name="connsiteX0" fmla="*/ 455612 w 3694870"/>
              <a:gd name="connsiteY0" fmla="*/ 462484 h 1913075"/>
              <a:gd name="connsiteX1" fmla="*/ 1590730 w 3694870"/>
              <a:gd name="connsiteY1" fmla="*/ 861878 h 1913075"/>
              <a:gd name="connsiteX2" fmla="*/ 2168799 w 3694870"/>
              <a:gd name="connsiteY2" fmla="*/ 798815 h 1913075"/>
              <a:gd name="connsiteX3" fmla="*/ 3345957 w 3694870"/>
              <a:gd name="connsiteY3" fmla="*/ 94622 h 1913075"/>
              <a:gd name="connsiteX4" fmla="*/ 3030647 w 3694870"/>
              <a:gd name="connsiteY4" fmla="*/ 325850 h 1913075"/>
              <a:gd name="connsiteX5" fmla="*/ 3692799 w 3694870"/>
              <a:gd name="connsiteY5" fmla="*/ 29 h 1913075"/>
              <a:gd name="connsiteX6" fmla="*/ 3219833 w 3694870"/>
              <a:gd name="connsiteY6" fmla="*/ 346871 h 1913075"/>
              <a:gd name="connsiteX7" fmla="*/ 2683806 w 3694870"/>
              <a:gd name="connsiteY7" fmla="*/ 935450 h 1913075"/>
              <a:gd name="connsiteX8" fmla="*/ 2494619 w 3694870"/>
              <a:gd name="connsiteY8" fmla="*/ 1229740 h 1913075"/>
              <a:gd name="connsiteX9" fmla="*/ 2610233 w 3694870"/>
              <a:gd name="connsiteY9" fmla="*/ 1713215 h 1913075"/>
              <a:gd name="connsiteX10" fmla="*/ 2294923 w 3694870"/>
              <a:gd name="connsiteY10" fmla="*/ 1912912 h 1913075"/>
              <a:gd name="connsiteX11" fmla="*/ 2326454 w 3694870"/>
              <a:gd name="connsiteY11" fmla="*/ 1734236 h 1913075"/>
              <a:gd name="connsiteX12" fmla="*/ 865516 w 3694870"/>
              <a:gd name="connsiteY12" fmla="*/ 1135147 h 1913075"/>
              <a:gd name="connsiteX13" fmla="*/ 1149295 w 3694870"/>
              <a:gd name="connsiteY13" fmla="*/ 1303312 h 1913075"/>
              <a:gd name="connsiteX14" fmla="*/ 276937 w 3694870"/>
              <a:gd name="connsiteY14" fmla="*/ 672691 h 1913075"/>
              <a:gd name="connsiteX15" fmla="*/ 560716 w 3694870"/>
              <a:gd name="connsiteY15" fmla="*/ 851367 h 1913075"/>
              <a:gd name="connsiteX16" fmla="*/ 3668 w 3694870"/>
              <a:gd name="connsiteY16" fmla="*/ 168195 h 1913075"/>
              <a:gd name="connsiteX17" fmla="*/ 886537 w 3694870"/>
              <a:gd name="connsiteY17" fmla="*/ 851367 h 1913075"/>
              <a:gd name="connsiteX18" fmla="*/ 455612 w 3694870"/>
              <a:gd name="connsiteY18" fmla="*/ 462484 h 19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94870" h="1913075">
                <a:moveTo>
                  <a:pt x="455612" y="462484"/>
                </a:moveTo>
                <a:cubicBezTo>
                  <a:pt x="572977" y="464236"/>
                  <a:pt x="1305199" y="805823"/>
                  <a:pt x="1590730" y="861878"/>
                </a:cubicBezTo>
                <a:cubicBezTo>
                  <a:pt x="1876261" y="917933"/>
                  <a:pt x="1876261" y="926691"/>
                  <a:pt x="2168799" y="798815"/>
                </a:cubicBezTo>
                <a:cubicBezTo>
                  <a:pt x="2461337" y="670939"/>
                  <a:pt x="3202316" y="173449"/>
                  <a:pt x="3345957" y="94622"/>
                </a:cubicBezTo>
                <a:cubicBezTo>
                  <a:pt x="3489598" y="15795"/>
                  <a:pt x="2972840" y="341615"/>
                  <a:pt x="3030647" y="325850"/>
                </a:cubicBezTo>
                <a:cubicBezTo>
                  <a:pt x="3088454" y="310085"/>
                  <a:pt x="3661268" y="-3474"/>
                  <a:pt x="3692799" y="29"/>
                </a:cubicBezTo>
                <a:cubicBezTo>
                  <a:pt x="3724330" y="3532"/>
                  <a:pt x="3387998" y="190968"/>
                  <a:pt x="3219833" y="346871"/>
                </a:cubicBezTo>
                <a:cubicBezTo>
                  <a:pt x="3051668" y="502774"/>
                  <a:pt x="2804675" y="788305"/>
                  <a:pt x="2683806" y="935450"/>
                </a:cubicBezTo>
                <a:cubicBezTo>
                  <a:pt x="2562937" y="1082595"/>
                  <a:pt x="2506881" y="1100113"/>
                  <a:pt x="2494619" y="1229740"/>
                </a:cubicBezTo>
                <a:cubicBezTo>
                  <a:pt x="2482357" y="1359367"/>
                  <a:pt x="2643516" y="1599353"/>
                  <a:pt x="2610233" y="1713215"/>
                </a:cubicBezTo>
                <a:cubicBezTo>
                  <a:pt x="2576950" y="1827077"/>
                  <a:pt x="2342220" y="1909409"/>
                  <a:pt x="2294923" y="1912912"/>
                </a:cubicBezTo>
                <a:cubicBezTo>
                  <a:pt x="2247627" y="1916416"/>
                  <a:pt x="2564688" y="1863863"/>
                  <a:pt x="2326454" y="1734236"/>
                </a:cubicBezTo>
                <a:cubicBezTo>
                  <a:pt x="2088220" y="1604609"/>
                  <a:pt x="1061709" y="1206968"/>
                  <a:pt x="865516" y="1135147"/>
                </a:cubicBezTo>
                <a:cubicBezTo>
                  <a:pt x="669323" y="1063326"/>
                  <a:pt x="1247391" y="1380388"/>
                  <a:pt x="1149295" y="1303312"/>
                </a:cubicBezTo>
                <a:cubicBezTo>
                  <a:pt x="1051199" y="1226236"/>
                  <a:pt x="375033" y="748015"/>
                  <a:pt x="276937" y="672691"/>
                </a:cubicBezTo>
                <a:cubicBezTo>
                  <a:pt x="178840" y="597367"/>
                  <a:pt x="606261" y="935450"/>
                  <a:pt x="560716" y="851367"/>
                </a:cubicBezTo>
                <a:cubicBezTo>
                  <a:pt x="515171" y="767284"/>
                  <a:pt x="-50635" y="168195"/>
                  <a:pt x="3668" y="168195"/>
                </a:cubicBezTo>
                <a:cubicBezTo>
                  <a:pt x="57971" y="168195"/>
                  <a:pt x="814716" y="800567"/>
                  <a:pt x="886537" y="851367"/>
                </a:cubicBezTo>
                <a:cubicBezTo>
                  <a:pt x="958358" y="902167"/>
                  <a:pt x="338247" y="460732"/>
                  <a:pt x="455612" y="46248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445351C-0BD5-C94F-A091-AD03BAEBFBE9}"/>
              </a:ext>
            </a:extLst>
          </p:cNvPr>
          <p:cNvSpPr/>
          <p:nvPr/>
        </p:nvSpPr>
        <p:spPr>
          <a:xfrm>
            <a:off x="2777922" y="7354759"/>
            <a:ext cx="2048475" cy="2084729"/>
          </a:xfrm>
          <a:custGeom>
            <a:avLst/>
            <a:gdLst>
              <a:gd name="connsiteX0" fmla="*/ 448754 w 2048475"/>
              <a:gd name="connsiteY0" fmla="*/ 2482 h 2084729"/>
              <a:gd name="connsiteX1" fmla="*/ 1773057 w 2048475"/>
              <a:gd name="connsiteY1" fmla="*/ 822289 h 2084729"/>
              <a:gd name="connsiteX2" fmla="*/ 1405195 w 2048475"/>
              <a:gd name="connsiteY2" fmla="*/ 528000 h 2084729"/>
              <a:gd name="connsiteX3" fmla="*/ 2046326 w 2048475"/>
              <a:gd name="connsiteY3" fmla="*/ 822289 h 2084729"/>
              <a:gd name="connsiteX4" fmla="*/ 1142437 w 2048475"/>
              <a:gd name="connsiteY4" fmla="*/ 738207 h 2084729"/>
              <a:gd name="connsiteX5" fmla="*/ 1026823 w 2048475"/>
              <a:gd name="connsiteY5" fmla="*/ 864331 h 2084729"/>
              <a:gd name="connsiteX6" fmla="*/ 1279071 w 2048475"/>
              <a:gd name="connsiteY6" fmla="*/ 1148110 h 2084729"/>
              <a:gd name="connsiteX7" fmla="*/ 1352644 w 2048475"/>
              <a:gd name="connsiteY7" fmla="*/ 1831282 h 2084729"/>
              <a:gd name="connsiteX8" fmla="*/ 1752037 w 2048475"/>
              <a:gd name="connsiteY8" fmla="*/ 2083531 h 2084729"/>
              <a:gd name="connsiteX9" fmla="*/ 942740 w 2048475"/>
              <a:gd name="connsiteY9" fmla="*/ 1747200 h 2084729"/>
              <a:gd name="connsiteX10" fmla="*/ 17830 w 2048475"/>
              <a:gd name="connsiteY10" fmla="*/ 1190151 h 2084729"/>
              <a:gd name="connsiteX11" fmla="*/ 343650 w 2048475"/>
              <a:gd name="connsiteY11" fmla="*/ 1242703 h 2084729"/>
              <a:gd name="connsiteX12" fmla="*/ 480285 w 2048475"/>
              <a:gd name="connsiteY12" fmla="*/ 633103 h 2084729"/>
              <a:gd name="connsiteX13" fmla="*/ 606409 w 2048475"/>
              <a:gd name="connsiteY13" fmla="*/ 570041 h 2084729"/>
              <a:gd name="connsiteX14" fmla="*/ 448754 w 2048475"/>
              <a:gd name="connsiteY14" fmla="*/ 2482 h 208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8475" h="2084729">
                <a:moveTo>
                  <a:pt x="448754" y="2482"/>
                </a:moveTo>
                <a:cubicBezTo>
                  <a:pt x="643195" y="44523"/>
                  <a:pt x="1613650" y="734703"/>
                  <a:pt x="1773057" y="822289"/>
                </a:cubicBezTo>
                <a:cubicBezTo>
                  <a:pt x="1932464" y="909875"/>
                  <a:pt x="1359650" y="528000"/>
                  <a:pt x="1405195" y="528000"/>
                </a:cubicBezTo>
                <a:cubicBezTo>
                  <a:pt x="1450740" y="528000"/>
                  <a:pt x="2090119" y="787255"/>
                  <a:pt x="2046326" y="822289"/>
                </a:cubicBezTo>
                <a:cubicBezTo>
                  <a:pt x="2002533" y="857323"/>
                  <a:pt x="1312354" y="731200"/>
                  <a:pt x="1142437" y="738207"/>
                </a:cubicBezTo>
                <a:cubicBezTo>
                  <a:pt x="972520" y="745214"/>
                  <a:pt x="1004051" y="796014"/>
                  <a:pt x="1026823" y="864331"/>
                </a:cubicBezTo>
                <a:cubicBezTo>
                  <a:pt x="1049595" y="932648"/>
                  <a:pt x="1224768" y="986952"/>
                  <a:pt x="1279071" y="1148110"/>
                </a:cubicBezTo>
                <a:cubicBezTo>
                  <a:pt x="1333375" y="1309269"/>
                  <a:pt x="1273816" y="1675379"/>
                  <a:pt x="1352644" y="1831282"/>
                </a:cubicBezTo>
                <a:cubicBezTo>
                  <a:pt x="1431472" y="1987186"/>
                  <a:pt x="1820354" y="2097545"/>
                  <a:pt x="1752037" y="2083531"/>
                </a:cubicBezTo>
                <a:cubicBezTo>
                  <a:pt x="1683720" y="2069517"/>
                  <a:pt x="1231774" y="1896097"/>
                  <a:pt x="942740" y="1747200"/>
                </a:cubicBezTo>
                <a:cubicBezTo>
                  <a:pt x="653706" y="1598303"/>
                  <a:pt x="117678" y="1274234"/>
                  <a:pt x="17830" y="1190151"/>
                </a:cubicBezTo>
                <a:cubicBezTo>
                  <a:pt x="-82018" y="1106068"/>
                  <a:pt x="266574" y="1335544"/>
                  <a:pt x="343650" y="1242703"/>
                </a:cubicBezTo>
                <a:cubicBezTo>
                  <a:pt x="420726" y="1149862"/>
                  <a:pt x="436492" y="745213"/>
                  <a:pt x="480285" y="633103"/>
                </a:cubicBezTo>
                <a:cubicBezTo>
                  <a:pt x="524078" y="520993"/>
                  <a:pt x="609912" y="675144"/>
                  <a:pt x="606409" y="570041"/>
                </a:cubicBezTo>
                <a:cubicBezTo>
                  <a:pt x="602906" y="464938"/>
                  <a:pt x="254313" y="-39559"/>
                  <a:pt x="448754" y="248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4C8F6C2C-55ED-E64B-4BA6-A2451BC6319E}"/>
              </a:ext>
            </a:extLst>
          </p:cNvPr>
          <p:cNvSpPr/>
          <p:nvPr/>
        </p:nvSpPr>
        <p:spPr>
          <a:xfrm>
            <a:off x="4487004" y="6691752"/>
            <a:ext cx="1808880" cy="2789126"/>
          </a:xfrm>
          <a:custGeom>
            <a:avLst/>
            <a:gdLst>
              <a:gd name="connsiteX0" fmla="*/ 1335727 w 1808880"/>
              <a:gd name="connsiteY0" fmla="*/ 13848 h 2789126"/>
              <a:gd name="connsiteX1" fmla="*/ 1125520 w 1808880"/>
              <a:gd name="connsiteY1" fmla="*/ 1148965 h 2789126"/>
              <a:gd name="connsiteX2" fmla="*/ 389796 w 1808880"/>
              <a:gd name="connsiteY2" fmla="*/ 2294593 h 2789126"/>
              <a:gd name="connsiteX3" fmla="*/ 452858 w 1808880"/>
              <a:gd name="connsiteY3" fmla="*/ 2136938 h 2789126"/>
              <a:gd name="connsiteX4" fmla="*/ 913 w 1808880"/>
              <a:gd name="connsiteY4" fmla="*/ 2788579 h 2789126"/>
              <a:gd name="connsiteX5" fmla="*/ 589493 w 1808880"/>
              <a:gd name="connsiteY5" fmla="*/ 2010814 h 2789126"/>
              <a:gd name="connsiteX6" fmla="*/ 536941 w 1808880"/>
              <a:gd name="connsiteY6" fmla="*/ 2630924 h 2789126"/>
              <a:gd name="connsiteX7" fmla="*/ 1041437 w 1808880"/>
              <a:gd name="connsiteY7" fmla="*/ 2052855 h 2789126"/>
              <a:gd name="connsiteX8" fmla="*/ 1777162 w 1808880"/>
              <a:gd name="connsiteY8" fmla="*/ 1390703 h 2789126"/>
              <a:gd name="connsiteX9" fmla="*/ 1651037 w 1808880"/>
              <a:gd name="connsiteY9" fmla="*/ 1632441 h 2789126"/>
              <a:gd name="connsiteX10" fmla="*/ 1430320 w 1808880"/>
              <a:gd name="connsiteY10" fmla="*/ 676000 h 2789126"/>
              <a:gd name="connsiteX11" fmla="*/ 1367258 w 1808880"/>
              <a:gd name="connsiteY11" fmla="*/ 1191007 h 2789126"/>
              <a:gd name="connsiteX12" fmla="*/ 1482872 w 1808880"/>
              <a:gd name="connsiteY12" fmla="*/ 560386 h 2789126"/>
              <a:gd name="connsiteX13" fmla="*/ 1335727 w 1808880"/>
              <a:gd name="connsiteY13" fmla="*/ 13848 h 278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8880" h="2789126">
                <a:moveTo>
                  <a:pt x="1335727" y="13848"/>
                </a:moveTo>
                <a:cubicBezTo>
                  <a:pt x="1276168" y="111944"/>
                  <a:pt x="1283175" y="768841"/>
                  <a:pt x="1125520" y="1148965"/>
                </a:cubicBezTo>
                <a:cubicBezTo>
                  <a:pt x="967865" y="1529089"/>
                  <a:pt x="501906" y="2129931"/>
                  <a:pt x="389796" y="2294593"/>
                </a:cubicBezTo>
                <a:cubicBezTo>
                  <a:pt x="277686" y="2459255"/>
                  <a:pt x="517672" y="2054607"/>
                  <a:pt x="452858" y="2136938"/>
                </a:cubicBezTo>
                <a:cubicBezTo>
                  <a:pt x="388044" y="2219269"/>
                  <a:pt x="-21859" y="2809600"/>
                  <a:pt x="913" y="2788579"/>
                </a:cubicBezTo>
                <a:cubicBezTo>
                  <a:pt x="23685" y="2767558"/>
                  <a:pt x="500155" y="2037090"/>
                  <a:pt x="589493" y="2010814"/>
                </a:cubicBezTo>
                <a:cubicBezTo>
                  <a:pt x="678831" y="1984538"/>
                  <a:pt x="461617" y="2623917"/>
                  <a:pt x="536941" y="2630924"/>
                </a:cubicBezTo>
                <a:cubicBezTo>
                  <a:pt x="612265" y="2637931"/>
                  <a:pt x="834734" y="2259558"/>
                  <a:pt x="1041437" y="2052855"/>
                </a:cubicBezTo>
                <a:cubicBezTo>
                  <a:pt x="1248140" y="1846152"/>
                  <a:pt x="1675562" y="1460772"/>
                  <a:pt x="1777162" y="1390703"/>
                </a:cubicBezTo>
                <a:cubicBezTo>
                  <a:pt x="1878762" y="1320634"/>
                  <a:pt x="1708844" y="1751558"/>
                  <a:pt x="1651037" y="1632441"/>
                </a:cubicBezTo>
                <a:cubicBezTo>
                  <a:pt x="1593230" y="1513324"/>
                  <a:pt x="1477617" y="749572"/>
                  <a:pt x="1430320" y="676000"/>
                </a:cubicBezTo>
                <a:cubicBezTo>
                  <a:pt x="1383024" y="602428"/>
                  <a:pt x="1358499" y="1210276"/>
                  <a:pt x="1367258" y="1191007"/>
                </a:cubicBezTo>
                <a:cubicBezTo>
                  <a:pt x="1376017" y="1171738"/>
                  <a:pt x="1484624" y="756579"/>
                  <a:pt x="1482872" y="560386"/>
                </a:cubicBezTo>
                <a:cubicBezTo>
                  <a:pt x="1481120" y="364193"/>
                  <a:pt x="1395286" y="-84248"/>
                  <a:pt x="1335727" y="13848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707A6F5-6F9C-6438-DA45-2615B9074497}"/>
              </a:ext>
            </a:extLst>
          </p:cNvPr>
          <p:cNvSpPr/>
          <p:nvPr/>
        </p:nvSpPr>
        <p:spPr>
          <a:xfrm>
            <a:off x="5613514" y="7648664"/>
            <a:ext cx="2882270" cy="1588584"/>
          </a:xfrm>
          <a:custGeom>
            <a:avLst/>
            <a:gdLst>
              <a:gd name="connsiteX0" fmla="*/ 30541 w 2882270"/>
              <a:gd name="connsiteY0" fmla="*/ 181543 h 1588584"/>
              <a:gd name="connsiteX1" fmla="*/ 209217 w 2882270"/>
              <a:gd name="connsiteY1" fmla="*/ 286646 h 1588584"/>
              <a:gd name="connsiteX2" fmla="*/ 808307 w 2882270"/>
              <a:gd name="connsiteY2" fmla="*/ 1159005 h 1588584"/>
              <a:gd name="connsiteX3" fmla="*/ 902900 w 2882270"/>
              <a:gd name="connsiteY3" fmla="*/ 1327170 h 1588584"/>
              <a:gd name="connsiteX4" fmla="*/ 198707 w 2882270"/>
              <a:gd name="connsiteY4" fmla="*/ 1148495 h 1588584"/>
              <a:gd name="connsiteX5" fmla="*/ 944941 w 2882270"/>
              <a:gd name="connsiteY5" fmla="*/ 1579419 h 1588584"/>
              <a:gd name="connsiteX6" fmla="*/ 83093 w 2882270"/>
              <a:gd name="connsiteY6" fmla="*/ 1453295 h 1588584"/>
              <a:gd name="connsiteX7" fmla="*/ 2847314 w 2882270"/>
              <a:gd name="connsiteY7" fmla="*/ 1537377 h 1588584"/>
              <a:gd name="connsiteX8" fmla="*/ 1554541 w 2882270"/>
              <a:gd name="connsiteY8" fmla="*/ 1316660 h 1588584"/>
              <a:gd name="connsiteX9" fmla="*/ 282789 w 2882270"/>
              <a:gd name="connsiteY9" fmla="*/ 23888 h 1588584"/>
              <a:gd name="connsiteX10" fmla="*/ 776776 w 2882270"/>
              <a:gd name="connsiteY10" fmla="*/ 454812 h 1588584"/>
              <a:gd name="connsiteX11" fmla="*/ 30541 w 2882270"/>
              <a:gd name="connsiteY11" fmla="*/ 181543 h 158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2270" h="1588584">
                <a:moveTo>
                  <a:pt x="30541" y="181543"/>
                </a:moveTo>
                <a:cubicBezTo>
                  <a:pt x="-64052" y="153515"/>
                  <a:pt x="79589" y="123736"/>
                  <a:pt x="209217" y="286646"/>
                </a:cubicBezTo>
                <a:cubicBezTo>
                  <a:pt x="338845" y="449556"/>
                  <a:pt x="692693" y="985584"/>
                  <a:pt x="808307" y="1159005"/>
                </a:cubicBezTo>
                <a:cubicBezTo>
                  <a:pt x="923921" y="1332426"/>
                  <a:pt x="1004500" y="1328922"/>
                  <a:pt x="902900" y="1327170"/>
                </a:cubicBezTo>
                <a:cubicBezTo>
                  <a:pt x="801300" y="1325418"/>
                  <a:pt x="191700" y="1106454"/>
                  <a:pt x="198707" y="1148495"/>
                </a:cubicBezTo>
                <a:cubicBezTo>
                  <a:pt x="205714" y="1190536"/>
                  <a:pt x="964210" y="1528619"/>
                  <a:pt x="944941" y="1579419"/>
                </a:cubicBezTo>
                <a:cubicBezTo>
                  <a:pt x="925672" y="1630219"/>
                  <a:pt x="83093" y="1453295"/>
                  <a:pt x="83093" y="1453295"/>
                </a:cubicBezTo>
                <a:cubicBezTo>
                  <a:pt x="400155" y="1446288"/>
                  <a:pt x="2602073" y="1560149"/>
                  <a:pt x="2847314" y="1537377"/>
                </a:cubicBezTo>
                <a:cubicBezTo>
                  <a:pt x="3092555" y="1514605"/>
                  <a:pt x="1981962" y="1568908"/>
                  <a:pt x="1554541" y="1316660"/>
                </a:cubicBezTo>
                <a:cubicBezTo>
                  <a:pt x="1127120" y="1064412"/>
                  <a:pt x="412416" y="167529"/>
                  <a:pt x="282789" y="23888"/>
                </a:cubicBezTo>
                <a:cubicBezTo>
                  <a:pt x="153162" y="-119753"/>
                  <a:pt x="813562" y="430288"/>
                  <a:pt x="776776" y="454812"/>
                </a:cubicBezTo>
                <a:cubicBezTo>
                  <a:pt x="739990" y="479336"/>
                  <a:pt x="125134" y="209571"/>
                  <a:pt x="30541" y="18154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C5EBA577-350B-EA69-39D3-0C222BE35D62}"/>
              </a:ext>
            </a:extLst>
          </p:cNvPr>
          <p:cNvSpPr/>
          <p:nvPr/>
        </p:nvSpPr>
        <p:spPr>
          <a:xfrm>
            <a:off x="850695" y="7978514"/>
            <a:ext cx="3636774" cy="1954432"/>
          </a:xfrm>
          <a:custGeom>
            <a:avLst/>
            <a:gdLst>
              <a:gd name="connsiteX0" fmla="*/ 210850 w 3636774"/>
              <a:gd name="connsiteY0" fmla="*/ 1953762 h 1954432"/>
              <a:gd name="connsiteX1" fmla="*/ 1881995 w 3636774"/>
              <a:gd name="connsiteY1" fmla="*/ 1302120 h 1954432"/>
              <a:gd name="connsiteX2" fmla="*/ 2628229 w 3636774"/>
              <a:gd name="connsiteY2" fmla="*/ 1554369 h 1954432"/>
              <a:gd name="connsiteX3" fmla="*/ 2649250 w 3636774"/>
              <a:gd name="connsiteY3" fmla="*/ 1312631 h 1954432"/>
              <a:gd name="connsiteX4" fmla="*/ 3626712 w 3636774"/>
              <a:gd name="connsiteY4" fmla="*/ 1585900 h 1954432"/>
              <a:gd name="connsiteX5" fmla="*/ 3122215 w 3636774"/>
              <a:gd name="connsiteY5" fmla="*/ 1239058 h 1954432"/>
              <a:gd name="connsiteX6" fmla="*/ 2554657 w 3636774"/>
              <a:gd name="connsiteY6" fmla="*/ 19858 h 1954432"/>
              <a:gd name="connsiteX7" fmla="*/ 2743843 w 3636774"/>
              <a:gd name="connsiteY7" fmla="*/ 513845 h 1954432"/>
              <a:gd name="connsiteX8" fmla="*/ 1524643 w 3636774"/>
              <a:gd name="connsiteY8" fmla="*/ 923748 h 1954432"/>
              <a:gd name="connsiteX9" fmla="*/ 1787402 w 3636774"/>
              <a:gd name="connsiteY9" fmla="*/ 913238 h 1954432"/>
              <a:gd name="connsiteX10" fmla="*/ 862491 w 3636774"/>
              <a:gd name="connsiteY10" fmla="*/ 1407224 h 1954432"/>
              <a:gd name="connsiteX11" fmla="*/ 643 w 3636774"/>
              <a:gd name="connsiteY11" fmla="*/ 1533348 h 1954432"/>
              <a:gd name="connsiteX12" fmla="*/ 999126 w 3636774"/>
              <a:gd name="connsiteY12" fmla="*/ 1428245 h 1954432"/>
              <a:gd name="connsiteX13" fmla="*/ 210850 w 3636774"/>
              <a:gd name="connsiteY13" fmla="*/ 1953762 h 195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36774" h="1954432">
                <a:moveTo>
                  <a:pt x="210850" y="1953762"/>
                </a:moveTo>
                <a:cubicBezTo>
                  <a:pt x="357995" y="1932741"/>
                  <a:pt x="1479099" y="1368685"/>
                  <a:pt x="1881995" y="1302120"/>
                </a:cubicBezTo>
                <a:cubicBezTo>
                  <a:pt x="2284891" y="1235555"/>
                  <a:pt x="2500353" y="1552617"/>
                  <a:pt x="2628229" y="1554369"/>
                </a:cubicBezTo>
                <a:cubicBezTo>
                  <a:pt x="2756105" y="1556121"/>
                  <a:pt x="2482836" y="1307376"/>
                  <a:pt x="2649250" y="1312631"/>
                </a:cubicBezTo>
                <a:cubicBezTo>
                  <a:pt x="2815664" y="1317886"/>
                  <a:pt x="3547885" y="1598162"/>
                  <a:pt x="3626712" y="1585900"/>
                </a:cubicBezTo>
                <a:cubicBezTo>
                  <a:pt x="3705540" y="1573638"/>
                  <a:pt x="3300891" y="1500065"/>
                  <a:pt x="3122215" y="1239058"/>
                </a:cubicBezTo>
                <a:cubicBezTo>
                  <a:pt x="2943539" y="978051"/>
                  <a:pt x="2617719" y="140727"/>
                  <a:pt x="2554657" y="19858"/>
                </a:cubicBezTo>
                <a:cubicBezTo>
                  <a:pt x="2491595" y="-101011"/>
                  <a:pt x="2915512" y="363197"/>
                  <a:pt x="2743843" y="513845"/>
                </a:cubicBezTo>
                <a:cubicBezTo>
                  <a:pt x="2572174" y="664493"/>
                  <a:pt x="1684050" y="857183"/>
                  <a:pt x="1524643" y="923748"/>
                </a:cubicBezTo>
                <a:cubicBezTo>
                  <a:pt x="1365236" y="990313"/>
                  <a:pt x="1897761" y="832659"/>
                  <a:pt x="1787402" y="913238"/>
                </a:cubicBezTo>
                <a:cubicBezTo>
                  <a:pt x="1677043" y="993817"/>
                  <a:pt x="1160284" y="1303872"/>
                  <a:pt x="862491" y="1407224"/>
                </a:cubicBezTo>
                <a:cubicBezTo>
                  <a:pt x="564698" y="1510576"/>
                  <a:pt x="-22129" y="1529845"/>
                  <a:pt x="643" y="1533348"/>
                </a:cubicBezTo>
                <a:cubicBezTo>
                  <a:pt x="23415" y="1536851"/>
                  <a:pt x="971099" y="1361680"/>
                  <a:pt x="999126" y="1428245"/>
                </a:cubicBezTo>
                <a:cubicBezTo>
                  <a:pt x="1027153" y="1494810"/>
                  <a:pt x="63705" y="1974783"/>
                  <a:pt x="210850" y="1953762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225003E-E989-D43B-DADE-4BE76DD51C2B}"/>
              </a:ext>
            </a:extLst>
          </p:cNvPr>
          <p:cNvSpPr/>
          <p:nvPr/>
        </p:nvSpPr>
        <p:spPr>
          <a:xfrm>
            <a:off x="3117993" y="6922678"/>
            <a:ext cx="2924740" cy="3113712"/>
          </a:xfrm>
          <a:custGeom>
            <a:avLst/>
            <a:gdLst>
              <a:gd name="connsiteX0" fmla="*/ 29941 w 2924740"/>
              <a:gd name="connsiteY0" fmla="*/ 752286 h 3113712"/>
              <a:gd name="connsiteX1" fmla="*/ 1349076 w 2924740"/>
              <a:gd name="connsiteY1" fmla="*/ 1067079 h 3113712"/>
              <a:gd name="connsiteX2" fmla="*/ 2818112 w 2924740"/>
              <a:gd name="connsiteY2" fmla="*/ 62738 h 3113712"/>
              <a:gd name="connsiteX3" fmla="*/ 2698191 w 2924740"/>
              <a:gd name="connsiteY3" fmla="*/ 392522 h 3113712"/>
              <a:gd name="connsiteX4" fmla="*/ 1798781 w 2924740"/>
              <a:gd name="connsiteY4" fmla="*/ 2715997 h 3113712"/>
              <a:gd name="connsiteX5" fmla="*/ 1409037 w 2924740"/>
              <a:gd name="connsiteY5" fmla="*/ 3090752 h 3113712"/>
              <a:gd name="connsiteX6" fmla="*/ 974322 w 2924740"/>
              <a:gd name="connsiteY6" fmla="*/ 2461165 h 3113712"/>
              <a:gd name="connsiteX7" fmla="*/ 764459 w 2924740"/>
              <a:gd name="connsiteY7" fmla="*/ 1771617 h 3113712"/>
              <a:gd name="connsiteX8" fmla="*/ 899371 w 2924740"/>
              <a:gd name="connsiteY8" fmla="*/ 2041440 h 3113712"/>
              <a:gd name="connsiteX9" fmla="*/ 464656 w 2924740"/>
              <a:gd name="connsiteY9" fmla="*/ 1246961 h 3113712"/>
              <a:gd name="connsiteX10" fmla="*/ 29941 w 2924740"/>
              <a:gd name="connsiteY10" fmla="*/ 752286 h 311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740" h="3113712">
                <a:moveTo>
                  <a:pt x="29941" y="752286"/>
                </a:moveTo>
                <a:cubicBezTo>
                  <a:pt x="177344" y="722306"/>
                  <a:pt x="884381" y="1182004"/>
                  <a:pt x="1349076" y="1067079"/>
                </a:cubicBezTo>
                <a:cubicBezTo>
                  <a:pt x="1813771" y="952154"/>
                  <a:pt x="2593260" y="175164"/>
                  <a:pt x="2818112" y="62738"/>
                </a:cubicBezTo>
                <a:cubicBezTo>
                  <a:pt x="3042964" y="-49688"/>
                  <a:pt x="2868080" y="-49688"/>
                  <a:pt x="2698191" y="392522"/>
                </a:cubicBezTo>
                <a:cubicBezTo>
                  <a:pt x="2528303" y="834732"/>
                  <a:pt x="2013640" y="2266292"/>
                  <a:pt x="1798781" y="2715997"/>
                </a:cubicBezTo>
                <a:cubicBezTo>
                  <a:pt x="1583922" y="3165702"/>
                  <a:pt x="1546447" y="3133224"/>
                  <a:pt x="1409037" y="3090752"/>
                </a:cubicBezTo>
                <a:cubicBezTo>
                  <a:pt x="1271627" y="3048280"/>
                  <a:pt x="1081752" y="2681021"/>
                  <a:pt x="974322" y="2461165"/>
                </a:cubicBezTo>
                <a:cubicBezTo>
                  <a:pt x="866892" y="2241309"/>
                  <a:pt x="776951" y="1841571"/>
                  <a:pt x="764459" y="1771617"/>
                </a:cubicBezTo>
                <a:cubicBezTo>
                  <a:pt x="751967" y="1701663"/>
                  <a:pt x="949338" y="2128883"/>
                  <a:pt x="899371" y="2041440"/>
                </a:cubicBezTo>
                <a:cubicBezTo>
                  <a:pt x="849404" y="1953997"/>
                  <a:pt x="609561" y="1456823"/>
                  <a:pt x="464656" y="1246961"/>
                </a:cubicBezTo>
                <a:cubicBezTo>
                  <a:pt x="319751" y="1037099"/>
                  <a:pt x="-117462" y="782266"/>
                  <a:pt x="29941" y="75228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8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伊藤沙莉＆中島健人が織田裕二との初共演を語る「常に“大捜査線”にいらっしゃった方なので…」『シッコウ!!～犬と私と執行官～』 | TV LIFE web" hidden="1">
            <a:extLst>
              <a:ext uri="{FF2B5EF4-FFF2-40B4-BE49-F238E27FC236}">
                <a16:creationId xmlns:a16="http://schemas.microsoft.com/office/drawing/2014/main" id="{CF41C3F4-FDF9-C30B-9BE1-F789C9665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7143" r="18546"/>
          <a:stretch/>
        </p:blipFill>
        <p:spPr bwMode="auto">
          <a:xfrm>
            <a:off x="7209" y="1919155"/>
            <a:ext cx="9593991" cy="93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E7EEAE-2047-7071-E218-31B5A18E5BDF}"/>
              </a:ext>
            </a:extLst>
          </p:cNvPr>
          <p:cNvSpPr/>
          <p:nvPr/>
        </p:nvSpPr>
        <p:spPr>
          <a:xfrm>
            <a:off x="4682757" y="4695605"/>
            <a:ext cx="828314" cy="225671"/>
          </a:xfrm>
          <a:custGeom>
            <a:avLst/>
            <a:gdLst>
              <a:gd name="connsiteX0" fmla="*/ 368 w 828314"/>
              <a:gd name="connsiteY0" fmla="*/ 225645 h 225671"/>
              <a:gd name="connsiteX1" fmla="*/ 152768 w 828314"/>
              <a:gd name="connsiteY1" fmla="*/ 101820 h 225671"/>
              <a:gd name="connsiteX2" fmla="*/ 101968 w 828314"/>
              <a:gd name="connsiteY2" fmla="*/ 143095 h 225671"/>
              <a:gd name="connsiteX3" fmla="*/ 314693 w 828314"/>
              <a:gd name="connsiteY3" fmla="*/ 35145 h 225671"/>
              <a:gd name="connsiteX4" fmla="*/ 257543 w 828314"/>
              <a:gd name="connsiteY4" fmla="*/ 54195 h 225671"/>
              <a:gd name="connsiteX5" fmla="*/ 340093 w 828314"/>
              <a:gd name="connsiteY5" fmla="*/ 28795 h 225671"/>
              <a:gd name="connsiteX6" fmla="*/ 365493 w 828314"/>
              <a:gd name="connsiteY6" fmla="*/ 35145 h 225671"/>
              <a:gd name="connsiteX7" fmla="*/ 362318 w 828314"/>
              <a:gd name="connsiteY7" fmla="*/ 16095 h 225671"/>
              <a:gd name="connsiteX8" fmla="*/ 479793 w 828314"/>
              <a:gd name="connsiteY8" fmla="*/ 31970 h 225671"/>
              <a:gd name="connsiteX9" fmla="*/ 482968 w 828314"/>
              <a:gd name="connsiteY9" fmla="*/ 16095 h 225671"/>
              <a:gd name="connsiteX10" fmla="*/ 616318 w 828314"/>
              <a:gd name="connsiteY10" fmla="*/ 76420 h 225671"/>
              <a:gd name="connsiteX11" fmla="*/ 600443 w 828314"/>
              <a:gd name="connsiteY11" fmla="*/ 63720 h 225671"/>
              <a:gd name="connsiteX12" fmla="*/ 676643 w 828314"/>
              <a:gd name="connsiteY12" fmla="*/ 120870 h 225671"/>
              <a:gd name="connsiteX13" fmla="*/ 825868 w 828314"/>
              <a:gd name="connsiteY13" fmla="*/ 197070 h 225671"/>
              <a:gd name="connsiteX14" fmla="*/ 756018 w 828314"/>
              <a:gd name="connsiteY14" fmla="*/ 114520 h 225671"/>
              <a:gd name="connsiteX15" fmla="*/ 584568 w 828314"/>
              <a:gd name="connsiteY15" fmla="*/ 38320 h 225671"/>
              <a:gd name="connsiteX16" fmla="*/ 451218 w 828314"/>
              <a:gd name="connsiteY16" fmla="*/ 220 h 225671"/>
              <a:gd name="connsiteX17" fmla="*/ 244843 w 828314"/>
              <a:gd name="connsiteY17" fmla="*/ 54195 h 225671"/>
              <a:gd name="connsiteX18" fmla="*/ 333743 w 828314"/>
              <a:gd name="connsiteY18" fmla="*/ 22445 h 225671"/>
              <a:gd name="connsiteX19" fmla="*/ 270243 w 828314"/>
              <a:gd name="connsiteY19" fmla="*/ 31970 h 225671"/>
              <a:gd name="connsiteX20" fmla="*/ 114668 w 828314"/>
              <a:gd name="connsiteY20" fmla="*/ 89120 h 225671"/>
              <a:gd name="connsiteX21" fmla="*/ 368 w 828314"/>
              <a:gd name="connsiteY21" fmla="*/ 225645 h 22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8314" h="225671">
                <a:moveTo>
                  <a:pt x="368" y="225645"/>
                </a:moveTo>
                <a:cubicBezTo>
                  <a:pt x="6718" y="227762"/>
                  <a:pt x="152768" y="101820"/>
                  <a:pt x="152768" y="101820"/>
                </a:cubicBezTo>
                <a:cubicBezTo>
                  <a:pt x="169701" y="88062"/>
                  <a:pt x="74981" y="154207"/>
                  <a:pt x="101968" y="143095"/>
                </a:cubicBezTo>
                <a:cubicBezTo>
                  <a:pt x="128955" y="131983"/>
                  <a:pt x="288764" y="49962"/>
                  <a:pt x="314693" y="35145"/>
                </a:cubicBezTo>
                <a:cubicBezTo>
                  <a:pt x="340622" y="20328"/>
                  <a:pt x="253310" y="55253"/>
                  <a:pt x="257543" y="54195"/>
                </a:cubicBezTo>
                <a:cubicBezTo>
                  <a:pt x="261776" y="53137"/>
                  <a:pt x="322101" y="31970"/>
                  <a:pt x="340093" y="28795"/>
                </a:cubicBezTo>
                <a:cubicBezTo>
                  <a:pt x="358085" y="25620"/>
                  <a:pt x="365493" y="35145"/>
                  <a:pt x="365493" y="35145"/>
                </a:cubicBezTo>
                <a:cubicBezTo>
                  <a:pt x="369197" y="33028"/>
                  <a:pt x="343268" y="16624"/>
                  <a:pt x="362318" y="16095"/>
                </a:cubicBezTo>
                <a:cubicBezTo>
                  <a:pt x="381368" y="15566"/>
                  <a:pt x="479793" y="31970"/>
                  <a:pt x="479793" y="31970"/>
                </a:cubicBezTo>
                <a:cubicBezTo>
                  <a:pt x="499901" y="31970"/>
                  <a:pt x="460214" y="8687"/>
                  <a:pt x="482968" y="16095"/>
                </a:cubicBezTo>
                <a:cubicBezTo>
                  <a:pt x="505722" y="23503"/>
                  <a:pt x="616318" y="76420"/>
                  <a:pt x="616318" y="76420"/>
                </a:cubicBezTo>
                <a:cubicBezTo>
                  <a:pt x="635897" y="84358"/>
                  <a:pt x="590389" y="56312"/>
                  <a:pt x="600443" y="63720"/>
                </a:cubicBezTo>
                <a:cubicBezTo>
                  <a:pt x="610497" y="71128"/>
                  <a:pt x="639072" y="98645"/>
                  <a:pt x="676643" y="120870"/>
                </a:cubicBezTo>
                <a:cubicBezTo>
                  <a:pt x="714214" y="143095"/>
                  <a:pt x="812639" y="198128"/>
                  <a:pt x="825868" y="197070"/>
                </a:cubicBezTo>
                <a:cubicBezTo>
                  <a:pt x="839097" y="196012"/>
                  <a:pt x="796235" y="140978"/>
                  <a:pt x="756018" y="114520"/>
                </a:cubicBezTo>
                <a:cubicBezTo>
                  <a:pt x="715801" y="88062"/>
                  <a:pt x="635368" y="57370"/>
                  <a:pt x="584568" y="38320"/>
                </a:cubicBezTo>
                <a:cubicBezTo>
                  <a:pt x="533768" y="19270"/>
                  <a:pt x="507839" y="-2426"/>
                  <a:pt x="451218" y="220"/>
                </a:cubicBezTo>
                <a:cubicBezTo>
                  <a:pt x="394597" y="2866"/>
                  <a:pt x="264422" y="50491"/>
                  <a:pt x="244843" y="54195"/>
                </a:cubicBezTo>
                <a:cubicBezTo>
                  <a:pt x="225264" y="57899"/>
                  <a:pt x="329510" y="26149"/>
                  <a:pt x="333743" y="22445"/>
                </a:cubicBezTo>
                <a:cubicBezTo>
                  <a:pt x="337976" y="18741"/>
                  <a:pt x="306755" y="20858"/>
                  <a:pt x="270243" y="31970"/>
                </a:cubicBezTo>
                <a:cubicBezTo>
                  <a:pt x="233731" y="43082"/>
                  <a:pt x="158060" y="57370"/>
                  <a:pt x="114668" y="89120"/>
                </a:cubicBezTo>
                <a:cubicBezTo>
                  <a:pt x="71276" y="120870"/>
                  <a:pt x="-5982" y="223528"/>
                  <a:pt x="368" y="22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511FCEA-64E1-2D37-203F-59B07018873B}"/>
              </a:ext>
            </a:extLst>
          </p:cNvPr>
          <p:cNvSpPr/>
          <p:nvPr/>
        </p:nvSpPr>
        <p:spPr>
          <a:xfrm>
            <a:off x="4803261" y="4619425"/>
            <a:ext cx="670778" cy="162513"/>
          </a:xfrm>
          <a:custGeom>
            <a:avLst/>
            <a:gdLst>
              <a:gd name="connsiteX0" fmla="*/ 121164 w 670778"/>
              <a:gd name="connsiteY0" fmla="*/ 130375 h 162513"/>
              <a:gd name="connsiteX1" fmla="*/ 514 w 670778"/>
              <a:gd name="connsiteY1" fmla="*/ 143075 h 162513"/>
              <a:gd name="connsiteX2" fmla="*/ 171964 w 670778"/>
              <a:gd name="connsiteY2" fmla="*/ 98625 h 162513"/>
              <a:gd name="connsiteX3" fmla="*/ 111639 w 670778"/>
              <a:gd name="connsiteY3" fmla="*/ 66875 h 162513"/>
              <a:gd name="connsiteX4" fmla="*/ 229114 w 670778"/>
              <a:gd name="connsiteY4" fmla="*/ 85925 h 162513"/>
              <a:gd name="connsiteX5" fmla="*/ 232289 w 670778"/>
              <a:gd name="connsiteY5" fmla="*/ 12900 h 162513"/>
              <a:gd name="connsiteX6" fmla="*/ 248164 w 670778"/>
              <a:gd name="connsiteY6" fmla="*/ 79575 h 162513"/>
              <a:gd name="connsiteX7" fmla="*/ 333889 w 670778"/>
              <a:gd name="connsiteY7" fmla="*/ 31950 h 162513"/>
              <a:gd name="connsiteX8" fmla="*/ 324364 w 670778"/>
              <a:gd name="connsiteY8" fmla="*/ 70050 h 162513"/>
              <a:gd name="connsiteX9" fmla="*/ 356114 w 670778"/>
              <a:gd name="connsiteY9" fmla="*/ 76400 h 162513"/>
              <a:gd name="connsiteX10" fmla="*/ 394214 w 670778"/>
              <a:gd name="connsiteY10" fmla="*/ 200 h 162513"/>
              <a:gd name="connsiteX11" fmla="*/ 384689 w 670778"/>
              <a:gd name="connsiteY11" fmla="*/ 54175 h 162513"/>
              <a:gd name="connsiteX12" fmla="*/ 435489 w 670778"/>
              <a:gd name="connsiteY12" fmla="*/ 54175 h 162513"/>
              <a:gd name="connsiteX13" fmla="*/ 454539 w 670778"/>
              <a:gd name="connsiteY13" fmla="*/ 19250 h 162513"/>
              <a:gd name="connsiteX14" fmla="*/ 435489 w 670778"/>
              <a:gd name="connsiteY14" fmla="*/ 82750 h 162513"/>
              <a:gd name="connsiteX15" fmla="*/ 511689 w 670778"/>
              <a:gd name="connsiteY15" fmla="*/ 57350 h 162513"/>
              <a:gd name="connsiteX16" fmla="*/ 533914 w 670778"/>
              <a:gd name="connsiteY16" fmla="*/ 25600 h 162513"/>
              <a:gd name="connsiteX17" fmla="*/ 498989 w 670778"/>
              <a:gd name="connsiteY17" fmla="*/ 76400 h 162513"/>
              <a:gd name="connsiteX18" fmla="*/ 505339 w 670778"/>
              <a:gd name="connsiteY18" fmla="*/ 114500 h 162513"/>
              <a:gd name="connsiteX19" fmla="*/ 581539 w 670778"/>
              <a:gd name="connsiteY19" fmla="*/ 92275 h 162513"/>
              <a:gd name="connsiteX20" fmla="*/ 603764 w 670778"/>
              <a:gd name="connsiteY20" fmla="*/ 79575 h 162513"/>
              <a:gd name="connsiteX21" fmla="*/ 559314 w 670778"/>
              <a:gd name="connsiteY21" fmla="*/ 120850 h 162513"/>
              <a:gd name="connsiteX22" fmla="*/ 575189 w 670778"/>
              <a:gd name="connsiteY22" fmla="*/ 155775 h 162513"/>
              <a:gd name="connsiteX23" fmla="*/ 670439 w 670778"/>
              <a:gd name="connsiteY23" fmla="*/ 133550 h 162513"/>
              <a:gd name="connsiteX24" fmla="*/ 600589 w 670778"/>
              <a:gd name="connsiteY24" fmla="*/ 162125 h 162513"/>
              <a:gd name="connsiteX25" fmla="*/ 441839 w 670778"/>
              <a:gd name="connsiteY25" fmla="*/ 108150 h 162513"/>
              <a:gd name="connsiteX26" fmla="*/ 318014 w 670778"/>
              <a:gd name="connsiteY26" fmla="*/ 70050 h 162513"/>
              <a:gd name="connsiteX27" fmla="*/ 276739 w 670778"/>
              <a:gd name="connsiteY27" fmla="*/ 9725 h 162513"/>
              <a:gd name="connsiteX28" fmla="*/ 244989 w 670778"/>
              <a:gd name="connsiteY28" fmla="*/ 76400 h 162513"/>
              <a:gd name="connsiteX29" fmla="*/ 156089 w 670778"/>
              <a:gd name="connsiteY29" fmla="*/ 41475 h 162513"/>
              <a:gd name="connsiteX30" fmla="*/ 184664 w 670778"/>
              <a:gd name="connsiteY30" fmla="*/ 89100 h 162513"/>
              <a:gd name="connsiteX31" fmla="*/ 121164 w 670778"/>
              <a:gd name="connsiteY31" fmla="*/ 130375 h 16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0778" h="162513">
                <a:moveTo>
                  <a:pt x="121164" y="130375"/>
                </a:moveTo>
                <a:cubicBezTo>
                  <a:pt x="90472" y="139371"/>
                  <a:pt x="-7953" y="148367"/>
                  <a:pt x="514" y="143075"/>
                </a:cubicBezTo>
                <a:cubicBezTo>
                  <a:pt x="8981" y="137783"/>
                  <a:pt x="153443" y="111325"/>
                  <a:pt x="171964" y="98625"/>
                </a:cubicBezTo>
                <a:cubicBezTo>
                  <a:pt x="190485" y="85925"/>
                  <a:pt x="102114" y="68992"/>
                  <a:pt x="111639" y="66875"/>
                </a:cubicBezTo>
                <a:cubicBezTo>
                  <a:pt x="121164" y="64758"/>
                  <a:pt x="209006" y="94921"/>
                  <a:pt x="229114" y="85925"/>
                </a:cubicBezTo>
                <a:cubicBezTo>
                  <a:pt x="249222" y="76929"/>
                  <a:pt x="229114" y="13958"/>
                  <a:pt x="232289" y="12900"/>
                </a:cubicBezTo>
                <a:cubicBezTo>
                  <a:pt x="235464" y="11842"/>
                  <a:pt x="231231" y="76400"/>
                  <a:pt x="248164" y="79575"/>
                </a:cubicBezTo>
                <a:cubicBezTo>
                  <a:pt x="265097" y="82750"/>
                  <a:pt x="321189" y="33537"/>
                  <a:pt x="333889" y="31950"/>
                </a:cubicBezTo>
                <a:cubicBezTo>
                  <a:pt x="346589" y="30363"/>
                  <a:pt x="320660" y="62642"/>
                  <a:pt x="324364" y="70050"/>
                </a:cubicBezTo>
                <a:cubicBezTo>
                  <a:pt x="328068" y="77458"/>
                  <a:pt x="344472" y="88042"/>
                  <a:pt x="356114" y="76400"/>
                </a:cubicBezTo>
                <a:cubicBezTo>
                  <a:pt x="367756" y="64758"/>
                  <a:pt x="389452" y="3904"/>
                  <a:pt x="394214" y="200"/>
                </a:cubicBezTo>
                <a:cubicBezTo>
                  <a:pt x="398976" y="-3504"/>
                  <a:pt x="377810" y="45179"/>
                  <a:pt x="384689" y="54175"/>
                </a:cubicBezTo>
                <a:cubicBezTo>
                  <a:pt x="391568" y="63171"/>
                  <a:pt x="423847" y="59996"/>
                  <a:pt x="435489" y="54175"/>
                </a:cubicBezTo>
                <a:cubicBezTo>
                  <a:pt x="447131" y="48354"/>
                  <a:pt x="454539" y="14488"/>
                  <a:pt x="454539" y="19250"/>
                </a:cubicBezTo>
                <a:cubicBezTo>
                  <a:pt x="454539" y="24012"/>
                  <a:pt x="425964" y="76400"/>
                  <a:pt x="435489" y="82750"/>
                </a:cubicBezTo>
                <a:cubicBezTo>
                  <a:pt x="445014" y="89100"/>
                  <a:pt x="495285" y="66875"/>
                  <a:pt x="511689" y="57350"/>
                </a:cubicBezTo>
                <a:cubicBezTo>
                  <a:pt x="528093" y="47825"/>
                  <a:pt x="536031" y="22425"/>
                  <a:pt x="533914" y="25600"/>
                </a:cubicBezTo>
                <a:cubicBezTo>
                  <a:pt x="531797" y="28775"/>
                  <a:pt x="503752" y="61583"/>
                  <a:pt x="498989" y="76400"/>
                </a:cubicBezTo>
                <a:cubicBezTo>
                  <a:pt x="494226" y="91217"/>
                  <a:pt x="491581" y="111854"/>
                  <a:pt x="505339" y="114500"/>
                </a:cubicBezTo>
                <a:cubicBezTo>
                  <a:pt x="519097" y="117146"/>
                  <a:pt x="565135" y="98096"/>
                  <a:pt x="581539" y="92275"/>
                </a:cubicBezTo>
                <a:cubicBezTo>
                  <a:pt x="597943" y="86454"/>
                  <a:pt x="607468" y="74813"/>
                  <a:pt x="603764" y="79575"/>
                </a:cubicBezTo>
                <a:cubicBezTo>
                  <a:pt x="600060" y="84337"/>
                  <a:pt x="564077" y="108150"/>
                  <a:pt x="559314" y="120850"/>
                </a:cubicBezTo>
                <a:cubicBezTo>
                  <a:pt x="554551" y="133550"/>
                  <a:pt x="556668" y="153658"/>
                  <a:pt x="575189" y="155775"/>
                </a:cubicBezTo>
                <a:cubicBezTo>
                  <a:pt x="593710" y="157892"/>
                  <a:pt x="666206" y="132492"/>
                  <a:pt x="670439" y="133550"/>
                </a:cubicBezTo>
                <a:cubicBezTo>
                  <a:pt x="674672" y="134608"/>
                  <a:pt x="638689" y="166358"/>
                  <a:pt x="600589" y="162125"/>
                </a:cubicBezTo>
                <a:cubicBezTo>
                  <a:pt x="562489" y="157892"/>
                  <a:pt x="488935" y="123496"/>
                  <a:pt x="441839" y="108150"/>
                </a:cubicBezTo>
                <a:cubicBezTo>
                  <a:pt x="394743" y="92804"/>
                  <a:pt x="345531" y="86454"/>
                  <a:pt x="318014" y="70050"/>
                </a:cubicBezTo>
                <a:cubicBezTo>
                  <a:pt x="290497" y="53646"/>
                  <a:pt x="288910" y="8667"/>
                  <a:pt x="276739" y="9725"/>
                </a:cubicBezTo>
                <a:cubicBezTo>
                  <a:pt x="264568" y="10783"/>
                  <a:pt x="265097" y="71108"/>
                  <a:pt x="244989" y="76400"/>
                </a:cubicBezTo>
                <a:cubicBezTo>
                  <a:pt x="224881" y="81692"/>
                  <a:pt x="166143" y="39358"/>
                  <a:pt x="156089" y="41475"/>
                </a:cubicBezTo>
                <a:cubicBezTo>
                  <a:pt x="146035" y="43592"/>
                  <a:pt x="188368" y="81692"/>
                  <a:pt x="184664" y="89100"/>
                </a:cubicBezTo>
                <a:cubicBezTo>
                  <a:pt x="180960" y="96508"/>
                  <a:pt x="151856" y="121379"/>
                  <a:pt x="121164" y="130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B3ED6E9-7630-C299-F15E-8B452DF4EC6F}"/>
              </a:ext>
            </a:extLst>
          </p:cNvPr>
          <p:cNvSpPr/>
          <p:nvPr/>
        </p:nvSpPr>
        <p:spPr>
          <a:xfrm>
            <a:off x="4802006" y="4629099"/>
            <a:ext cx="404908" cy="125292"/>
          </a:xfrm>
          <a:custGeom>
            <a:avLst/>
            <a:gdLst>
              <a:gd name="connsiteX0" fmla="*/ 398644 w 404908"/>
              <a:gd name="connsiteY0" fmla="*/ 66726 h 125292"/>
              <a:gd name="connsiteX1" fmla="*/ 201794 w 404908"/>
              <a:gd name="connsiteY1" fmla="*/ 101651 h 125292"/>
              <a:gd name="connsiteX2" fmla="*/ 30344 w 404908"/>
              <a:gd name="connsiteY2" fmla="*/ 123876 h 125292"/>
              <a:gd name="connsiteX3" fmla="*/ 4944 w 404908"/>
              <a:gd name="connsiteY3" fmla="*/ 120701 h 125292"/>
              <a:gd name="connsiteX4" fmla="*/ 87494 w 404908"/>
              <a:gd name="connsiteY4" fmla="*/ 101651 h 125292"/>
              <a:gd name="connsiteX5" fmla="*/ 62094 w 404908"/>
              <a:gd name="connsiteY5" fmla="*/ 79426 h 125292"/>
              <a:gd name="connsiteX6" fmla="*/ 214494 w 404908"/>
              <a:gd name="connsiteY6" fmla="*/ 95301 h 125292"/>
              <a:gd name="connsiteX7" fmla="*/ 77969 w 404908"/>
              <a:gd name="connsiteY7" fmla="*/ 63551 h 125292"/>
              <a:gd name="connsiteX8" fmla="*/ 224019 w 404908"/>
              <a:gd name="connsiteY8" fmla="*/ 79426 h 125292"/>
              <a:gd name="connsiteX9" fmla="*/ 192269 w 404908"/>
              <a:gd name="connsiteY9" fmla="*/ 57201 h 125292"/>
              <a:gd name="connsiteX10" fmla="*/ 252594 w 404908"/>
              <a:gd name="connsiteY10" fmla="*/ 54026 h 125292"/>
              <a:gd name="connsiteX11" fmla="*/ 208144 w 404908"/>
              <a:gd name="connsiteY11" fmla="*/ 51 h 125292"/>
              <a:gd name="connsiteX12" fmla="*/ 255769 w 404908"/>
              <a:gd name="connsiteY12" fmla="*/ 44501 h 125292"/>
              <a:gd name="connsiteX13" fmla="*/ 347844 w 404908"/>
              <a:gd name="connsiteY13" fmla="*/ 63551 h 125292"/>
              <a:gd name="connsiteX14" fmla="*/ 398644 w 404908"/>
              <a:gd name="connsiteY14" fmla="*/ 66726 h 12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908" h="125292">
                <a:moveTo>
                  <a:pt x="398644" y="66726"/>
                </a:moveTo>
                <a:cubicBezTo>
                  <a:pt x="374302" y="73076"/>
                  <a:pt x="263177" y="92126"/>
                  <a:pt x="201794" y="101651"/>
                </a:cubicBezTo>
                <a:cubicBezTo>
                  <a:pt x="140411" y="111176"/>
                  <a:pt x="63152" y="120701"/>
                  <a:pt x="30344" y="123876"/>
                </a:cubicBezTo>
                <a:cubicBezTo>
                  <a:pt x="-2464" y="127051"/>
                  <a:pt x="-4581" y="124405"/>
                  <a:pt x="4944" y="120701"/>
                </a:cubicBezTo>
                <a:cubicBezTo>
                  <a:pt x="14469" y="116997"/>
                  <a:pt x="77969" y="108530"/>
                  <a:pt x="87494" y="101651"/>
                </a:cubicBezTo>
                <a:cubicBezTo>
                  <a:pt x="97019" y="94772"/>
                  <a:pt x="40927" y="80484"/>
                  <a:pt x="62094" y="79426"/>
                </a:cubicBezTo>
                <a:cubicBezTo>
                  <a:pt x="83261" y="78368"/>
                  <a:pt x="211848" y="97947"/>
                  <a:pt x="214494" y="95301"/>
                </a:cubicBezTo>
                <a:cubicBezTo>
                  <a:pt x="217140" y="92655"/>
                  <a:pt x="76381" y="66197"/>
                  <a:pt x="77969" y="63551"/>
                </a:cubicBezTo>
                <a:cubicBezTo>
                  <a:pt x="79556" y="60905"/>
                  <a:pt x="204969" y="80484"/>
                  <a:pt x="224019" y="79426"/>
                </a:cubicBezTo>
                <a:cubicBezTo>
                  <a:pt x="243069" y="78368"/>
                  <a:pt x="187507" y="61434"/>
                  <a:pt x="192269" y="57201"/>
                </a:cubicBezTo>
                <a:cubicBezTo>
                  <a:pt x="197031" y="52968"/>
                  <a:pt x="249948" y="63551"/>
                  <a:pt x="252594" y="54026"/>
                </a:cubicBezTo>
                <a:cubicBezTo>
                  <a:pt x="255240" y="44501"/>
                  <a:pt x="207615" y="1638"/>
                  <a:pt x="208144" y="51"/>
                </a:cubicBezTo>
                <a:cubicBezTo>
                  <a:pt x="208673" y="-1536"/>
                  <a:pt x="232486" y="33918"/>
                  <a:pt x="255769" y="44501"/>
                </a:cubicBezTo>
                <a:cubicBezTo>
                  <a:pt x="279052" y="55084"/>
                  <a:pt x="325619" y="59318"/>
                  <a:pt x="347844" y="63551"/>
                </a:cubicBezTo>
                <a:cubicBezTo>
                  <a:pt x="370069" y="67784"/>
                  <a:pt x="422986" y="60376"/>
                  <a:pt x="398644" y="66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CA37823-EDBF-0979-A7D0-B3B51CC92476}"/>
              </a:ext>
            </a:extLst>
          </p:cNvPr>
          <p:cNvSpPr/>
          <p:nvPr/>
        </p:nvSpPr>
        <p:spPr>
          <a:xfrm>
            <a:off x="5024518" y="4641627"/>
            <a:ext cx="448128" cy="173690"/>
          </a:xfrm>
          <a:custGeom>
            <a:avLst/>
            <a:gdLst>
              <a:gd name="connsiteX0" fmla="*/ 1507 w 448128"/>
              <a:gd name="connsiteY0" fmla="*/ 22448 h 173690"/>
              <a:gd name="connsiteX1" fmla="*/ 211057 w 448128"/>
              <a:gd name="connsiteY1" fmla="*/ 223 h 173690"/>
              <a:gd name="connsiteX2" fmla="*/ 277732 w 448128"/>
              <a:gd name="connsiteY2" fmla="*/ 38323 h 173690"/>
              <a:gd name="connsiteX3" fmla="*/ 217407 w 448128"/>
              <a:gd name="connsiteY3" fmla="*/ 35148 h 173690"/>
              <a:gd name="connsiteX4" fmla="*/ 299957 w 448128"/>
              <a:gd name="connsiteY4" fmla="*/ 44673 h 173690"/>
              <a:gd name="connsiteX5" fmla="*/ 442832 w 448128"/>
              <a:gd name="connsiteY5" fmla="*/ 171673 h 173690"/>
              <a:gd name="connsiteX6" fmla="*/ 404732 w 448128"/>
              <a:gd name="connsiteY6" fmla="*/ 117698 h 173690"/>
              <a:gd name="connsiteX7" fmla="*/ 284082 w 448128"/>
              <a:gd name="connsiteY7" fmla="*/ 51023 h 173690"/>
              <a:gd name="connsiteX8" fmla="*/ 252332 w 448128"/>
              <a:gd name="connsiteY8" fmla="*/ 31973 h 173690"/>
              <a:gd name="connsiteX9" fmla="*/ 122157 w 448128"/>
              <a:gd name="connsiteY9" fmla="*/ 19273 h 173690"/>
              <a:gd name="connsiteX10" fmla="*/ 1507 w 448128"/>
              <a:gd name="connsiteY10" fmla="*/ 22448 h 17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128" h="173690">
                <a:moveTo>
                  <a:pt x="1507" y="22448"/>
                </a:moveTo>
                <a:cubicBezTo>
                  <a:pt x="16324" y="19273"/>
                  <a:pt x="165020" y="-2423"/>
                  <a:pt x="211057" y="223"/>
                </a:cubicBezTo>
                <a:cubicBezTo>
                  <a:pt x="257094" y="2869"/>
                  <a:pt x="276674" y="32502"/>
                  <a:pt x="277732" y="38323"/>
                </a:cubicBezTo>
                <a:cubicBezTo>
                  <a:pt x="278790" y="44144"/>
                  <a:pt x="213703" y="34090"/>
                  <a:pt x="217407" y="35148"/>
                </a:cubicBezTo>
                <a:cubicBezTo>
                  <a:pt x="221111" y="36206"/>
                  <a:pt x="262386" y="21919"/>
                  <a:pt x="299957" y="44673"/>
                </a:cubicBezTo>
                <a:cubicBezTo>
                  <a:pt x="337528" y="67427"/>
                  <a:pt x="425370" y="159502"/>
                  <a:pt x="442832" y="171673"/>
                </a:cubicBezTo>
                <a:cubicBezTo>
                  <a:pt x="460294" y="183844"/>
                  <a:pt x="431190" y="137806"/>
                  <a:pt x="404732" y="117698"/>
                </a:cubicBezTo>
                <a:cubicBezTo>
                  <a:pt x="378274" y="97590"/>
                  <a:pt x="309482" y="65310"/>
                  <a:pt x="284082" y="51023"/>
                </a:cubicBezTo>
                <a:cubicBezTo>
                  <a:pt x="258682" y="36736"/>
                  <a:pt x="279320" y="37265"/>
                  <a:pt x="252332" y="31973"/>
                </a:cubicBezTo>
                <a:cubicBezTo>
                  <a:pt x="225345" y="26681"/>
                  <a:pt x="159199" y="20331"/>
                  <a:pt x="122157" y="19273"/>
                </a:cubicBezTo>
                <a:cubicBezTo>
                  <a:pt x="85115" y="18215"/>
                  <a:pt x="-13310" y="25623"/>
                  <a:pt x="1507" y="22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61A9292-42E5-C7A1-31B7-89D575479619}"/>
              </a:ext>
            </a:extLst>
          </p:cNvPr>
          <p:cNvSpPr/>
          <p:nvPr/>
        </p:nvSpPr>
        <p:spPr>
          <a:xfrm>
            <a:off x="4714811" y="4883012"/>
            <a:ext cx="461210" cy="39187"/>
          </a:xfrm>
          <a:custGeom>
            <a:avLst/>
            <a:gdLst>
              <a:gd name="connsiteX0" fmla="*/ 64 w 461210"/>
              <a:gd name="connsiteY0" fmla="*/ 138 h 39187"/>
              <a:gd name="connsiteX1" fmla="*/ 79439 w 461210"/>
              <a:gd name="connsiteY1" fmla="*/ 22363 h 39187"/>
              <a:gd name="connsiteX2" fmla="*/ 187389 w 461210"/>
              <a:gd name="connsiteY2" fmla="*/ 9663 h 39187"/>
              <a:gd name="connsiteX3" fmla="*/ 152464 w 461210"/>
              <a:gd name="connsiteY3" fmla="*/ 12838 h 39187"/>
              <a:gd name="connsiteX4" fmla="*/ 279464 w 461210"/>
              <a:gd name="connsiteY4" fmla="*/ 6488 h 39187"/>
              <a:gd name="connsiteX5" fmla="*/ 457264 w 461210"/>
              <a:gd name="connsiteY5" fmla="*/ 16013 h 39187"/>
              <a:gd name="connsiteX6" fmla="*/ 384239 w 461210"/>
              <a:gd name="connsiteY6" fmla="*/ 12838 h 39187"/>
              <a:gd name="connsiteX7" fmla="*/ 174689 w 461210"/>
              <a:gd name="connsiteY7" fmla="*/ 38238 h 39187"/>
              <a:gd name="connsiteX8" fmla="*/ 247714 w 461210"/>
              <a:gd name="connsiteY8" fmla="*/ 25538 h 39187"/>
              <a:gd name="connsiteX9" fmla="*/ 133414 w 461210"/>
              <a:gd name="connsiteY9" fmla="*/ 38238 h 39187"/>
              <a:gd name="connsiteX10" fmla="*/ 92139 w 461210"/>
              <a:gd name="connsiteY10" fmla="*/ 35063 h 39187"/>
              <a:gd name="connsiteX11" fmla="*/ 64 w 461210"/>
              <a:gd name="connsiteY11" fmla="*/ 138 h 3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210" h="39187">
                <a:moveTo>
                  <a:pt x="64" y="138"/>
                </a:moveTo>
                <a:cubicBezTo>
                  <a:pt x="-2053" y="-1979"/>
                  <a:pt x="48218" y="20776"/>
                  <a:pt x="79439" y="22363"/>
                </a:cubicBezTo>
                <a:cubicBezTo>
                  <a:pt x="110660" y="23950"/>
                  <a:pt x="175218" y="11250"/>
                  <a:pt x="187389" y="9663"/>
                </a:cubicBezTo>
                <a:cubicBezTo>
                  <a:pt x="199560" y="8076"/>
                  <a:pt x="137118" y="13367"/>
                  <a:pt x="152464" y="12838"/>
                </a:cubicBezTo>
                <a:cubicBezTo>
                  <a:pt x="167810" y="12309"/>
                  <a:pt x="228664" y="5959"/>
                  <a:pt x="279464" y="6488"/>
                </a:cubicBezTo>
                <a:cubicBezTo>
                  <a:pt x="330264" y="7017"/>
                  <a:pt x="439802" y="14955"/>
                  <a:pt x="457264" y="16013"/>
                </a:cubicBezTo>
                <a:cubicBezTo>
                  <a:pt x="474726" y="17071"/>
                  <a:pt x="431335" y="9134"/>
                  <a:pt x="384239" y="12838"/>
                </a:cubicBezTo>
                <a:cubicBezTo>
                  <a:pt x="337143" y="16542"/>
                  <a:pt x="197443" y="36121"/>
                  <a:pt x="174689" y="38238"/>
                </a:cubicBezTo>
                <a:cubicBezTo>
                  <a:pt x="151935" y="40355"/>
                  <a:pt x="254593" y="25538"/>
                  <a:pt x="247714" y="25538"/>
                </a:cubicBezTo>
                <a:cubicBezTo>
                  <a:pt x="240835" y="25538"/>
                  <a:pt x="159343" y="36651"/>
                  <a:pt x="133414" y="38238"/>
                </a:cubicBezTo>
                <a:cubicBezTo>
                  <a:pt x="107485" y="39826"/>
                  <a:pt x="112776" y="39825"/>
                  <a:pt x="92139" y="35063"/>
                </a:cubicBezTo>
                <a:cubicBezTo>
                  <a:pt x="71502" y="30301"/>
                  <a:pt x="2181" y="2255"/>
                  <a:pt x="64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2DF9D92-91C4-1BB5-BC66-91C7E49443DD}"/>
              </a:ext>
            </a:extLst>
          </p:cNvPr>
          <p:cNvSpPr/>
          <p:nvPr/>
        </p:nvSpPr>
        <p:spPr>
          <a:xfrm>
            <a:off x="4679864" y="4756091"/>
            <a:ext cx="225740" cy="209868"/>
          </a:xfrm>
          <a:custGeom>
            <a:avLst/>
            <a:gdLst>
              <a:gd name="connsiteX0" fmla="*/ 225511 w 225740"/>
              <a:gd name="connsiteY0" fmla="*/ 59 h 209868"/>
              <a:gd name="connsiteX1" fmla="*/ 114386 w 225740"/>
              <a:gd name="connsiteY1" fmla="*/ 76259 h 209868"/>
              <a:gd name="connsiteX2" fmla="*/ 54061 w 225740"/>
              <a:gd name="connsiteY2" fmla="*/ 142934 h 209868"/>
              <a:gd name="connsiteX3" fmla="*/ 86 w 225740"/>
              <a:gd name="connsiteY3" fmla="*/ 209609 h 209868"/>
              <a:gd name="connsiteX4" fmla="*/ 66761 w 225740"/>
              <a:gd name="connsiteY4" fmla="*/ 117534 h 209868"/>
              <a:gd name="connsiteX5" fmla="*/ 82636 w 225740"/>
              <a:gd name="connsiteY5" fmla="*/ 88959 h 209868"/>
              <a:gd name="connsiteX6" fmla="*/ 225511 w 225740"/>
              <a:gd name="connsiteY6" fmla="*/ 59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40" h="209868">
                <a:moveTo>
                  <a:pt x="225511" y="59"/>
                </a:moveTo>
                <a:cubicBezTo>
                  <a:pt x="230803" y="-2058"/>
                  <a:pt x="142961" y="52447"/>
                  <a:pt x="114386" y="76259"/>
                </a:cubicBezTo>
                <a:cubicBezTo>
                  <a:pt x="85811" y="100071"/>
                  <a:pt x="73111" y="120709"/>
                  <a:pt x="54061" y="142934"/>
                </a:cubicBezTo>
                <a:cubicBezTo>
                  <a:pt x="35011" y="165159"/>
                  <a:pt x="-2031" y="213842"/>
                  <a:pt x="86" y="209609"/>
                </a:cubicBezTo>
                <a:cubicBezTo>
                  <a:pt x="2203" y="205376"/>
                  <a:pt x="53003" y="137642"/>
                  <a:pt x="66761" y="117534"/>
                </a:cubicBezTo>
                <a:cubicBezTo>
                  <a:pt x="80519" y="97426"/>
                  <a:pt x="57765" y="107480"/>
                  <a:pt x="82636" y="88959"/>
                </a:cubicBezTo>
                <a:cubicBezTo>
                  <a:pt x="107507" y="70438"/>
                  <a:pt x="220219" y="2176"/>
                  <a:pt x="22551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903BA45-C5C3-D749-209E-AFFB49DC368D}"/>
              </a:ext>
            </a:extLst>
          </p:cNvPr>
          <p:cNvSpPr/>
          <p:nvPr/>
        </p:nvSpPr>
        <p:spPr>
          <a:xfrm>
            <a:off x="5167826" y="4730737"/>
            <a:ext cx="325650" cy="200184"/>
          </a:xfrm>
          <a:custGeom>
            <a:avLst/>
            <a:gdLst>
              <a:gd name="connsiteX0" fmla="*/ 1074 w 325650"/>
              <a:gd name="connsiteY0" fmla="*/ 13 h 200184"/>
              <a:gd name="connsiteX1" fmla="*/ 89974 w 325650"/>
              <a:gd name="connsiteY1" fmla="*/ 31763 h 200184"/>
              <a:gd name="connsiteX2" fmla="*/ 175699 w 325650"/>
              <a:gd name="connsiteY2" fmla="*/ 101613 h 200184"/>
              <a:gd name="connsiteX3" fmla="*/ 153474 w 325650"/>
              <a:gd name="connsiteY3" fmla="*/ 79388 h 200184"/>
              <a:gd name="connsiteX4" fmla="*/ 223324 w 325650"/>
              <a:gd name="connsiteY4" fmla="*/ 127013 h 200184"/>
              <a:gd name="connsiteX5" fmla="*/ 204274 w 325650"/>
              <a:gd name="connsiteY5" fmla="*/ 111138 h 200184"/>
              <a:gd name="connsiteX6" fmla="*/ 264599 w 325650"/>
              <a:gd name="connsiteY6" fmla="*/ 136538 h 200184"/>
              <a:gd name="connsiteX7" fmla="*/ 324924 w 325650"/>
              <a:gd name="connsiteY7" fmla="*/ 200038 h 200184"/>
              <a:gd name="connsiteX8" fmla="*/ 293174 w 325650"/>
              <a:gd name="connsiteY8" fmla="*/ 152413 h 200184"/>
              <a:gd name="connsiteX9" fmla="*/ 223324 w 325650"/>
              <a:gd name="connsiteY9" fmla="*/ 101613 h 200184"/>
              <a:gd name="connsiteX10" fmla="*/ 153474 w 325650"/>
              <a:gd name="connsiteY10" fmla="*/ 34938 h 200184"/>
              <a:gd name="connsiteX11" fmla="*/ 1074 w 325650"/>
              <a:gd name="connsiteY11" fmla="*/ 13 h 2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650" h="200184">
                <a:moveTo>
                  <a:pt x="1074" y="13"/>
                </a:moveTo>
                <a:cubicBezTo>
                  <a:pt x="-9509" y="-516"/>
                  <a:pt x="60870" y="14830"/>
                  <a:pt x="89974" y="31763"/>
                </a:cubicBezTo>
                <a:cubicBezTo>
                  <a:pt x="119078" y="48696"/>
                  <a:pt x="165116" y="93676"/>
                  <a:pt x="175699" y="101613"/>
                </a:cubicBezTo>
                <a:cubicBezTo>
                  <a:pt x="186282" y="109550"/>
                  <a:pt x="145537" y="75155"/>
                  <a:pt x="153474" y="79388"/>
                </a:cubicBezTo>
                <a:cubicBezTo>
                  <a:pt x="161411" y="83621"/>
                  <a:pt x="223324" y="127013"/>
                  <a:pt x="223324" y="127013"/>
                </a:cubicBezTo>
                <a:cubicBezTo>
                  <a:pt x="231791" y="132305"/>
                  <a:pt x="197395" y="109551"/>
                  <a:pt x="204274" y="111138"/>
                </a:cubicBezTo>
                <a:cubicBezTo>
                  <a:pt x="211153" y="112725"/>
                  <a:pt x="244491" y="121721"/>
                  <a:pt x="264599" y="136538"/>
                </a:cubicBezTo>
                <a:cubicBezTo>
                  <a:pt x="284707" y="151355"/>
                  <a:pt x="320162" y="197392"/>
                  <a:pt x="324924" y="200038"/>
                </a:cubicBezTo>
                <a:cubicBezTo>
                  <a:pt x="329686" y="202684"/>
                  <a:pt x="310107" y="168817"/>
                  <a:pt x="293174" y="152413"/>
                </a:cubicBezTo>
                <a:cubicBezTo>
                  <a:pt x="276241" y="136009"/>
                  <a:pt x="246607" y="121192"/>
                  <a:pt x="223324" y="101613"/>
                </a:cubicBezTo>
                <a:cubicBezTo>
                  <a:pt x="200041" y="82034"/>
                  <a:pt x="187870" y="51871"/>
                  <a:pt x="153474" y="34938"/>
                </a:cubicBezTo>
                <a:cubicBezTo>
                  <a:pt x="119078" y="18005"/>
                  <a:pt x="11657" y="542"/>
                  <a:pt x="107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1E3887C-B59C-2ABE-0468-17C5451E3308}"/>
              </a:ext>
            </a:extLst>
          </p:cNvPr>
          <p:cNvSpPr/>
          <p:nvPr/>
        </p:nvSpPr>
        <p:spPr>
          <a:xfrm>
            <a:off x="5073650" y="4829164"/>
            <a:ext cx="325089" cy="69861"/>
          </a:xfrm>
          <a:custGeom>
            <a:avLst/>
            <a:gdLst>
              <a:gd name="connsiteX0" fmla="*/ 0 w 325089"/>
              <a:gd name="connsiteY0" fmla="*/ 69861 h 69861"/>
              <a:gd name="connsiteX1" fmla="*/ 187325 w 325089"/>
              <a:gd name="connsiteY1" fmla="*/ 28586 h 69861"/>
              <a:gd name="connsiteX2" fmla="*/ 323850 w 325089"/>
              <a:gd name="connsiteY2" fmla="*/ 11 h 69861"/>
              <a:gd name="connsiteX3" fmla="*/ 247650 w 325089"/>
              <a:gd name="connsiteY3" fmla="*/ 31761 h 69861"/>
              <a:gd name="connsiteX4" fmla="*/ 127000 w 325089"/>
              <a:gd name="connsiteY4" fmla="*/ 53986 h 69861"/>
              <a:gd name="connsiteX5" fmla="*/ 0 w 325089"/>
              <a:gd name="connsiteY5" fmla="*/ 69861 h 6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89" h="69861">
                <a:moveTo>
                  <a:pt x="0" y="69861"/>
                </a:moveTo>
                <a:lnTo>
                  <a:pt x="187325" y="28586"/>
                </a:lnTo>
                <a:cubicBezTo>
                  <a:pt x="241300" y="16944"/>
                  <a:pt x="313796" y="-518"/>
                  <a:pt x="323850" y="11"/>
                </a:cubicBezTo>
                <a:cubicBezTo>
                  <a:pt x="333904" y="540"/>
                  <a:pt x="280458" y="22765"/>
                  <a:pt x="247650" y="31761"/>
                </a:cubicBezTo>
                <a:cubicBezTo>
                  <a:pt x="214842" y="40757"/>
                  <a:pt x="127000" y="53986"/>
                  <a:pt x="127000" y="53986"/>
                </a:cubicBezTo>
                <a:lnTo>
                  <a:pt x="0" y="698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DEB9848-26C2-F0A6-5C43-A26443DCBCCA}"/>
              </a:ext>
            </a:extLst>
          </p:cNvPr>
          <p:cNvSpPr/>
          <p:nvPr/>
        </p:nvSpPr>
        <p:spPr>
          <a:xfrm>
            <a:off x="4670413" y="4898677"/>
            <a:ext cx="397498" cy="50192"/>
          </a:xfrm>
          <a:custGeom>
            <a:avLst/>
            <a:gdLst>
              <a:gd name="connsiteX0" fmla="*/ 12 w 397498"/>
              <a:gd name="connsiteY0" fmla="*/ 41623 h 50192"/>
              <a:gd name="connsiteX1" fmla="*/ 187337 w 397498"/>
              <a:gd name="connsiteY1" fmla="*/ 35273 h 50192"/>
              <a:gd name="connsiteX2" fmla="*/ 263537 w 397498"/>
              <a:gd name="connsiteY2" fmla="*/ 41623 h 50192"/>
              <a:gd name="connsiteX3" fmla="*/ 200037 w 397498"/>
              <a:gd name="connsiteY3" fmla="*/ 47973 h 50192"/>
              <a:gd name="connsiteX4" fmla="*/ 396887 w 397498"/>
              <a:gd name="connsiteY4" fmla="*/ 348 h 50192"/>
              <a:gd name="connsiteX5" fmla="*/ 257187 w 397498"/>
              <a:gd name="connsiteY5" fmla="*/ 25748 h 50192"/>
              <a:gd name="connsiteX6" fmla="*/ 127012 w 397498"/>
              <a:gd name="connsiteY6" fmla="*/ 13048 h 50192"/>
              <a:gd name="connsiteX7" fmla="*/ 177812 w 397498"/>
              <a:gd name="connsiteY7" fmla="*/ 16223 h 50192"/>
              <a:gd name="connsiteX8" fmla="*/ 12 w 397498"/>
              <a:gd name="connsiteY8" fmla="*/ 41623 h 5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98" h="50192">
                <a:moveTo>
                  <a:pt x="12" y="41623"/>
                </a:moveTo>
                <a:cubicBezTo>
                  <a:pt x="1599" y="44798"/>
                  <a:pt x="143416" y="35273"/>
                  <a:pt x="187337" y="35273"/>
                </a:cubicBezTo>
                <a:cubicBezTo>
                  <a:pt x="231258" y="35273"/>
                  <a:pt x="261420" y="39506"/>
                  <a:pt x="263537" y="41623"/>
                </a:cubicBezTo>
                <a:cubicBezTo>
                  <a:pt x="265654" y="43740"/>
                  <a:pt x="177812" y="54852"/>
                  <a:pt x="200037" y="47973"/>
                </a:cubicBezTo>
                <a:cubicBezTo>
                  <a:pt x="222262" y="41094"/>
                  <a:pt x="387362" y="4052"/>
                  <a:pt x="396887" y="348"/>
                </a:cubicBezTo>
                <a:cubicBezTo>
                  <a:pt x="406412" y="-3356"/>
                  <a:pt x="302166" y="23631"/>
                  <a:pt x="257187" y="25748"/>
                </a:cubicBezTo>
                <a:cubicBezTo>
                  <a:pt x="212208" y="27865"/>
                  <a:pt x="140241" y="14635"/>
                  <a:pt x="127012" y="13048"/>
                </a:cubicBezTo>
                <a:cubicBezTo>
                  <a:pt x="113783" y="11461"/>
                  <a:pt x="203212" y="9873"/>
                  <a:pt x="177812" y="16223"/>
                </a:cubicBezTo>
                <a:cubicBezTo>
                  <a:pt x="152412" y="22573"/>
                  <a:pt x="-1575" y="38448"/>
                  <a:pt x="12" y="4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2C21733-820A-BA33-553B-FFEB75EB05DF}"/>
              </a:ext>
            </a:extLst>
          </p:cNvPr>
          <p:cNvSpPr/>
          <p:nvPr/>
        </p:nvSpPr>
        <p:spPr>
          <a:xfrm>
            <a:off x="5057541" y="4838733"/>
            <a:ext cx="534347" cy="151987"/>
          </a:xfrm>
          <a:custGeom>
            <a:avLst/>
            <a:gdLst>
              <a:gd name="connsiteX0" fmla="*/ 234 w 534347"/>
              <a:gd name="connsiteY0" fmla="*/ 76167 h 151987"/>
              <a:gd name="connsiteX1" fmla="*/ 279634 w 534347"/>
              <a:gd name="connsiteY1" fmla="*/ 63467 h 151987"/>
              <a:gd name="connsiteX2" fmla="*/ 260584 w 534347"/>
              <a:gd name="connsiteY2" fmla="*/ 38067 h 151987"/>
              <a:gd name="connsiteX3" fmla="*/ 390759 w 534347"/>
              <a:gd name="connsiteY3" fmla="*/ 76167 h 151987"/>
              <a:gd name="connsiteX4" fmla="*/ 352659 w 534347"/>
              <a:gd name="connsiteY4" fmla="*/ 50767 h 151987"/>
              <a:gd name="connsiteX5" fmla="*/ 530459 w 534347"/>
              <a:gd name="connsiteY5" fmla="*/ 149192 h 151987"/>
              <a:gd name="connsiteX6" fmla="*/ 463784 w 534347"/>
              <a:gd name="connsiteY6" fmla="*/ 114267 h 151987"/>
              <a:gd name="connsiteX7" fmla="*/ 330434 w 534347"/>
              <a:gd name="connsiteY7" fmla="*/ 3142 h 151987"/>
              <a:gd name="connsiteX8" fmla="*/ 365359 w 534347"/>
              <a:gd name="connsiteY8" fmla="*/ 31717 h 151987"/>
              <a:gd name="connsiteX9" fmla="*/ 285984 w 534347"/>
              <a:gd name="connsiteY9" fmla="*/ 44417 h 151987"/>
              <a:gd name="connsiteX10" fmla="*/ 232009 w 534347"/>
              <a:gd name="connsiteY10" fmla="*/ 47592 h 151987"/>
              <a:gd name="connsiteX11" fmla="*/ 234 w 534347"/>
              <a:gd name="connsiteY11" fmla="*/ 76167 h 1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347" h="151987">
                <a:moveTo>
                  <a:pt x="234" y="76167"/>
                </a:moveTo>
                <a:cubicBezTo>
                  <a:pt x="8171" y="78813"/>
                  <a:pt x="236242" y="69817"/>
                  <a:pt x="279634" y="63467"/>
                </a:cubicBezTo>
                <a:cubicBezTo>
                  <a:pt x="323026" y="57117"/>
                  <a:pt x="242063" y="35950"/>
                  <a:pt x="260584" y="38067"/>
                </a:cubicBezTo>
                <a:cubicBezTo>
                  <a:pt x="279105" y="40184"/>
                  <a:pt x="375413" y="74050"/>
                  <a:pt x="390759" y="76167"/>
                </a:cubicBezTo>
                <a:cubicBezTo>
                  <a:pt x="406105" y="78284"/>
                  <a:pt x="329376" y="38596"/>
                  <a:pt x="352659" y="50767"/>
                </a:cubicBezTo>
                <a:cubicBezTo>
                  <a:pt x="375942" y="62938"/>
                  <a:pt x="511938" y="138609"/>
                  <a:pt x="530459" y="149192"/>
                </a:cubicBezTo>
                <a:cubicBezTo>
                  <a:pt x="548980" y="159775"/>
                  <a:pt x="497122" y="138609"/>
                  <a:pt x="463784" y="114267"/>
                </a:cubicBezTo>
                <a:cubicBezTo>
                  <a:pt x="430446" y="89925"/>
                  <a:pt x="346838" y="16900"/>
                  <a:pt x="330434" y="3142"/>
                </a:cubicBezTo>
                <a:cubicBezTo>
                  <a:pt x="314030" y="-10616"/>
                  <a:pt x="372767" y="24838"/>
                  <a:pt x="365359" y="31717"/>
                </a:cubicBezTo>
                <a:cubicBezTo>
                  <a:pt x="357951" y="38596"/>
                  <a:pt x="308209" y="41771"/>
                  <a:pt x="285984" y="44417"/>
                </a:cubicBezTo>
                <a:cubicBezTo>
                  <a:pt x="263759" y="47063"/>
                  <a:pt x="275401" y="43359"/>
                  <a:pt x="232009" y="47592"/>
                </a:cubicBezTo>
                <a:cubicBezTo>
                  <a:pt x="188617" y="51825"/>
                  <a:pt x="-7703" y="73521"/>
                  <a:pt x="234" y="7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A9063FC-5872-21DE-D3CF-91356B07CB64}"/>
              </a:ext>
            </a:extLst>
          </p:cNvPr>
          <p:cNvSpPr/>
          <p:nvPr/>
        </p:nvSpPr>
        <p:spPr>
          <a:xfrm>
            <a:off x="4892396" y="4696443"/>
            <a:ext cx="354832" cy="212202"/>
          </a:xfrm>
          <a:custGeom>
            <a:avLst/>
            <a:gdLst>
              <a:gd name="connsiteX0" fmla="*/ 349529 w 354832"/>
              <a:gd name="connsiteY0" fmla="*/ 15257 h 212202"/>
              <a:gd name="connsiteX1" fmla="*/ 298729 w 354832"/>
              <a:gd name="connsiteY1" fmla="*/ 62882 h 212202"/>
              <a:gd name="connsiteX2" fmla="*/ 317779 w 354832"/>
              <a:gd name="connsiteY2" fmla="*/ 126382 h 212202"/>
              <a:gd name="connsiteX3" fmla="*/ 301904 w 354832"/>
              <a:gd name="connsiteY3" fmla="*/ 177182 h 212202"/>
              <a:gd name="connsiteX4" fmla="*/ 225704 w 354832"/>
              <a:gd name="connsiteY4" fmla="*/ 199407 h 212202"/>
              <a:gd name="connsiteX5" fmla="*/ 95529 w 354832"/>
              <a:gd name="connsiteY5" fmla="*/ 212107 h 212202"/>
              <a:gd name="connsiteX6" fmla="*/ 25679 w 354832"/>
              <a:gd name="connsiteY6" fmla="*/ 193057 h 212202"/>
              <a:gd name="connsiteX7" fmla="*/ 279 w 354832"/>
              <a:gd name="connsiteY7" fmla="*/ 142257 h 212202"/>
              <a:gd name="connsiteX8" fmla="*/ 22504 w 354832"/>
              <a:gd name="connsiteY8" fmla="*/ 59707 h 212202"/>
              <a:gd name="connsiteX9" fmla="*/ 149504 w 354832"/>
              <a:gd name="connsiteY9" fmla="*/ 2557 h 212202"/>
              <a:gd name="connsiteX10" fmla="*/ 349529 w 354832"/>
              <a:gd name="connsiteY10" fmla="*/ 15257 h 2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832" h="212202">
                <a:moveTo>
                  <a:pt x="349529" y="15257"/>
                </a:moveTo>
                <a:cubicBezTo>
                  <a:pt x="374400" y="25311"/>
                  <a:pt x="304021" y="44361"/>
                  <a:pt x="298729" y="62882"/>
                </a:cubicBezTo>
                <a:cubicBezTo>
                  <a:pt x="293437" y="81403"/>
                  <a:pt x="317250" y="107332"/>
                  <a:pt x="317779" y="126382"/>
                </a:cubicBezTo>
                <a:cubicBezTo>
                  <a:pt x="318308" y="145432"/>
                  <a:pt x="317250" y="165011"/>
                  <a:pt x="301904" y="177182"/>
                </a:cubicBezTo>
                <a:cubicBezTo>
                  <a:pt x="286558" y="189353"/>
                  <a:pt x="260100" y="193586"/>
                  <a:pt x="225704" y="199407"/>
                </a:cubicBezTo>
                <a:cubicBezTo>
                  <a:pt x="191308" y="205228"/>
                  <a:pt x="128866" y="213165"/>
                  <a:pt x="95529" y="212107"/>
                </a:cubicBezTo>
                <a:cubicBezTo>
                  <a:pt x="62192" y="211049"/>
                  <a:pt x="41554" y="204699"/>
                  <a:pt x="25679" y="193057"/>
                </a:cubicBezTo>
                <a:cubicBezTo>
                  <a:pt x="9804" y="181415"/>
                  <a:pt x="808" y="164482"/>
                  <a:pt x="279" y="142257"/>
                </a:cubicBezTo>
                <a:cubicBezTo>
                  <a:pt x="-250" y="120032"/>
                  <a:pt x="-2367" y="82990"/>
                  <a:pt x="22504" y="59707"/>
                </a:cubicBezTo>
                <a:cubicBezTo>
                  <a:pt x="47375" y="36424"/>
                  <a:pt x="101350" y="9965"/>
                  <a:pt x="149504" y="2557"/>
                </a:cubicBezTo>
                <a:cubicBezTo>
                  <a:pt x="197658" y="-4851"/>
                  <a:pt x="324658" y="5203"/>
                  <a:pt x="349529" y="15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6B44BA4C-3868-B591-7850-A557007E0E64}"/>
              </a:ext>
            </a:extLst>
          </p:cNvPr>
          <p:cNvSpPr/>
          <p:nvPr/>
        </p:nvSpPr>
        <p:spPr>
          <a:xfrm>
            <a:off x="4997424" y="479684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月 16">
            <a:extLst>
              <a:ext uri="{FF2B5EF4-FFF2-40B4-BE49-F238E27FC236}">
                <a16:creationId xmlns:a16="http://schemas.microsoft.com/office/drawing/2014/main" id="{A34D266B-589E-7BAB-3711-6F34E2CF7C40}"/>
              </a:ext>
            </a:extLst>
          </p:cNvPr>
          <p:cNvSpPr/>
          <p:nvPr/>
        </p:nvSpPr>
        <p:spPr>
          <a:xfrm rot="2077976">
            <a:off x="5066386" y="4765301"/>
            <a:ext cx="71730" cy="9871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050C562-3357-A989-B8FE-825B6103A87F}"/>
              </a:ext>
            </a:extLst>
          </p:cNvPr>
          <p:cNvSpPr/>
          <p:nvPr/>
        </p:nvSpPr>
        <p:spPr>
          <a:xfrm>
            <a:off x="5026018" y="4905375"/>
            <a:ext cx="480552" cy="73231"/>
          </a:xfrm>
          <a:custGeom>
            <a:avLst/>
            <a:gdLst>
              <a:gd name="connsiteX0" fmla="*/ 7 w 480552"/>
              <a:gd name="connsiteY0" fmla="*/ 6350 h 73231"/>
              <a:gd name="connsiteX1" fmla="*/ 292107 w 480552"/>
              <a:gd name="connsiteY1" fmla="*/ 9525 h 73231"/>
              <a:gd name="connsiteX2" fmla="*/ 212732 w 480552"/>
              <a:gd name="connsiteY2" fmla="*/ 31750 h 73231"/>
              <a:gd name="connsiteX3" fmla="*/ 314332 w 480552"/>
              <a:gd name="connsiteY3" fmla="*/ 34925 h 73231"/>
              <a:gd name="connsiteX4" fmla="*/ 263532 w 480552"/>
              <a:gd name="connsiteY4" fmla="*/ 73025 h 73231"/>
              <a:gd name="connsiteX5" fmla="*/ 479432 w 480552"/>
              <a:gd name="connsiteY5" fmla="*/ 15875 h 73231"/>
              <a:gd name="connsiteX6" fmla="*/ 346082 w 480552"/>
              <a:gd name="connsiteY6" fmla="*/ 53975 h 73231"/>
              <a:gd name="connsiteX7" fmla="*/ 298457 w 480552"/>
              <a:gd name="connsiteY7" fmla="*/ 34925 h 73231"/>
              <a:gd name="connsiteX8" fmla="*/ 301632 w 480552"/>
              <a:gd name="connsiteY8" fmla="*/ 0 h 73231"/>
              <a:gd name="connsiteX9" fmla="*/ 7 w 480552"/>
              <a:gd name="connsiteY9" fmla="*/ 6350 h 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552" h="73231">
                <a:moveTo>
                  <a:pt x="7" y="6350"/>
                </a:moveTo>
                <a:cubicBezTo>
                  <a:pt x="-1580" y="7937"/>
                  <a:pt x="256653" y="5292"/>
                  <a:pt x="292107" y="9525"/>
                </a:cubicBezTo>
                <a:cubicBezTo>
                  <a:pt x="327561" y="13758"/>
                  <a:pt x="209028" y="27517"/>
                  <a:pt x="212732" y="31750"/>
                </a:cubicBezTo>
                <a:cubicBezTo>
                  <a:pt x="216436" y="35983"/>
                  <a:pt x="305865" y="28046"/>
                  <a:pt x="314332" y="34925"/>
                </a:cubicBezTo>
                <a:cubicBezTo>
                  <a:pt x="322799" y="41804"/>
                  <a:pt x="236015" y="76200"/>
                  <a:pt x="263532" y="73025"/>
                </a:cubicBezTo>
                <a:cubicBezTo>
                  <a:pt x="291049" y="69850"/>
                  <a:pt x="465674" y="19050"/>
                  <a:pt x="479432" y="15875"/>
                </a:cubicBezTo>
                <a:cubicBezTo>
                  <a:pt x="493190" y="12700"/>
                  <a:pt x="376245" y="50800"/>
                  <a:pt x="346082" y="53975"/>
                </a:cubicBezTo>
                <a:cubicBezTo>
                  <a:pt x="315919" y="57150"/>
                  <a:pt x="305865" y="43921"/>
                  <a:pt x="298457" y="34925"/>
                </a:cubicBezTo>
                <a:cubicBezTo>
                  <a:pt x="291049" y="25929"/>
                  <a:pt x="349786" y="1058"/>
                  <a:pt x="301632" y="0"/>
                </a:cubicBezTo>
                <a:lnTo>
                  <a:pt x="7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57E07AE-46B4-BD71-8088-09A1E0B7242F}"/>
              </a:ext>
            </a:extLst>
          </p:cNvPr>
          <p:cNvSpPr/>
          <p:nvPr/>
        </p:nvSpPr>
        <p:spPr>
          <a:xfrm>
            <a:off x="4736082" y="4939860"/>
            <a:ext cx="506036" cy="41978"/>
          </a:xfrm>
          <a:custGeom>
            <a:avLst/>
            <a:gdLst>
              <a:gd name="connsiteX0" fmla="*/ 1018 w 506036"/>
              <a:gd name="connsiteY0" fmla="*/ 41715 h 41978"/>
              <a:gd name="connsiteX1" fmla="*/ 302643 w 506036"/>
              <a:gd name="connsiteY1" fmla="*/ 13140 h 41978"/>
              <a:gd name="connsiteX2" fmla="*/ 505843 w 506036"/>
              <a:gd name="connsiteY2" fmla="*/ 9965 h 41978"/>
              <a:gd name="connsiteX3" fmla="*/ 334393 w 506036"/>
              <a:gd name="connsiteY3" fmla="*/ 440 h 41978"/>
              <a:gd name="connsiteX4" fmla="*/ 70868 w 506036"/>
              <a:gd name="connsiteY4" fmla="*/ 25840 h 41978"/>
              <a:gd name="connsiteX5" fmla="*/ 201043 w 506036"/>
              <a:gd name="connsiteY5" fmla="*/ 25840 h 41978"/>
              <a:gd name="connsiteX6" fmla="*/ 1018 w 506036"/>
              <a:gd name="connsiteY6" fmla="*/ 41715 h 4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036" h="41978">
                <a:moveTo>
                  <a:pt x="1018" y="41715"/>
                </a:moveTo>
                <a:cubicBezTo>
                  <a:pt x="17951" y="39598"/>
                  <a:pt x="218506" y="18432"/>
                  <a:pt x="302643" y="13140"/>
                </a:cubicBezTo>
                <a:cubicBezTo>
                  <a:pt x="386781" y="7848"/>
                  <a:pt x="500551" y="12082"/>
                  <a:pt x="505843" y="9965"/>
                </a:cubicBezTo>
                <a:cubicBezTo>
                  <a:pt x="511135" y="7848"/>
                  <a:pt x="406889" y="-2206"/>
                  <a:pt x="334393" y="440"/>
                </a:cubicBezTo>
                <a:cubicBezTo>
                  <a:pt x="261897" y="3086"/>
                  <a:pt x="93093" y="21607"/>
                  <a:pt x="70868" y="25840"/>
                </a:cubicBezTo>
                <a:cubicBezTo>
                  <a:pt x="48643" y="30073"/>
                  <a:pt x="218505" y="18961"/>
                  <a:pt x="201043" y="25840"/>
                </a:cubicBezTo>
                <a:cubicBezTo>
                  <a:pt x="183581" y="32719"/>
                  <a:pt x="-15915" y="43832"/>
                  <a:pt x="1018" y="41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8458AAB-D612-92BC-096C-25007F0602D9}"/>
              </a:ext>
            </a:extLst>
          </p:cNvPr>
          <p:cNvSpPr/>
          <p:nvPr/>
        </p:nvSpPr>
        <p:spPr>
          <a:xfrm>
            <a:off x="5381253" y="4933945"/>
            <a:ext cx="224990" cy="69917"/>
          </a:xfrm>
          <a:custGeom>
            <a:avLst/>
            <a:gdLst>
              <a:gd name="connsiteX0" fmla="*/ 372 w 224990"/>
              <a:gd name="connsiteY0" fmla="*/ 5 h 69917"/>
              <a:gd name="connsiteX1" fmla="*/ 114672 w 224990"/>
              <a:gd name="connsiteY1" fmla="*/ 44455 h 69917"/>
              <a:gd name="connsiteX2" fmla="*/ 51172 w 224990"/>
              <a:gd name="connsiteY2" fmla="*/ 53980 h 69917"/>
              <a:gd name="connsiteX3" fmla="*/ 222622 w 224990"/>
              <a:gd name="connsiteY3" fmla="*/ 69855 h 69917"/>
              <a:gd name="connsiteX4" fmla="*/ 146422 w 224990"/>
              <a:gd name="connsiteY4" fmla="*/ 47630 h 69917"/>
              <a:gd name="connsiteX5" fmla="*/ 79747 w 224990"/>
              <a:gd name="connsiteY5" fmla="*/ 47630 h 69917"/>
              <a:gd name="connsiteX6" fmla="*/ 372 w 224990"/>
              <a:gd name="connsiteY6" fmla="*/ 5 h 6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90" h="69917">
                <a:moveTo>
                  <a:pt x="372" y="5"/>
                </a:moveTo>
                <a:cubicBezTo>
                  <a:pt x="6193" y="-524"/>
                  <a:pt x="106205" y="35459"/>
                  <a:pt x="114672" y="44455"/>
                </a:cubicBezTo>
                <a:cubicBezTo>
                  <a:pt x="123139" y="53451"/>
                  <a:pt x="33180" y="49747"/>
                  <a:pt x="51172" y="53980"/>
                </a:cubicBezTo>
                <a:cubicBezTo>
                  <a:pt x="69164" y="58213"/>
                  <a:pt x="206747" y="70913"/>
                  <a:pt x="222622" y="69855"/>
                </a:cubicBezTo>
                <a:cubicBezTo>
                  <a:pt x="238497" y="68797"/>
                  <a:pt x="170235" y="51334"/>
                  <a:pt x="146422" y="47630"/>
                </a:cubicBezTo>
                <a:cubicBezTo>
                  <a:pt x="122610" y="43926"/>
                  <a:pt x="100914" y="55568"/>
                  <a:pt x="79747" y="47630"/>
                </a:cubicBezTo>
                <a:cubicBezTo>
                  <a:pt x="58580" y="39693"/>
                  <a:pt x="-5449" y="534"/>
                  <a:pt x="37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55E44BF-7783-D19C-78C2-11A346D61F56}"/>
              </a:ext>
            </a:extLst>
          </p:cNvPr>
          <p:cNvSpPr/>
          <p:nvPr/>
        </p:nvSpPr>
        <p:spPr>
          <a:xfrm>
            <a:off x="4692650" y="4359273"/>
            <a:ext cx="241399" cy="130411"/>
          </a:xfrm>
          <a:custGeom>
            <a:avLst/>
            <a:gdLst>
              <a:gd name="connsiteX0" fmla="*/ 0 w 241399"/>
              <a:gd name="connsiteY0" fmla="*/ 12702 h 130411"/>
              <a:gd name="connsiteX1" fmla="*/ 114300 w 241399"/>
              <a:gd name="connsiteY1" fmla="*/ 98427 h 130411"/>
              <a:gd name="connsiteX2" fmla="*/ 104775 w 241399"/>
              <a:gd name="connsiteY2" fmla="*/ 60327 h 130411"/>
              <a:gd name="connsiteX3" fmla="*/ 187325 w 241399"/>
              <a:gd name="connsiteY3" fmla="*/ 130177 h 130411"/>
              <a:gd name="connsiteX4" fmla="*/ 161925 w 241399"/>
              <a:gd name="connsiteY4" fmla="*/ 31752 h 130411"/>
              <a:gd name="connsiteX5" fmla="*/ 241300 w 241399"/>
              <a:gd name="connsiteY5" fmla="*/ 114302 h 130411"/>
              <a:gd name="connsiteX6" fmla="*/ 142875 w 241399"/>
              <a:gd name="connsiteY6" fmla="*/ 2 h 130411"/>
              <a:gd name="connsiteX7" fmla="*/ 165100 w 241399"/>
              <a:gd name="connsiteY7" fmla="*/ 111127 h 130411"/>
              <a:gd name="connsiteX8" fmla="*/ 114300 w 241399"/>
              <a:gd name="connsiteY8" fmla="*/ 79377 h 130411"/>
              <a:gd name="connsiteX9" fmla="*/ 0 w 241399"/>
              <a:gd name="connsiteY9" fmla="*/ 12702 h 13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399" h="130411">
                <a:moveTo>
                  <a:pt x="0" y="12702"/>
                </a:moveTo>
                <a:cubicBezTo>
                  <a:pt x="0" y="15877"/>
                  <a:pt x="96838" y="90490"/>
                  <a:pt x="114300" y="98427"/>
                </a:cubicBezTo>
                <a:cubicBezTo>
                  <a:pt x="131762" y="106364"/>
                  <a:pt x="92604" y="55035"/>
                  <a:pt x="104775" y="60327"/>
                </a:cubicBezTo>
                <a:cubicBezTo>
                  <a:pt x="116946" y="65619"/>
                  <a:pt x="177800" y="134940"/>
                  <a:pt x="187325" y="130177"/>
                </a:cubicBezTo>
                <a:cubicBezTo>
                  <a:pt x="196850" y="125414"/>
                  <a:pt x="152929" y="34398"/>
                  <a:pt x="161925" y="31752"/>
                </a:cubicBezTo>
                <a:cubicBezTo>
                  <a:pt x="170921" y="29106"/>
                  <a:pt x="244475" y="119594"/>
                  <a:pt x="241300" y="114302"/>
                </a:cubicBezTo>
                <a:cubicBezTo>
                  <a:pt x="238125" y="109010"/>
                  <a:pt x="155575" y="531"/>
                  <a:pt x="142875" y="2"/>
                </a:cubicBezTo>
                <a:cubicBezTo>
                  <a:pt x="130175" y="-527"/>
                  <a:pt x="169862" y="97898"/>
                  <a:pt x="165100" y="111127"/>
                </a:cubicBezTo>
                <a:cubicBezTo>
                  <a:pt x="160338" y="124356"/>
                  <a:pt x="138112" y="92606"/>
                  <a:pt x="114300" y="79377"/>
                </a:cubicBezTo>
                <a:cubicBezTo>
                  <a:pt x="90488" y="66148"/>
                  <a:pt x="0" y="9527"/>
                  <a:pt x="0" y="1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7AC6AC3-6373-DD1E-84EB-C7A118B96569}"/>
              </a:ext>
            </a:extLst>
          </p:cNvPr>
          <p:cNvSpPr/>
          <p:nvPr/>
        </p:nvSpPr>
        <p:spPr>
          <a:xfrm>
            <a:off x="4803655" y="4247932"/>
            <a:ext cx="260619" cy="108194"/>
          </a:xfrm>
          <a:custGeom>
            <a:avLst/>
            <a:gdLst>
              <a:gd name="connsiteX0" fmla="*/ 120 w 260619"/>
              <a:gd name="connsiteY0" fmla="*/ 108168 h 108194"/>
              <a:gd name="connsiteX1" fmla="*/ 92195 w 260619"/>
              <a:gd name="connsiteY1" fmla="*/ 31968 h 108194"/>
              <a:gd name="connsiteX2" fmla="*/ 76320 w 260619"/>
              <a:gd name="connsiteY2" fmla="*/ 66893 h 108194"/>
              <a:gd name="connsiteX3" fmla="*/ 171570 w 260619"/>
              <a:gd name="connsiteY3" fmla="*/ 57368 h 108194"/>
              <a:gd name="connsiteX4" fmla="*/ 260470 w 260619"/>
              <a:gd name="connsiteY4" fmla="*/ 218 h 108194"/>
              <a:gd name="connsiteX5" fmla="*/ 190620 w 260619"/>
              <a:gd name="connsiteY5" fmla="*/ 38318 h 108194"/>
              <a:gd name="connsiteX6" fmla="*/ 111245 w 260619"/>
              <a:gd name="connsiteY6" fmla="*/ 54193 h 108194"/>
              <a:gd name="connsiteX7" fmla="*/ 127120 w 260619"/>
              <a:gd name="connsiteY7" fmla="*/ 6568 h 108194"/>
              <a:gd name="connsiteX8" fmla="*/ 19170 w 260619"/>
              <a:gd name="connsiteY8" fmla="*/ 12918 h 108194"/>
              <a:gd name="connsiteX9" fmla="*/ 114420 w 260619"/>
              <a:gd name="connsiteY9" fmla="*/ 22443 h 108194"/>
              <a:gd name="connsiteX10" fmla="*/ 120 w 260619"/>
              <a:gd name="connsiteY10" fmla="*/ 108168 h 1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19" h="108194">
                <a:moveTo>
                  <a:pt x="120" y="108168"/>
                </a:moveTo>
                <a:cubicBezTo>
                  <a:pt x="-3584" y="109755"/>
                  <a:pt x="79495" y="38847"/>
                  <a:pt x="92195" y="31968"/>
                </a:cubicBezTo>
                <a:cubicBezTo>
                  <a:pt x="104895" y="25089"/>
                  <a:pt x="63091" y="62660"/>
                  <a:pt x="76320" y="66893"/>
                </a:cubicBezTo>
                <a:cubicBezTo>
                  <a:pt x="89549" y="71126"/>
                  <a:pt x="140878" y="68480"/>
                  <a:pt x="171570" y="57368"/>
                </a:cubicBezTo>
                <a:cubicBezTo>
                  <a:pt x="202262" y="46255"/>
                  <a:pt x="257295" y="3393"/>
                  <a:pt x="260470" y="218"/>
                </a:cubicBezTo>
                <a:cubicBezTo>
                  <a:pt x="263645" y="-2957"/>
                  <a:pt x="215491" y="29322"/>
                  <a:pt x="190620" y="38318"/>
                </a:cubicBezTo>
                <a:cubicBezTo>
                  <a:pt x="165749" y="47314"/>
                  <a:pt x="121828" y="59485"/>
                  <a:pt x="111245" y="54193"/>
                </a:cubicBezTo>
                <a:cubicBezTo>
                  <a:pt x="100662" y="48901"/>
                  <a:pt x="142466" y="13447"/>
                  <a:pt x="127120" y="6568"/>
                </a:cubicBezTo>
                <a:cubicBezTo>
                  <a:pt x="111774" y="-311"/>
                  <a:pt x="21287" y="10272"/>
                  <a:pt x="19170" y="12918"/>
                </a:cubicBezTo>
                <a:cubicBezTo>
                  <a:pt x="17053" y="15564"/>
                  <a:pt x="116007" y="8685"/>
                  <a:pt x="114420" y="22443"/>
                </a:cubicBezTo>
                <a:cubicBezTo>
                  <a:pt x="112833" y="36201"/>
                  <a:pt x="3824" y="106581"/>
                  <a:pt x="120" y="108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588A76C-37A3-10CF-9E26-E8DA005B6637}"/>
              </a:ext>
            </a:extLst>
          </p:cNvPr>
          <p:cNvSpPr/>
          <p:nvPr/>
        </p:nvSpPr>
        <p:spPr>
          <a:xfrm>
            <a:off x="4907498" y="4295772"/>
            <a:ext cx="442556" cy="168547"/>
          </a:xfrm>
          <a:custGeom>
            <a:avLst/>
            <a:gdLst>
              <a:gd name="connsiteX0" fmla="*/ 1052 w 442556"/>
              <a:gd name="connsiteY0" fmla="*/ 168278 h 168547"/>
              <a:gd name="connsiteX1" fmla="*/ 128052 w 442556"/>
              <a:gd name="connsiteY1" fmla="*/ 98428 h 168547"/>
              <a:gd name="connsiteX2" fmla="*/ 115352 w 442556"/>
              <a:gd name="connsiteY2" fmla="*/ 22228 h 168547"/>
              <a:gd name="connsiteX3" fmla="*/ 182027 w 442556"/>
              <a:gd name="connsiteY3" fmla="*/ 88903 h 168547"/>
              <a:gd name="connsiteX4" fmla="*/ 204252 w 442556"/>
              <a:gd name="connsiteY4" fmla="*/ 63503 h 168547"/>
              <a:gd name="connsiteX5" fmla="*/ 293152 w 442556"/>
              <a:gd name="connsiteY5" fmla="*/ 53978 h 168547"/>
              <a:gd name="connsiteX6" fmla="*/ 185202 w 442556"/>
              <a:gd name="connsiteY6" fmla="*/ 111128 h 168547"/>
              <a:gd name="connsiteX7" fmla="*/ 267752 w 442556"/>
              <a:gd name="connsiteY7" fmla="*/ 38103 h 168547"/>
              <a:gd name="connsiteX8" fmla="*/ 442377 w 442556"/>
              <a:gd name="connsiteY8" fmla="*/ 38103 h 168547"/>
              <a:gd name="connsiteX9" fmla="*/ 232827 w 442556"/>
              <a:gd name="connsiteY9" fmla="*/ 50803 h 168547"/>
              <a:gd name="connsiteX10" fmla="*/ 188377 w 442556"/>
              <a:gd name="connsiteY10" fmla="*/ 66678 h 168547"/>
              <a:gd name="connsiteX11" fmla="*/ 131227 w 442556"/>
              <a:gd name="connsiteY11" fmla="*/ 3 h 168547"/>
              <a:gd name="connsiteX12" fmla="*/ 128052 w 442556"/>
              <a:gd name="connsiteY12" fmla="*/ 69853 h 168547"/>
              <a:gd name="connsiteX13" fmla="*/ 70902 w 442556"/>
              <a:gd name="connsiteY13" fmla="*/ 120653 h 168547"/>
              <a:gd name="connsiteX14" fmla="*/ 1052 w 442556"/>
              <a:gd name="connsiteY14" fmla="*/ 168278 h 16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556" h="168547">
                <a:moveTo>
                  <a:pt x="1052" y="168278"/>
                </a:moveTo>
                <a:cubicBezTo>
                  <a:pt x="10577" y="164574"/>
                  <a:pt x="109002" y="122770"/>
                  <a:pt x="128052" y="98428"/>
                </a:cubicBezTo>
                <a:cubicBezTo>
                  <a:pt x="147102" y="74086"/>
                  <a:pt x="106356" y="23815"/>
                  <a:pt x="115352" y="22228"/>
                </a:cubicBezTo>
                <a:cubicBezTo>
                  <a:pt x="124348" y="20641"/>
                  <a:pt x="167210" y="82024"/>
                  <a:pt x="182027" y="88903"/>
                </a:cubicBezTo>
                <a:cubicBezTo>
                  <a:pt x="196844" y="95782"/>
                  <a:pt x="185731" y="69324"/>
                  <a:pt x="204252" y="63503"/>
                </a:cubicBezTo>
                <a:cubicBezTo>
                  <a:pt x="222773" y="57682"/>
                  <a:pt x="296327" y="46040"/>
                  <a:pt x="293152" y="53978"/>
                </a:cubicBezTo>
                <a:cubicBezTo>
                  <a:pt x="289977" y="61916"/>
                  <a:pt x="189435" y="113774"/>
                  <a:pt x="185202" y="111128"/>
                </a:cubicBezTo>
                <a:cubicBezTo>
                  <a:pt x="180969" y="108482"/>
                  <a:pt x="224890" y="50274"/>
                  <a:pt x="267752" y="38103"/>
                </a:cubicBezTo>
                <a:cubicBezTo>
                  <a:pt x="310614" y="25932"/>
                  <a:pt x="448198" y="35986"/>
                  <a:pt x="442377" y="38103"/>
                </a:cubicBezTo>
                <a:cubicBezTo>
                  <a:pt x="436556" y="40220"/>
                  <a:pt x="275160" y="46041"/>
                  <a:pt x="232827" y="50803"/>
                </a:cubicBezTo>
                <a:cubicBezTo>
                  <a:pt x="190494" y="55565"/>
                  <a:pt x="205310" y="75145"/>
                  <a:pt x="188377" y="66678"/>
                </a:cubicBezTo>
                <a:cubicBezTo>
                  <a:pt x="171444" y="58211"/>
                  <a:pt x="141281" y="-526"/>
                  <a:pt x="131227" y="3"/>
                </a:cubicBezTo>
                <a:cubicBezTo>
                  <a:pt x="121173" y="532"/>
                  <a:pt x="138106" y="49745"/>
                  <a:pt x="128052" y="69853"/>
                </a:cubicBezTo>
                <a:cubicBezTo>
                  <a:pt x="117998" y="89961"/>
                  <a:pt x="92598" y="104778"/>
                  <a:pt x="70902" y="120653"/>
                </a:cubicBezTo>
                <a:cubicBezTo>
                  <a:pt x="49206" y="136528"/>
                  <a:pt x="-8473" y="171982"/>
                  <a:pt x="1052" y="168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620D453-F866-4069-A26C-5AD7C6EBA586}"/>
              </a:ext>
            </a:extLst>
          </p:cNvPr>
          <p:cNvSpPr/>
          <p:nvPr/>
        </p:nvSpPr>
        <p:spPr>
          <a:xfrm>
            <a:off x="5035255" y="4244721"/>
            <a:ext cx="362039" cy="77888"/>
          </a:xfrm>
          <a:custGeom>
            <a:avLst/>
            <a:gdLst>
              <a:gd name="connsiteX0" fmla="*/ 295 w 362039"/>
              <a:gd name="connsiteY0" fmla="*/ 254 h 77888"/>
              <a:gd name="connsiteX1" fmla="*/ 152695 w 362039"/>
              <a:gd name="connsiteY1" fmla="*/ 44704 h 77888"/>
              <a:gd name="connsiteX2" fmla="*/ 133645 w 362039"/>
              <a:gd name="connsiteY2" fmla="*/ 12954 h 77888"/>
              <a:gd name="connsiteX3" fmla="*/ 355895 w 362039"/>
              <a:gd name="connsiteY3" fmla="*/ 76454 h 77888"/>
              <a:gd name="connsiteX4" fmla="*/ 286045 w 362039"/>
              <a:gd name="connsiteY4" fmla="*/ 54229 h 77888"/>
              <a:gd name="connsiteX5" fmla="*/ 139995 w 362039"/>
              <a:gd name="connsiteY5" fmla="*/ 19304 h 77888"/>
              <a:gd name="connsiteX6" fmla="*/ 114595 w 362039"/>
              <a:gd name="connsiteY6" fmla="*/ 25654 h 77888"/>
              <a:gd name="connsiteX7" fmla="*/ 295 w 362039"/>
              <a:gd name="connsiteY7" fmla="*/ 254 h 7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039" h="77888">
                <a:moveTo>
                  <a:pt x="295" y="254"/>
                </a:moveTo>
                <a:cubicBezTo>
                  <a:pt x="6645" y="3429"/>
                  <a:pt x="130470" y="42587"/>
                  <a:pt x="152695" y="44704"/>
                </a:cubicBezTo>
                <a:cubicBezTo>
                  <a:pt x="174920" y="46821"/>
                  <a:pt x="99778" y="7662"/>
                  <a:pt x="133645" y="12954"/>
                </a:cubicBezTo>
                <a:cubicBezTo>
                  <a:pt x="167512" y="18246"/>
                  <a:pt x="330495" y="69575"/>
                  <a:pt x="355895" y="76454"/>
                </a:cubicBezTo>
                <a:cubicBezTo>
                  <a:pt x="381295" y="83333"/>
                  <a:pt x="322028" y="63754"/>
                  <a:pt x="286045" y="54229"/>
                </a:cubicBezTo>
                <a:cubicBezTo>
                  <a:pt x="250062" y="44704"/>
                  <a:pt x="168570" y="24066"/>
                  <a:pt x="139995" y="19304"/>
                </a:cubicBezTo>
                <a:cubicBezTo>
                  <a:pt x="111420" y="14542"/>
                  <a:pt x="137349" y="26712"/>
                  <a:pt x="114595" y="25654"/>
                </a:cubicBezTo>
                <a:cubicBezTo>
                  <a:pt x="91841" y="24596"/>
                  <a:pt x="-6055" y="-2921"/>
                  <a:pt x="29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FED560A-F64A-B406-7DD9-6601E89E508A}"/>
              </a:ext>
            </a:extLst>
          </p:cNvPr>
          <p:cNvSpPr/>
          <p:nvPr/>
        </p:nvSpPr>
        <p:spPr>
          <a:xfrm>
            <a:off x="3501938" y="4796589"/>
            <a:ext cx="273341" cy="216882"/>
          </a:xfrm>
          <a:custGeom>
            <a:avLst/>
            <a:gdLst>
              <a:gd name="connsiteX0" fmla="*/ 87 w 273341"/>
              <a:gd name="connsiteY0" fmla="*/ 836 h 216882"/>
              <a:gd name="connsiteX1" fmla="*/ 111212 w 273341"/>
              <a:gd name="connsiteY1" fmla="*/ 7186 h 216882"/>
              <a:gd name="connsiteX2" fmla="*/ 181062 w 273341"/>
              <a:gd name="connsiteY2" fmla="*/ 64336 h 216882"/>
              <a:gd name="connsiteX3" fmla="*/ 174712 w 273341"/>
              <a:gd name="connsiteY3" fmla="*/ 51636 h 216882"/>
              <a:gd name="connsiteX4" fmla="*/ 244562 w 273341"/>
              <a:gd name="connsiteY4" fmla="*/ 140536 h 216882"/>
              <a:gd name="connsiteX5" fmla="*/ 231862 w 273341"/>
              <a:gd name="connsiteY5" fmla="*/ 96086 h 216882"/>
              <a:gd name="connsiteX6" fmla="*/ 263612 w 273341"/>
              <a:gd name="connsiteY6" fmla="*/ 150061 h 216882"/>
              <a:gd name="connsiteX7" fmla="*/ 273137 w 273341"/>
              <a:gd name="connsiteY7" fmla="*/ 216736 h 216882"/>
              <a:gd name="connsiteX8" fmla="*/ 266787 w 273341"/>
              <a:gd name="connsiteY8" fmla="*/ 165936 h 216882"/>
              <a:gd name="connsiteX9" fmla="*/ 231862 w 273341"/>
              <a:gd name="connsiteY9" fmla="*/ 99261 h 216882"/>
              <a:gd name="connsiteX10" fmla="*/ 149312 w 273341"/>
              <a:gd name="connsiteY10" fmla="*/ 19886 h 216882"/>
              <a:gd name="connsiteX11" fmla="*/ 181062 w 273341"/>
              <a:gd name="connsiteY11" fmla="*/ 48461 h 216882"/>
              <a:gd name="connsiteX12" fmla="*/ 130262 w 273341"/>
              <a:gd name="connsiteY12" fmla="*/ 7186 h 216882"/>
              <a:gd name="connsiteX13" fmla="*/ 87 w 273341"/>
              <a:gd name="connsiteY13" fmla="*/ 836 h 21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341" h="216882">
                <a:moveTo>
                  <a:pt x="87" y="836"/>
                </a:moveTo>
                <a:cubicBezTo>
                  <a:pt x="-3088" y="836"/>
                  <a:pt x="81050" y="-3397"/>
                  <a:pt x="111212" y="7186"/>
                </a:cubicBezTo>
                <a:cubicBezTo>
                  <a:pt x="141375" y="17769"/>
                  <a:pt x="181062" y="64336"/>
                  <a:pt x="181062" y="64336"/>
                </a:cubicBezTo>
                <a:cubicBezTo>
                  <a:pt x="191645" y="71744"/>
                  <a:pt x="164129" y="38936"/>
                  <a:pt x="174712" y="51636"/>
                </a:cubicBezTo>
                <a:cubicBezTo>
                  <a:pt x="185295" y="64336"/>
                  <a:pt x="235037" y="133128"/>
                  <a:pt x="244562" y="140536"/>
                </a:cubicBezTo>
                <a:cubicBezTo>
                  <a:pt x="254087" y="147944"/>
                  <a:pt x="228687" y="94499"/>
                  <a:pt x="231862" y="96086"/>
                </a:cubicBezTo>
                <a:cubicBezTo>
                  <a:pt x="235037" y="97673"/>
                  <a:pt x="256733" y="129953"/>
                  <a:pt x="263612" y="150061"/>
                </a:cubicBezTo>
                <a:cubicBezTo>
                  <a:pt x="270491" y="170169"/>
                  <a:pt x="272608" y="214090"/>
                  <a:pt x="273137" y="216736"/>
                </a:cubicBezTo>
                <a:cubicBezTo>
                  <a:pt x="273666" y="219382"/>
                  <a:pt x="273666" y="185515"/>
                  <a:pt x="266787" y="165936"/>
                </a:cubicBezTo>
                <a:cubicBezTo>
                  <a:pt x="259908" y="146357"/>
                  <a:pt x="251441" y="123603"/>
                  <a:pt x="231862" y="99261"/>
                </a:cubicBezTo>
                <a:cubicBezTo>
                  <a:pt x="212283" y="74919"/>
                  <a:pt x="157779" y="28353"/>
                  <a:pt x="149312" y="19886"/>
                </a:cubicBezTo>
                <a:cubicBezTo>
                  <a:pt x="140845" y="11419"/>
                  <a:pt x="184237" y="50578"/>
                  <a:pt x="181062" y="48461"/>
                </a:cubicBezTo>
                <a:cubicBezTo>
                  <a:pt x="177887" y="46344"/>
                  <a:pt x="157250" y="15653"/>
                  <a:pt x="130262" y="7186"/>
                </a:cubicBezTo>
                <a:cubicBezTo>
                  <a:pt x="103274" y="-1281"/>
                  <a:pt x="3262" y="836"/>
                  <a:pt x="87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BDCF649-5681-DD65-9C64-294219411A2D}"/>
              </a:ext>
            </a:extLst>
          </p:cNvPr>
          <p:cNvSpPr/>
          <p:nvPr/>
        </p:nvSpPr>
        <p:spPr>
          <a:xfrm>
            <a:off x="3466740" y="4755947"/>
            <a:ext cx="254711" cy="163115"/>
          </a:xfrm>
          <a:custGeom>
            <a:avLst/>
            <a:gdLst>
              <a:gd name="connsiteX0" fmla="*/ 360 w 254711"/>
              <a:gd name="connsiteY0" fmla="*/ 44653 h 163115"/>
              <a:gd name="connsiteX1" fmla="*/ 133710 w 254711"/>
              <a:gd name="connsiteY1" fmla="*/ 79578 h 163115"/>
              <a:gd name="connsiteX2" fmla="*/ 251185 w 254711"/>
              <a:gd name="connsiteY2" fmla="*/ 162128 h 163115"/>
              <a:gd name="connsiteX3" fmla="*/ 216260 w 254711"/>
              <a:gd name="connsiteY3" fmla="*/ 120853 h 163115"/>
              <a:gd name="connsiteX4" fmla="*/ 136885 w 254711"/>
              <a:gd name="connsiteY4" fmla="*/ 57353 h 163115"/>
              <a:gd name="connsiteX5" fmla="*/ 54335 w 254711"/>
              <a:gd name="connsiteY5" fmla="*/ 203 h 163115"/>
              <a:gd name="connsiteX6" fmla="*/ 92435 w 254711"/>
              <a:gd name="connsiteY6" fmla="*/ 38303 h 163115"/>
              <a:gd name="connsiteX7" fmla="*/ 360 w 254711"/>
              <a:gd name="connsiteY7" fmla="*/ 44653 h 16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11" h="163115">
                <a:moveTo>
                  <a:pt x="360" y="44653"/>
                </a:moveTo>
                <a:cubicBezTo>
                  <a:pt x="7239" y="51532"/>
                  <a:pt x="91906" y="59999"/>
                  <a:pt x="133710" y="79578"/>
                </a:cubicBezTo>
                <a:cubicBezTo>
                  <a:pt x="175514" y="99157"/>
                  <a:pt x="237427" y="155249"/>
                  <a:pt x="251185" y="162128"/>
                </a:cubicBezTo>
                <a:cubicBezTo>
                  <a:pt x="264943" y="169007"/>
                  <a:pt x="235310" y="138315"/>
                  <a:pt x="216260" y="120853"/>
                </a:cubicBezTo>
                <a:cubicBezTo>
                  <a:pt x="197210" y="103391"/>
                  <a:pt x="163873" y="77461"/>
                  <a:pt x="136885" y="57353"/>
                </a:cubicBezTo>
                <a:cubicBezTo>
                  <a:pt x="109898" y="37245"/>
                  <a:pt x="61743" y="3378"/>
                  <a:pt x="54335" y="203"/>
                </a:cubicBezTo>
                <a:cubicBezTo>
                  <a:pt x="46927" y="-2972"/>
                  <a:pt x="97727" y="31953"/>
                  <a:pt x="92435" y="38303"/>
                </a:cubicBezTo>
                <a:cubicBezTo>
                  <a:pt x="87143" y="44653"/>
                  <a:pt x="-6519" y="37774"/>
                  <a:pt x="360" y="44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42E7FA9-4CEA-12D2-FF1E-6D9B8780B5C0}"/>
              </a:ext>
            </a:extLst>
          </p:cNvPr>
          <p:cNvSpPr/>
          <p:nvPr/>
        </p:nvSpPr>
        <p:spPr>
          <a:xfrm>
            <a:off x="3076548" y="4746600"/>
            <a:ext cx="461529" cy="187352"/>
          </a:xfrm>
          <a:custGeom>
            <a:avLst/>
            <a:gdLst>
              <a:gd name="connsiteX0" fmla="*/ 27 w 461529"/>
              <a:gd name="connsiteY0" fmla="*/ 187350 h 187352"/>
              <a:gd name="connsiteX1" fmla="*/ 158777 w 461529"/>
              <a:gd name="connsiteY1" fmla="*/ 79400 h 187352"/>
              <a:gd name="connsiteX2" fmla="*/ 381027 w 461529"/>
              <a:gd name="connsiteY2" fmla="*/ 50825 h 187352"/>
              <a:gd name="connsiteX3" fmla="*/ 323877 w 461529"/>
              <a:gd name="connsiteY3" fmla="*/ 41300 h 187352"/>
              <a:gd name="connsiteX4" fmla="*/ 425477 w 461529"/>
              <a:gd name="connsiteY4" fmla="*/ 38125 h 187352"/>
              <a:gd name="connsiteX5" fmla="*/ 415952 w 461529"/>
              <a:gd name="connsiteY5" fmla="*/ 25 h 187352"/>
              <a:gd name="connsiteX6" fmla="*/ 460402 w 461529"/>
              <a:gd name="connsiteY6" fmla="*/ 44475 h 187352"/>
              <a:gd name="connsiteX7" fmla="*/ 361977 w 461529"/>
              <a:gd name="connsiteY7" fmla="*/ 47650 h 187352"/>
              <a:gd name="connsiteX8" fmla="*/ 184177 w 461529"/>
              <a:gd name="connsiteY8" fmla="*/ 47650 h 187352"/>
              <a:gd name="connsiteX9" fmla="*/ 136552 w 461529"/>
              <a:gd name="connsiteY9" fmla="*/ 114325 h 187352"/>
              <a:gd name="connsiteX10" fmla="*/ 127027 w 461529"/>
              <a:gd name="connsiteY10" fmla="*/ 104800 h 187352"/>
              <a:gd name="connsiteX11" fmla="*/ 146077 w 461529"/>
              <a:gd name="connsiteY11" fmla="*/ 76225 h 187352"/>
              <a:gd name="connsiteX12" fmla="*/ 27 w 461529"/>
              <a:gd name="connsiteY12" fmla="*/ 187350 h 18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1529" h="187352">
                <a:moveTo>
                  <a:pt x="27" y="187350"/>
                </a:moveTo>
                <a:cubicBezTo>
                  <a:pt x="2144" y="187879"/>
                  <a:pt x="95277" y="102154"/>
                  <a:pt x="158777" y="79400"/>
                </a:cubicBezTo>
                <a:cubicBezTo>
                  <a:pt x="222277" y="56646"/>
                  <a:pt x="353510" y="57175"/>
                  <a:pt x="381027" y="50825"/>
                </a:cubicBezTo>
                <a:cubicBezTo>
                  <a:pt x="408544" y="44475"/>
                  <a:pt x="316469" y="43417"/>
                  <a:pt x="323877" y="41300"/>
                </a:cubicBezTo>
                <a:cubicBezTo>
                  <a:pt x="331285" y="39183"/>
                  <a:pt x="410131" y="45004"/>
                  <a:pt x="425477" y="38125"/>
                </a:cubicBezTo>
                <a:cubicBezTo>
                  <a:pt x="440823" y="31246"/>
                  <a:pt x="410131" y="-1033"/>
                  <a:pt x="415952" y="25"/>
                </a:cubicBezTo>
                <a:cubicBezTo>
                  <a:pt x="421773" y="1083"/>
                  <a:pt x="469398" y="36537"/>
                  <a:pt x="460402" y="44475"/>
                </a:cubicBezTo>
                <a:cubicBezTo>
                  <a:pt x="451406" y="52412"/>
                  <a:pt x="408014" y="47121"/>
                  <a:pt x="361977" y="47650"/>
                </a:cubicBezTo>
                <a:cubicBezTo>
                  <a:pt x="315940" y="48179"/>
                  <a:pt x="221748" y="36537"/>
                  <a:pt x="184177" y="47650"/>
                </a:cubicBezTo>
                <a:cubicBezTo>
                  <a:pt x="146606" y="58762"/>
                  <a:pt x="146077" y="104800"/>
                  <a:pt x="136552" y="114325"/>
                </a:cubicBezTo>
                <a:cubicBezTo>
                  <a:pt x="127027" y="123850"/>
                  <a:pt x="125440" y="111150"/>
                  <a:pt x="127027" y="104800"/>
                </a:cubicBezTo>
                <a:cubicBezTo>
                  <a:pt x="128615" y="98450"/>
                  <a:pt x="172006" y="61938"/>
                  <a:pt x="146077" y="76225"/>
                </a:cubicBezTo>
                <a:cubicBezTo>
                  <a:pt x="120148" y="90512"/>
                  <a:pt x="-2090" y="186821"/>
                  <a:pt x="27" y="187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84A0612-5602-108E-1B95-7BD4CDB4B273}"/>
              </a:ext>
            </a:extLst>
          </p:cNvPr>
          <p:cNvSpPr/>
          <p:nvPr/>
        </p:nvSpPr>
        <p:spPr>
          <a:xfrm>
            <a:off x="2981612" y="4768844"/>
            <a:ext cx="307968" cy="256366"/>
          </a:xfrm>
          <a:custGeom>
            <a:avLst/>
            <a:gdLst>
              <a:gd name="connsiteX0" fmla="*/ 304513 w 307968"/>
              <a:gd name="connsiteY0" fmla="*/ 38106 h 256366"/>
              <a:gd name="connsiteX1" fmla="*/ 126713 w 307968"/>
              <a:gd name="connsiteY1" fmla="*/ 120656 h 256366"/>
              <a:gd name="connsiteX2" fmla="*/ 2888 w 307968"/>
              <a:gd name="connsiteY2" fmla="*/ 254006 h 256366"/>
              <a:gd name="connsiteX3" fmla="*/ 40988 w 307968"/>
              <a:gd name="connsiteY3" fmla="*/ 203206 h 256366"/>
              <a:gd name="connsiteX4" fmla="*/ 60038 w 307968"/>
              <a:gd name="connsiteY4" fmla="*/ 168281 h 256366"/>
              <a:gd name="connsiteX5" fmla="*/ 6063 w 307968"/>
              <a:gd name="connsiteY5" fmla="*/ 136531 h 256366"/>
              <a:gd name="connsiteX6" fmla="*/ 69563 w 307968"/>
              <a:gd name="connsiteY6" fmla="*/ 136531 h 256366"/>
              <a:gd name="connsiteX7" fmla="*/ 88613 w 307968"/>
              <a:gd name="connsiteY7" fmla="*/ 133356 h 256366"/>
              <a:gd name="connsiteX8" fmla="*/ 15588 w 307968"/>
              <a:gd name="connsiteY8" fmla="*/ 69856 h 256366"/>
              <a:gd name="connsiteX9" fmla="*/ 79088 w 307968"/>
              <a:gd name="connsiteY9" fmla="*/ 104781 h 256366"/>
              <a:gd name="connsiteX10" fmla="*/ 167988 w 307968"/>
              <a:gd name="connsiteY10" fmla="*/ 98431 h 256366"/>
              <a:gd name="connsiteX11" fmla="*/ 123538 w 307968"/>
              <a:gd name="connsiteY11" fmla="*/ 69856 h 256366"/>
              <a:gd name="connsiteX12" fmla="*/ 69563 w 307968"/>
              <a:gd name="connsiteY12" fmla="*/ 6 h 256366"/>
              <a:gd name="connsiteX13" fmla="*/ 139413 w 307968"/>
              <a:gd name="connsiteY13" fmla="*/ 66681 h 256366"/>
              <a:gd name="connsiteX14" fmla="*/ 225138 w 307968"/>
              <a:gd name="connsiteY14" fmla="*/ 69856 h 256366"/>
              <a:gd name="connsiteX15" fmla="*/ 212438 w 307968"/>
              <a:gd name="connsiteY15" fmla="*/ 41281 h 256366"/>
              <a:gd name="connsiteX16" fmla="*/ 142588 w 307968"/>
              <a:gd name="connsiteY16" fmla="*/ 6 h 256366"/>
              <a:gd name="connsiteX17" fmla="*/ 202913 w 307968"/>
              <a:gd name="connsiteY17" fmla="*/ 38106 h 256366"/>
              <a:gd name="connsiteX18" fmla="*/ 250538 w 307968"/>
              <a:gd name="connsiteY18" fmla="*/ 38106 h 256366"/>
              <a:gd name="connsiteX19" fmla="*/ 247363 w 307968"/>
              <a:gd name="connsiteY19" fmla="*/ 15881 h 256366"/>
              <a:gd name="connsiteX20" fmla="*/ 304513 w 307968"/>
              <a:gd name="connsiteY20" fmla="*/ 38106 h 25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968" h="256366">
                <a:moveTo>
                  <a:pt x="304513" y="38106"/>
                </a:moveTo>
                <a:cubicBezTo>
                  <a:pt x="284405" y="55568"/>
                  <a:pt x="176984" y="84673"/>
                  <a:pt x="126713" y="120656"/>
                </a:cubicBezTo>
                <a:cubicBezTo>
                  <a:pt x="76442" y="156639"/>
                  <a:pt x="17176" y="240248"/>
                  <a:pt x="2888" y="254006"/>
                </a:cubicBezTo>
                <a:cubicBezTo>
                  <a:pt x="-11400" y="267764"/>
                  <a:pt x="31463" y="217493"/>
                  <a:pt x="40988" y="203206"/>
                </a:cubicBezTo>
                <a:cubicBezTo>
                  <a:pt x="50513" y="188919"/>
                  <a:pt x="65859" y="179393"/>
                  <a:pt x="60038" y="168281"/>
                </a:cubicBezTo>
                <a:cubicBezTo>
                  <a:pt x="54217" y="157169"/>
                  <a:pt x="4476" y="141823"/>
                  <a:pt x="6063" y="136531"/>
                </a:cubicBezTo>
                <a:cubicBezTo>
                  <a:pt x="7650" y="131239"/>
                  <a:pt x="55805" y="137060"/>
                  <a:pt x="69563" y="136531"/>
                </a:cubicBezTo>
                <a:cubicBezTo>
                  <a:pt x="83321" y="136002"/>
                  <a:pt x="97609" y="144468"/>
                  <a:pt x="88613" y="133356"/>
                </a:cubicBezTo>
                <a:cubicBezTo>
                  <a:pt x="79617" y="122244"/>
                  <a:pt x="17175" y="74618"/>
                  <a:pt x="15588" y="69856"/>
                </a:cubicBezTo>
                <a:cubicBezTo>
                  <a:pt x="14001" y="65094"/>
                  <a:pt x="53688" y="100019"/>
                  <a:pt x="79088" y="104781"/>
                </a:cubicBezTo>
                <a:cubicBezTo>
                  <a:pt x="104488" y="109543"/>
                  <a:pt x="160580" y="104252"/>
                  <a:pt x="167988" y="98431"/>
                </a:cubicBezTo>
                <a:cubicBezTo>
                  <a:pt x="175396" y="92610"/>
                  <a:pt x="139942" y="86260"/>
                  <a:pt x="123538" y="69856"/>
                </a:cubicBezTo>
                <a:cubicBezTo>
                  <a:pt x="107134" y="53452"/>
                  <a:pt x="66917" y="535"/>
                  <a:pt x="69563" y="6"/>
                </a:cubicBezTo>
                <a:cubicBezTo>
                  <a:pt x="72209" y="-523"/>
                  <a:pt x="113484" y="55039"/>
                  <a:pt x="139413" y="66681"/>
                </a:cubicBezTo>
                <a:cubicBezTo>
                  <a:pt x="165342" y="78323"/>
                  <a:pt x="212967" y="74089"/>
                  <a:pt x="225138" y="69856"/>
                </a:cubicBezTo>
                <a:cubicBezTo>
                  <a:pt x="237309" y="65623"/>
                  <a:pt x="226196" y="52923"/>
                  <a:pt x="212438" y="41281"/>
                </a:cubicBezTo>
                <a:cubicBezTo>
                  <a:pt x="198680" y="29639"/>
                  <a:pt x="144175" y="535"/>
                  <a:pt x="142588" y="6"/>
                </a:cubicBezTo>
                <a:cubicBezTo>
                  <a:pt x="141001" y="-523"/>
                  <a:pt x="184921" y="31756"/>
                  <a:pt x="202913" y="38106"/>
                </a:cubicBezTo>
                <a:cubicBezTo>
                  <a:pt x="220905" y="44456"/>
                  <a:pt x="243130" y="41810"/>
                  <a:pt x="250538" y="38106"/>
                </a:cubicBezTo>
                <a:cubicBezTo>
                  <a:pt x="257946" y="34402"/>
                  <a:pt x="244188" y="17468"/>
                  <a:pt x="247363" y="15881"/>
                </a:cubicBezTo>
                <a:cubicBezTo>
                  <a:pt x="250538" y="14294"/>
                  <a:pt x="324621" y="20644"/>
                  <a:pt x="304513" y="38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3EA064B-9D47-0101-631D-37591416BD6D}"/>
              </a:ext>
            </a:extLst>
          </p:cNvPr>
          <p:cNvSpPr/>
          <p:nvPr/>
        </p:nvSpPr>
        <p:spPr>
          <a:xfrm>
            <a:off x="3212973" y="4670422"/>
            <a:ext cx="309988" cy="111844"/>
          </a:xfrm>
          <a:custGeom>
            <a:avLst/>
            <a:gdLst>
              <a:gd name="connsiteX0" fmla="*/ 308102 w 309988"/>
              <a:gd name="connsiteY0" fmla="*/ 111128 h 111844"/>
              <a:gd name="connsiteX1" fmla="*/ 174752 w 309988"/>
              <a:gd name="connsiteY1" fmla="*/ 79378 h 111844"/>
              <a:gd name="connsiteX2" fmla="*/ 35052 w 309988"/>
              <a:gd name="connsiteY2" fmla="*/ 111128 h 111844"/>
              <a:gd name="connsiteX3" fmla="*/ 28702 w 309988"/>
              <a:gd name="connsiteY3" fmla="*/ 69853 h 111844"/>
              <a:gd name="connsiteX4" fmla="*/ 127 w 309988"/>
              <a:gd name="connsiteY4" fmla="*/ 3 h 111844"/>
              <a:gd name="connsiteX5" fmla="*/ 41402 w 309988"/>
              <a:gd name="connsiteY5" fmla="*/ 66678 h 111844"/>
              <a:gd name="connsiteX6" fmla="*/ 111252 w 309988"/>
              <a:gd name="connsiteY6" fmla="*/ 76203 h 111844"/>
              <a:gd name="connsiteX7" fmla="*/ 95377 w 309988"/>
              <a:gd name="connsiteY7" fmla="*/ 22228 h 111844"/>
              <a:gd name="connsiteX8" fmla="*/ 152527 w 309988"/>
              <a:gd name="connsiteY8" fmla="*/ 104778 h 111844"/>
              <a:gd name="connsiteX9" fmla="*/ 165227 w 309988"/>
              <a:gd name="connsiteY9" fmla="*/ 22228 h 111844"/>
              <a:gd name="connsiteX10" fmla="*/ 196977 w 309988"/>
              <a:gd name="connsiteY10" fmla="*/ 111128 h 111844"/>
              <a:gd name="connsiteX11" fmla="*/ 212852 w 309988"/>
              <a:gd name="connsiteY11" fmla="*/ 15878 h 111844"/>
              <a:gd name="connsiteX12" fmla="*/ 212852 w 309988"/>
              <a:gd name="connsiteY12" fmla="*/ 73028 h 111844"/>
              <a:gd name="connsiteX13" fmla="*/ 250952 w 309988"/>
              <a:gd name="connsiteY13" fmla="*/ 98428 h 111844"/>
              <a:gd name="connsiteX14" fmla="*/ 308102 w 309988"/>
              <a:gd name="connsiteY14" fmla="*/ 111128 h 11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988" h="111844">
                <a:moveTo>
                  <a:pt x="308102" y="111128"/>
                </a:moveTo>
                <a:cubicBezTo>
                  <a:pt x="295402" y="107953"/>
                  <a:pt x="220260" y="79378"/>
                  <a:pt x="174752" y="79378"/>
                </a:cubicBezTo>
                <a:cubicBezTo>
                  <a:pt x="129244" y="79378"/>
                  <a:pt x="59394" y="112716"/>
                  <a:pt x="35052" y="111128"/>
                </a:cubicBezTo>
                <a:cubicBezTo>
                  <a:pt x="10710" y="109540"/>
                  <a:pt x="34523" y="88374"/>
                  <a:pt x="28702" y="69853"/>
                </a:cubicBezTo>
                <a:cubicBezTo>
                  <a:pt x="22881" y="51332"/>
                  <a:pt x="-1990" y="532"/>
                  <a:pt x="127" y="3"/>
                </a:cubicBezTo>
                <a:cubicBezTo>
                  <a:pt x="2244" y="-526"/>
                  <a:pt x="22881" y="53978"/>
                  <a:pt x="41402" y="66678"/>
                </a:cubicBezTo>
                <a:cubicBezTo>
                  <a:pt x="59923" y="79378"/>
                  <a:pt x="102256" y="83611"/>
                  <a:pt x="111252" y="76203"/>
                </a:cubicBezTo>
                <a:cubicBezTo>
                  <a:pt x="120248" y="68795"/>
                  <a:pt x="88498" y="17466"/>
                  <a:pt x="95377" y="22228"/>
                </a:cubicBezTo>
                <a:cubicBezTo>
                  <a:pt x="102256" y="26990"/>
                  <a:pt x="140885" y="104778"/>
                  <a:pt x="152527" y="104778"/>
                </a:cubicBezTo>
                <a:cubicBezTo>
                  <a:pt x="164169" y="104778"/>
                  <a:pt x="157819" y="21170"/>
                  <a:pt x="165227" y="22228"/>
                </a:cubicBezTo>
                <a:cubicBezTo>
                  <a:pt x="172635" y="23286"/>
                  <a:pt x="189040" y="112186"/>
                  <a:pt x="196977" y="111128"/>
                </a:cubicBezTo>
                <a:cubicBezTo>
                  <a:pt x="204914" y="110070"/>
                  <a:pt x="210206" y="22228"/>
                  <a:pt x="212852" y="15878"/>
                </a:cubicBezTo>
                <a:cubicBezTo>
                  <a:pt x="215498" y="9528"/>
                  <a:pt x="206502" y="59270"/>
                  <a:pt x="212852" y="73028"/>
                </a:cubicBezTo>
                <a:cubicBezTo>
                  <a:pt x="219202" y="86786"/>
                  <a:pt x="236135" y="90490"/>
                  <a:pt x="250952" y="98428"/>
                </a:cubicBezTo>
                <a:cubicBezTo>
                  <a:pt x="265769" y="106365"/>
                  <a:pt x="320802" y="114303"/>
                  <a:pt x="308102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BAFB9BB-D7AC-7A55-A3F9-87EE2B05835F}"/>
              </a:ext>
            </a:extLst>
          </p:cNvPr>
          <p:cNvSpPr/>
          <p:nvPr/>
        </p:nvSpPr>
        <p:spPr>
          <a:xfrm>
            <a:off x="3001017" y="4790402"/>
            <a:ext cx="346570" cy="185850"/>
          </a:xfrm>
          <a:custGeom>
            <a:avLst/>
            <a:gdLst>
              <a:gd name="connsiteX0" fmla="*/ 345433 w 346570"/>
              <a:gd name="connsiteY0" fmla="*/ 673 h 185850"/>
              <a:gd name="connsiteX1" fmla="*/ 199383 w 346570"/>
              <a:gd name="connsiteY1" fmla="*/ 95923 h 185850"/>
              <a:gd name="connsiteX2" fmla="*/ 129533 w 346570"/>
              <a:gd name="connsiteY2" fmla="*/ 127673 h 185850"/>
              <a:gd name="connsiteX3" fmla="*/ 212083 w 346570"/>
              <a:gd name="connsiteY3" fmla="*/ 70523 h 185850"/>
              <a:gd name="connsiteX4" fmla="*/ 120008 w 346570"/>
              <a:gd name="connsiteY4" fmla="*/ 127673 h 185850"/>
              <a:gd name="connsiteX5" fmla="*/ 2533 w 346570"/>
              <a:gd name="connsiteY5" fmla="*/ 184823 h 185850"/>
              <a:gd name="connsiteX6" fmla="*/ 53333 w 346570"/>
              <a:gd name="connsiteY6" fmla="*/ 156248 h 185850"/>
              <a:gd name="connsiteX7" fmla="*/ 212083 w 346570"/>
              <a:gd name="connsiteY7" fmla="*/ 57823 h 185850"/>
              <a:gd name="connsiteX8" fmla="*/ 110483 w 346570"/>
              <a:gd name="connsiteY8" fmla="*/ 92748 h 185850"/>
              <a:gd name="connsiteX9" fmla="*/ 224783 w 346570"/>
              <a:gd name="connsiteY9" fmla="*/ 32423 h 185850"/>
              <a:gd name="connsiteX10" fmla="*/ 113658 w 346570"/>
              <a:gd name="connsiteY10" fmla="*/ 51473 h 185850"/>
              <a:gd name="connsiteX11" fmla="*/ 345433 w 346570"/>
              <a:gd name="connsiteY11" fmla="*/ 673 h 1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570" h="185850">
                <a:moveTo>
                  <a:pt x="345433" y="673"/>
                </a:moveTo>
                <a:cubicBezTo>
                  <a:pt x="359720" y="8081"/>
                  <a:pt x="235366" y="74756"/>
                  <a:pt x="199383" y="95923"/>
                </a:cubicBezTo>
                <a:cubicBezTo>
                  <a:pt x="163400" y="117090"/>
                  <a:pt x="127416" y="131906"/>
                  <a:pt x="129533" y="127673"/>
                </a:cubicBezTo>
                <a:cubicBezTo>
                  <a:pt x="131650" y="123440"/>
                  <a:pt x="213670" y="70523"/>
                  <a:pt x="212083" y="70523"/>
                </a:cubicBezTo>
                <a:cubicBezTo>
                  <a:pt x="210496" y="70523"/>
                  <a:pt x="154933" y="108623"/>
                  <a:pt x="120008" y="127673"/>
                </a:cubicBezTo>
                <a:cubicBezTo>
                  <a:pt x="85083" y="146723"/>
                  <a:pt x="13645" y="180061"/>
                  <a:pt x="2533" y="184823"/>
                </a:cubicBezTo>
                <a:cubicBezTo>
                  <a:pt x="-8579" y="189585"/>
                  <a:pt x="18408" y="177415"/>
                  <a:pt x="53333" y="156248"/>
                </a:cubicBezTo>
                <a:cubicBezTo>
                  <a:pt x="88258" y="135081"/>
                  <a:pt x="202558" y="68406"/>
                  <a:pt x="212083" y="57823"/>
                </a:cubicBezTo>
                <a:cubicBezTo>
                  <a:pt x="221608" y="47240"/>
                  <a:pt x="108366" y="96981"/>
                  <a:pt x="110483" y="92748"/>
                </a:cubicBezTo>
                <a:cubicBezTo>
                  <a:pt x="112600" y="88515"/>
                  <a:pt x="224254" y="39302"/>
                  <a:pt x="224783" y="32423"/>
                </a:cubicBezTo>
                <a:cubicBezTo>
                  <a:pt x="225312" y="25544"/>
                  <a:pt x="98312" y="53590"/>
                  <a:pt x="113658" y="51473"/>
                </a:cubicBezTo>
                <a:cubicBezTo>
                  <a:pt x="129004" y="49356"/>
                  <a:pt x="331146" y="-6735"/>
                  <a:pt x="34543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C249791-C1CE-A3BC-6AD1-E064CCD18D13}"/>
              </a:ext>
            </a:extLst>
          </p:cNvPr>
          <p:cNvSpPr/>
          <p:nvPr/>
        </p:nvSpPr>
        <p:spPr>
          <a:xfrm>
            <a:off x="3268714" y="4746620"/>
            <a:ext cx="234424" cy="50849"/>
          </a:xfrm>
          <a:custGeom>
            <a:avLst/>
            <a:gdLst>
              <a:gd name="connsiteX0" fmla="*/ 128536 w 234424"/>
              <a:gd name="connsiteY0" fmla="*/ 47630 h 50849"/>
              <a:gd name="connsiteX1" fmla="*/ 1536 w 234424"/>
              <a:gd name="connsiteY1" fmla="*/ 5 h 50849"/>
              <a:gd name="connsiteX2" fmla="*/ 220611 w 234424"/>
              <a:gd name="connsiteY2" fmla="*/ 50805 h 50849"/>
              <a:gd name="connsiteX3" fmla="*/ 166636 w 234424"/>
              <a:gd name="connsiteY3" fmla="*/ 9530 h 50849"/>
              <a:gd name="connsiteX4" fmla="*/ 233311 w 234424"/>
              <a:gd name="connsiteY4" fmla="*/ 41280 h 50849"/>
              <a:gd name="connsiteX5" fmla="*/ 128536 w 234424"/>
              <a:gd name="connsiteY5" fmla="*/ 47630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24" h="50849">
                <a:moveTo>
                  <a:pt x="128536" y="47630"/>
                </a:moveTo>
                <a:cubicBezTo>
                  <a:pt x="89907" y="40751"/>
                  <a:pt x="-13810" y="-524"/>
                  <a:pt x="1536" y="5"/>
                </a:cubicBezTo>
                <a:cubicBezTo>
                  <a:pt x="16882" y="534"/>
                  <a:pt x="193094" y="49218"/>
                  <a:pt x="220611" y="50805"/>
                </a:cubicBezTo>
                <a:cubicBezTo>
                  <a:pt x="248128" y="52392"/>
                  <a:pt x="164519" y="11118"/>
                  <a:pt x="166636" y="9530"/>
                </a:cubicBezTo>
                <a:cubicBezTo>
                  <a:pt x="168753" y="7942"/>
                  <a:pt x="244424" y="35988"/>
                  <a:pt x="233311" y="41280"/>
                </a:cubicBezTo>
                <a:cubicBezTo>
                  <a:pt x="222199" y="46572"/>
                  <a:pt x="167165" y="54509"/>
                  <a:pt x="128536" y="47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D38DEE6-66A9-E996-1D14-2EAE84FA1B95}"/>
              </a:ext>
            </a:extLst>
          </p:cNvPr>
          <p:cNvSpPr/>
          <p:nvPr/>
        </p:nvSpPr>
        <p:spPr>
          <a:xfrm>
            <a:off x="3502025" y="4800600"/>
            <a:ext cx="212865" cy="127537"/>
          </a:xfrm>
          <a:custGeom>
            <a:avLst/>
            <a:gdLst>
              <a:gd name="connsiteX0" fmla="*/ 0 w 212865"/>
              <a:gd name="connsiteY0" fmla="*/ 0 h 127537"/>
              <a:gd name="connsiteX1" fmla="*/ 120650 w 212865"/>
              <a:gd name="connsiteY1" fmla="*/ 69850 h 127537"/>
              <a:gd name="connsiteX2" fmla="*/ 120650 w 212865"/>
              <a:gd name="connsiteY2" fmla="*/ 60325 h 127537"/>
              <a:gd name="connsiteX3" fmla="*/ 193675 w 212865"/>
              <a:gd name="connsiteY3" fmla="*/ 111125 h 127537"/>
              <a:gd name="connsiteX4" fmla="*/ 212725 w 212865"/>
              <a:gd name="connsiteY4" fmla="*/ 127000 h 127537"/>
              <a:gd name="connsiteX5" fmla="*/ 187325 w 212865"/>
              <a:gd name="connsiteY5" fmla="*/ 95250 h 127537"/>
              <a:gd name="connsiteX6" fmla="*/ 117475 w 212865"/>
              <a:gd name="connsiteY6" fmla="*/ 60325 h 127537"/>
              <a:gd name="connsiteX7" fmla="*/ 0 w 212865"/>
              <a:gd name="connsiteY7" fmla="*/ 0 h 1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865" h="127537">
                <a:moveTo>
                  <a:pt x="0" y="0"/>
                </a:moveTo>
                <a:lnTo>
                  <a:pt x="120650" y="69850"/>
                </a:lnTo>
                <a:cubicBezTo>
                  <a:pt x="140758" y="79904"/>
                  <a:pt x="108479" y="53446"/>
                  <a:pt x="120650" y="60325"/>
                </a:cubicBezTo>
                <a:cubicBezTo>
                  <a:pt x="132821" y="67204"/>
                  <a:pt x="193675" y="111125"/>
                  <a:pt x="193675" y="111125"/>
                </a:cubicBezTo>
                <a:cubicBezTo>
                  <a:pt x="209021" y="122237"/>
                  <a:pt x="213783" y="129646"/>
                  <a:pt x="212725" y="127000"/>
                </a:cubicBezTo>
                <a:cubicBezTo>
                  <a:pt x="211667" y="124354"/>
                  <a:pt x="203200" y="106363"/>
                  <a:pt x="187325" y="95250"/>
                </a:cubicBezTo>
                <a:cubicBezTo>
                  <a:pt x="171450" y="84138"/>
                  <a:pt x="117475" y="60325"/>
                  <a:pt x="117475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7D410B6-4D6C-10B7-A496-928EEA46424F}"/>
              </a:ext>
            </a:extLst>
          </p:cNvPr>
          <p:cNvSpPr/>
          <p:nvPr/>
        </p:nvSpPr>
        <p:spPr>
          <a:xfrm>
            <a:off x="3386581" y="4934699"/>
            <a:ext cx="388593" cy="56451"/>
          </a:xfrm>
          <a:custGeom>
            <a:avLst/>
            <a:gdLst>
              <a:gd name="connsiteX0" fmla="*/ 1144 w 388593"/>
              <a:gd name="connsiteY0" fmla="*/ 43701 h 56451"/>
              <a:gd name="connsiteX1" fmla="*/ 128144 w 388593"/>
              <a:gd name="connsiteY1" fmla="*/ 50051 h 56451"/>
              <a:gd name="connsiteX2" fmla="*/ 105919 w 388593"/>
              <a:gd name="connsiteY2" fmla="*/ 24651 h 56451"/>
              <a:gd name="connsiteX3" fmla="*/ 223394 w 388593"/>
              <a:gd name="connsiteY3" fmla="*/ 27826 h 56451"/>
              <a:gd name="connsiteX4" fmla="*/ 182119 w 388593"/>
              <a:gd name="connsiteY4" fmla="*/ 21476 h 56451"/>
              <a:gd name="connsiteX5" fmla="*/ 277369 w 388593"/>
              <a:gd name="connsiteY5" fmla="*/ 37351 h 56451"/>
              <a:gd name="connsiteX6" fmla="*/ 305944 w 388593"/>
              <a:gd name="connsiteY6" fmla="*/ 43701 h 56451"/>
              <a:gd name="connsiteX7" fmla="*/ 315469 w 388593"/>
              <a:gd name="connsiteY7" fmla="*/ 15126 h 56451"/>
              <a:gd name="connsiteX8" fmla="*/ 315469 w 388593"/>
              <a:gd name="connsiteY8" fmla="*/ 43701 h 56451"/>
              <a:gd name="connsiteX9" fmla="*/ 328169 w 388593"/>
              <a:gd name="connsiteY9" fmla="*/ 2426 h 56451"/>
              <a:gd name="connsiteX10" fmla="*/ 388494 w 388593"/>
              <a:gd name="connsiteY10" fmla="*/ 5601 h 56451"/>
              <a:gd name="connsiteX11" fmla="*/ 312294 w 388593"/>
              <a:gd name="connsiteY11" fmla="*/ 11951 h 56451"/>
              <a:gd name="connsiteX12" fmla="*/ 277369 w 388593"/>
              <a:gd name="connsiteY12" fmla="*/ 31001 h 56451"/>
              <a:gd name="connsiteX13" fmla="*/ 175769 w 388593"/>
              <a:gd name="connsiteY13" fmla="*/ 37351 h 56451"/>
              <a:gd name="connsiteX14" fmla="*/ 328169 w 388593"/>
              <a:gd name="connsiteY14" fmla="*/ 37351 h 56451"/>
              <a:gd name="connsiteX15" fmla="*/ 318644 w 388593"/>
              <a:gd name="connsiteY15" fmla="*/ 50051 h 56451"/>
              <a:gd name="connsiteX16" fmla="*/ 242444 w 388593"/>
              <a:gd name="connsiteY16" fmla="*/ 56401 h 56451"/>
              <a:gd name="connsiteX17" fmla="*/ 213869 w 388593"/>
              <a:gd name="connsiteY17" fmla="*/ 46876 h 56451"/>
              <a:gd name="connsiteX18" fmla="*/ 1144 w 388593"/>
              <a:gd name="connsiteY18" fmla="*/ 43701 h 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8593" h="56451">
                <a:moveTo>
                  <a:pt x="1144" y="43701"/>
                </a:moveTo>
                <a:cubicBezTo>
                  <a:pt x="-13144" y="44230"/>
                  <a:pt x="110682" y="53226"/>
                  <a:pt x="128144" y="50051"/>
                </a:cubicBezTo>
                <a:cubicBezTo>
                  <a:pt x="145607" y="46876"/>
                  <a:pt x="90044" y="28355"/>
                  <a:pt x="105919" y="24651"/>
                </a:cubicBezTo>
                <a:cubicBezTo>
                  <a:pt x="121794" y="20947"/>
                  <a:pt x="210694" y="28355"/>
                  <a:pt x="223394" y="27826"/>
                </a:cubicBezTo>
                <a:cubicBezTo>
                  <a:pt x="236094" y="27297"/>
                  <a:pt x="182119" y="21476"/>
                  <a:pt x="182119" y="21476"/>
                </a:cubicBezTo>
                <a:lnTo>
                  <a:pt x="277369" y="37351"/>
                </a:lnTo>
                <a:cubicBezTo>
                  <a:pt x="298007" y="41055"/>
                  <a:pt x="299594" y="47405"/>
                  <a:pt x="305944" y="43701"/>
                </a:cubicBezTo>
                <a:cubicBezTo>
                  <a:pt x="312294" y="39997"/>
                  <a:pt x="313882" y="15126"/>
                  <a:pt x="315469" y="15126"/>
                </a:cubicBezTo>
                <a:cubicBezTo>
                  <a:pt x="317056" y="15126"/>
                  <a:pt x="313352" y="45818"/>
                  <a:pt x="315469" y="43701"/>
                </a:cubicBezTo>
                <a:cubicBezTo>
                  <a:pt x="317586" y="41584"/>
                  <a:pt x="315998" y="8776"/>
                  <a:pt x="328169" y="2426"/>
                </a:cubicBezTo>
                <a:cubicBezTo>
                  <a:pt x="340340" y="-3924"/>
                  <a:pt x="391140" y="4013"/>
                  <a:pt x="388494" y="5601"/>
                </a:cubicBezTo>
                <a:cubicBezTo>
                  <a:pt x="385848" y="7188"/>
                  <a:pt x="330815" y="7718"/>
                  <a:pt x="312294" y="11951"/>
                </a:cubicBezTo>
                <a:cubicBezTo>
                  <a:pt x="293773" y="16184"/>
                  <a:pt x="300123" y="26768"/>
                  <a:pt x="277369" y="31001"/>
                </a:cubicBezTo>
                <a:cubicBezTo>
                  <a:pt x="254615" y="35234"/>
                  <a:pt x="167302" y="36293"/>
                  <a:pt x="175769" y="37351"/>
                </a:cubicBezTo>
                <a:cubicBezTo>
                  <a:pt x="184236" y="38409"/>
                  <a:pt x="328169" y="37351"/>
                  <a:pt x="328169" y="37351"/>
                </a:cubicBezTo>
                <a:cubicBezTo>
                  <a:pt x="351982" y="39468"/>
                  <a:pt x="332931" y="46876"/>
                  <a:pt x="318644" y="50051"/>
                </a:cubicBezTo>
                <a:cubicBezTo>
                  <a:pt x="304357" y="53226"/>
                  <a:pt x="259906" y="56930"/>
                  <a:pt x="242444" y="56401"/>
                </a:cubicBezTo>
                <a:cubicBezTo>
                  <a:pt x="224982" y="55872"/>
                  <a:pt x="255144" y="47934"/>
                  <a:pt x="213869" y="46876"/>
                </a:cubicBezTo>
                <a:cubicBezTo>
                  <a:pt x="172594" y="45818"/>
                  <a:pt x="15432" y="43172"/>
                  <a:pt x="1144" y="43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9CF84AD-9C86-87F9-CBF5-6C5A67A7B80A}"/>
              </a:ext>
            </a:extLst>
          </p:cNvPr>
          <p:cNvSpPr/>
          <p:nvPr/>
        </p:nvSpPr>
        <p:spPr>
          <a:xfrm>
            <a:off x="3085519" y="4838683"/>
            <a:ext cx="170216" cy="118616"/>
          </a:xfrm>
          <a:custGeom>
            <a:avLst/>
            <a:gdLst>
              <a:gd name="connsiteX0" fmla="*/ 162506 w 170216"/>
              <a:gd name="connsiteY0" fmla="*/ 17 h 118616"/>
              <a:gd name="connsiteX1" fmla="*/ 92656 w 170216"/>
              <a:gd name="connsiteY1" fmla="*/ 66692 h 118616"/>
              <a:gd name="connsiteX2" fmla="*/ 168856 w 170216"/>
              <a:gd name="connsiteY2" fmla="*/ 117492 h 118616"/>
              <a:gd name="connsiteX3" fmla="*/ 130756 w 170216"/>
              <a:gd name="connsiteY3" fmla="*/ 101617 h 118616"/>
              <a:gd name="connsiteX4" fmla="*/ 581 w 170216"/>
              <a:gd name="connsiteY4" fmla="*/ 98442 h 118616"/>
              <a:gd name="connsiteX5" fmla="*/ 83131 w 170216"/>
              <a:gd name="connsiteY5" fmla="*/ 98442 h 118616"/>
              <a:gd name="connsiteX6" fmla="*/ 89481 w 170216"/>
              <a:gd name="connsiteY6" fmla="*/ 73042 h 118616"/>
              <a:gd name="connsiteX7" fmla="*/ 162506 w 170216"/>
              <a:gd name="connsiteY7" fmla="*/ 17 h 11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216" h="118616">
                <a:moveTo>
                  <a:pt x="162506" y="17"/>
                </a:moveTo>
                <a:cubicBezTo>
                  <a:pt x="163035" y="-1041"/>
                  <a:pt x="91598" y="47113"/>
                  <a:pt x="92656" y="66692"/>
                </a:cubicBezTo>
                <a:cubicBezTo>
                  <a:pt x="93714" y="86271"/>
                  <a:pt x="162506" y="111671"/>
                  <a:pt x="168856" y="117492"/>
                </a:cubicBezTo>
                <a:cubicBezTo>
                  <a:pt x="175206" y="123313"/>
                  <a:pt x="158802" y="104792"/>
                  <a:pt x="130756" y="101617"/>
                </a:cubicBezTo>
                <a:cubicBezTo>
                  <a:pt x="102710" y="98442"/>
                  <a:pt x="8518" y="98971"/>
                  <a:pt x="581" y="98442"/>
                </a:cubicBezTo>
                <a:cubicBezTo>
                  <a:pt x="-7357" y="97913"/>
                  <a:pt x="68314" y="102675"/>
                  <a:pt x="83131" y="98442"/>
                </a:cubicBezTo>
                <a:cubicBezTo>
                  <a:pt x="97948" y="94209"/>
                  <a:pt x="80485" y="86271"/>
                  <a:pt x="89481" y="73042"/>
                </a:cubicBezTo>
                <a:cubicBezTo>
                  <a:pt x="98477" y="59813"/>
                  <a:pt x="161977" y="1075"/>
                  <a:pt x="16250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6F06C61-E112-83C0-E048-20D98075368E}"/>
              </a:ext>
            </a:extLst>
          </p:cNvPr>
          <p:cNvSpPr/>
          <p:nvPr/>
        </p:nvSpPr>
        <p:spPr>
          <a:xfrm>
            <a:off x="3178112" y="4943468"/>
            <a:ext cx="456382" cy="44688"/>
          </a:xfrm>
          <a:custGeom>
            <a:avLst/>
            <a:gdLst>
              <a:gd name="connsiteX0" fmla="*/ 63 w 456382"/>
              <a:gd name="connsiteY0" fmla="*/ 7 h 44688"/>
              <a:gd name="connsiteX1" fmla="*/ 187388 w 456382"/>
              <a:gd name="connsiteY1" fmla="*/ 31757 h 44688"/>
              <a:gd name="connsiteX2" fmla="*/ 447738 w 456382"/>
              <a:gd name="connsiteY2" fmla="*/ 44457 h 44688"/>
              <a:gd name="connsiteX3" fmla="*/ 381063 w 456382"/>
              <a:gd name="connsiteY3" fmla="*/ 38107 h 44688"/>
              <a:gd name="connsiteX4" fmla="*/ 250888 w 456382"/>
              <a:gd name="connsiteY4" fmla="*/ 15882 h 44688"/>
              <a:gd name="connsiteX5" fmla="*/ 320738 w 456382"/>
              <a:gd name="connsiteY5" fmla="*/ 22232 h 44688"/>
              <a:gd name="connsiteX6" fmla="*/ 206438 w 456382"/>
              <a:gd name="connsiteY6" fmla="*/ 28582 h 44688"/>
              <a:gd name="connsiteX7" fmla="*/ 63 w 456382"/>
              <a:gd name="connsiteY7" fmla="*/ 7 h 4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382" h="44688">
                <a:moveTo>
                  <a:pt x="63" y="7"/>
                </a:moveTo>
                <a:cubicBezTo>
                  <a:pt x="-3112" y="536"/>
                  <a:pt x="112776" y="24349"/>
                  <a:pt x="187388" y="31757"/>
                </a:cubicBezTo>
                <a:cubicBezTo>
                  <a:pt x="262001" y="39165"/>
                  <a:pt x="415459" y="43399"/>
                  <a:pt x="447738" y="44457"/>
                </a:cubicBezTo>
                <a:cubicBezTo>
                  <a:pt x="480017" y="45515"/>
                  <a:pt x="413871" y="42870"/>
                  <a:pt x="381063" y="38107"/>
                </a:cubicBezTo>
                <a:cubicBezTo>
                  <a:pt x="348255" y="33344"/>
                  <a:pt x="260942" y="18528"/>
                  <a:pt x="250888" y="15882"/>
                </a:cubicBezTo>
                <a:cubicBezTo>
                  <a:pt x="240834" y="13236"/>
                  <a:pt x="328146" y="20115"/>
                  <a:pt x="320738" y="22232"/>
                </a:cubicBezTo>
                <a:cubicBezTo>
                  <a:pt x="313330" y="24349"/>
                  <a:pt x="259884" y="31757"/>
                  <a:pt x="206438" y="28582"/>
                </a:cubicBezTo>
                <a:cubicBezTo>
                  <a:pt x="152992" y="25407"/>
                  <a:pt x="3238" y="-522"/>
                  <a:pt x="6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E691465-6D76-B7D6-64FA-8A623F299F96}"/>
              </a:ext>
            </a:extLst>
          </p:cNvPr>
          <p:cNvSpPr/>
          <p:nvPr/>
        </p:nvSpPr>
        <p:spPr>
          <a:xfrm>
            <a:off x="3253929" y="4762169"/>
            <a:ext cx="381461" cy="215661"/>
          </a:xfrm>
          <a:custGeom>
            <a:avLst/>
            <a:gdLst>
              <a:gd name="connsiteX0" fmla="*/ 48071 w 381461"/>
              <a:gd name="connsiteY0" fmla="*/ 35256 h 215661"/>
              <a:gd name="connsiteX1" fmla="*/ 22671 w 381461"/>
              <a:gd name="connsiteY1" fmla="*/ 114631 h 215661"/>
              <a:gd name="connsiteX2" fmla="*/ 32196 w 381461"/>
              <a:gd name="connsiteY2" fmla="*/ 165431 h 215661"/>
              <a:gd name="connsiteX3" fmla="*/ 3621 w 381461"/>
              <a:gd name="connsiteY3" fmla="*/ 181306 h 215661"/>
              <a:gd name="connsiteX4" fmla="*/ 127446 w 381461"/>
              <a:gd name="connsiteY4" fmla="*/ 213056 h 215661"/>
              <a:gd name="connsiteX5" fmla="*/ 73471 w 381461"/>
              <a:gd name="connsiteY5" fmla="*/ 213056 h 215661"/>
              <a:gd name="connsiteX6" fmla="*/ 283021 w 381461"/>
              <a:gd name="connsiteY6" fmla="*/ 206706 h 215661"/>
              <a:gd name="connsiteX7" fmla="*/ 321121 w 381461"/>
              <a:gd name="connsiteY7" fmla="*/ 174956 h 215661"/>
              <a:gd name="connsiteX8" fmla="*/ 324296 w 381461"/>
              <a:gd name="connsiteY8" fmla="*/ 92406 h 215661"/>
              <a:gd name="connsiteX9" fmla="*/ 321121 w 381461"/>
              <a:gd name="connsiteY9" fmla="*/ 79706 h 215661"/>
              <a:gd name="connsiteX10" fmla="*/ 381446 w 381461"/>
              <a:gd name="connsiteY10" fmla="*/ 101931 h 215661"/>
              <a:gd name="connsiteX11" fmla="*/ 314771 w 381461"/>
              <a:gd name="connsiteY11" fmla="*/ 51131 h 215661"/>
              <a:gd name="connsiteX12" fmla="*/ 216346 w 381461"/>
              <a:gd name="connsiteY12" fmla="*/ 25731 h 215661"/>
              <a:gd name="connsiteX13" fmla="*/ 124271 w 381461"/>
              <a:gd name="connsiteY13" fmla="*/ 331 h 215661"/>
              <a:gd name="connsiteX14" fmla="*/ 149671 w 381461"/>
              <a:gd name="connsiteY14" fmla="*/ 13031 h 215661"/>
              <a:gd name="connsiteX15" fmla="*/ 48071 w 381461"/>
              <a:gd name="connsiteY15" fmla="*/ 35256 h 21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461" h="215661">
                <a:moveTo>
                  <a:pt x="48071" y="35256"/>
                </a:moveTo>
                <a:cubicBezTo>
                  <a:pt x="26904" y="52189"/>
                  <a:pt x="25317" y="92935"/>
                  <a:pt x="22671" y="114631"/>
                </a:cubicBezTo>
                <a:cubicBezTo>
                  <a:pt x="20025" y="136327"/>
                  <a:pt x="35371" y="154318"/>
                  <a:pt x="32196" y="165431"/>
                </a:cubicBezTo>
                <a:cubicBezTo>
                  <a:pt x="29021" y="176544"/>
                  <a:pt x="-12254" y="173369"/>
                  <a:pt x="3621" y="181306"/>
                </a:cubicBezTo>
                <a:cubicBezTo>
                  <a:pt x="19496" y="189243"/>
                  <a:pt x="115804" y="207764"/>
                  <a:pt x="127446" y="213056"/>
                </a:cubicBezTo>
                <a:cubicBezTo>
                  <a:pt x="139088" y="218348"/>
                  <a:pt x="47542" y="214114"/>
                  <a:pt x="73471" y="213056"/>
                </a:cubicBezTo>
                <a:cubicBezTo>
                  <a:pt x="99400" y="211998"/>
                  <a:pt x="241746" y="213056"/>
                  <a:pt x="283021" y="206706"/>
                </a:cubicBezTo>
                <a:cubicBezTo>
                  <a:pt x="324296" y="200356"/>
                  <a:pt x="314242" y="194006"/>
                  <a:pt x="321121" y="174956"/>
                </a:cubicBezTo>
                <a:cubicBezTo>
                  <a:pt x="328000" y="155906"/>
                  <a:pt x="324296" y="108281"/>
                  <a:pt x="324296" y="92406"/>
                </a:cubicBezTo>
                <a:cubicBezTo>
                  <a:pt x="324296" y="76531"/>
                  <a:pt x="311596" y="78119"/>
                  <a:pt x="321121" y="79706"/>
                </a:cubicBezTo>
                <a:cubicBezTo>
                  <a:pt x="330646" y="81294"/>
                  <a:pt x="382504" y="106693"/>
                  <a:pt x="381446" y="101931"/>
                </a:cubicBezTo>
                <a:cubicBezTo>
                  <a:pt x="380388" y="97169"/>
                  <a:pt x="342288" y="63831"/>
                  <a:pt x="314771" y="51131"/>
                </a:cubicBezTo>
                <a:cubicBezTo>
                  <a:pt x="287254" y="38431"/>
                  <a:pt x="216346" y="25731"/>
                  <a:pt x="216346" y="25731"/>
                </a:cubicBezTo>
                <a:cubicBezTo>
                  <a:pt x="184596" y="17264"/>
                  <a:pt x="135383" y="2448"/>
                  <a:pt x="124271" y="331"/>
                </a:cubicBezTo>
                <a:cubicBezTo>
                  <a:pt x="113159" y="-1786"/>
                  <a:pt x="164488" y="6681"/>
                  <a:pt x="149671" y="13031"/>
                </a:cubicBezTo>
                <a:cubicBezTo>
                  <a:pt x="134854" y="19381"/>
                  <a:pt x="69238" y="18323"/>
                  <a:pt x="48071" y="352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210E28D0-E524-E117-24DD-07142E32A831}"/>
              </a:ext>
            </a:extLst>
          </p:cNvPr>
          <p:cNvSpPr/>
          <p:nvPr/>
        </p:nvSpPr>
        <p:spPr>
          <a:xfrm>
            <a:off x="3382534" y="4858520"/>
            <a:ext cx="48984" cy="48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C627B48A-A349-E252-E41C-B2DA0B4E3484}"/>
              </a:ext>
            </a:extLst>
          </p:cNvPr>
          <p:cNvSpPr/>
          <p:nvPr/>
        </p:nvSpPr>
        <p:spPr>
          <a:xfrm rot="2077976">
            <a:off x="3452189" y="4833562"/>
            <a:ext cx="71730" cy="9871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A98819D-8996-F8DF-8572-FD122870AD15}"/>
              </a:ext>
            </a:extLst>
          </p:cNvPr>
          <p:cNvSpPr/>
          <p:nvPr/>
        </p:nvSpPr>
        <p:spPr>
          <a:xfrm>
            <a:off x="2917319" y="4758394"/>
            <a:ext cx="375858" cy="188423"/>
          </a:xfrm>
          <a:custGeom>
            <a:avLst/>
            <a:gdLst>
              <a:gd name="connsiteX0" fmla="*/ 375156 w 375858"/>
              <a:gd name="connsiteY0" fmla="*/ 13631 h 188423"/>
              <a:gd name="connsiteX1" fmla="*/ 279906 w 375858"/>
              <a:gd name="connsiteY1" fmla="*/ 19981 h 188423"/>
              <a:gd name="connsiteX2" fmla="*/ 197356 w 375858"/>
              <a:gd name="connsiteY2" fmla="*/ 4106 h 188423"/>
              <a:gd name="connsiteX3" fmla="*/ 238631 w 375858"/>
              <a:gd name="connsiteY3" fmla="*/ 45381 h 188423"/>
              <a:gd name="connsiteX4" fmla="*/ 241806 w 375858"/>
              <a:gd name="connsiteY4" fmla="*/ 64431 h 188423"/>
              <a:gd name="connsiteX5" fmla="*/ 162431 w 375858"/>
              <a:gd name="connsiteY5" fmla="*/ 32681 h 188423"/>
              <a:gd name="connsiteX6" fmla="*/ 197356 w 375858"/>
              <a:gd name="connsiteY6" fmla="*/ 73956 h 188423"/>
              <a:gd name="connsiteX7" fmla="*/ 162431 w 375858"/>
              <a:gd name="connsiteY7" fmla="*/ 102531 h 188423"/>
              <a:gd name="connsiteX8" fmla="*/ 175131 w 375858"/>
              <a:gd name="connsiteY8" fmla="*/ 112056 h 188423"/>
              <a:gd name="connsiteX9" fmla="*/ 506 w 375858"/>
              <a:gd name="connsiteY9" fmla="*/ 188256 h 188423"/>
              <a:gd name="connsiteX10" fmla="*/ 124331 w 375858"/>
              <a:gd name="connsiteY10" fmla="*/ 131106 h 188423"/>
              <a:gd name="connsiteX11" fmla="*/ 194181 w 375858"/>
              <a:gd name="connsiteY11" fmla="*/ 83481 h 188423"/>
              <a:gd name="connsiteX12" fmla="*/ 149731 w 375858"/>
              <a:gd name="connsiteY12" fmla="*/ 32681 h 188423"/>
              <a:gd name="connsiteX13" fmla="*/ 251331 w 375858"/>
              <a:gd name="connsiteY13" fmla="*/ 64431 h 188423"/>
              <a:gd name="connsiteX14" fmla="*/ 213231 w 375858"/>
              <a:gd name="connsiteY14" fmla="*/ 931 h 188423"/>
              <a:gd name="connsiteX15" fmla="*/ 318006 w 375858"/>
              <a:gd name="connsiteY15" fmla="*/ 26331 h 188423"/>
              <a:gd name="connsiteX16" fmla="*/ 375156 w 375858"/>
              <a:gd name="connsiteY16" fmla="*/ 13631 h 1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858" h="188423">
                <a:moveTo>
                  <a:pt x="375156" y="13631"/>
                </a:moveTo>
                <a:cubicBezTo>
                  <a:pt x="368806" y="12573"/>
                  <a:pt x="309539" y="21568"/>
                  <a:pt x="279906" y="19981"/>
                </a:cubicBezTo>
                <a:cubicBezTo>
                  <a:pt x="250273" y="18394"/>
                  <a:pt x="204235" y="-127"/>
                  <a:pt x="197356" y="4106"/>
                </a:cubicBezTo>
                <a:cubicBezTo>
                  <a:pt x="190477" y="8339"/>
                  <a:pt x="231223" y="35327"/>
                  <a:pt x="238631" y="45381"/>
                </a:cubicBezTo>
                <a:cubicBezTo>
                  <a:pt x="246039" y="55435"/>
                  <a:pt x="254506" y="66548"/>
                  <a:pt x="241806" y="64431"/>
                </a:cubicBezTo>
                <a:cubicBezTo>
                  <a:pt x="229106" y="62314"/>
                  <a:pt x="169839" y="31094"/>
                  <a:pt x="162431" y="32681"/>
                </a:cubicBezTo>
                <a:cubicBezTo>
                  <a:pt x="155023" y="34268"/>
                  <a:pt x="197356" y="62314"/>
                  <a:pt x="197356" y="73956"/>
                </a:cubicBezTo>
                <a:cubicBezTo>
                  <a:pt x="197356" y="85598"/>
                  <a:pt x="162431" y="102531"/>
                  <a:pt x="162431" y="102531"/>
                </a:cubicBezTo>
                <a:cubicBezTo>
                  <a:pt x="158727" y="108881"/>
                  <a:pt x="202118" y="97769"/>
                  <a:pt x="175131" y="112056"/>
                </a:cubicBezTo>
                <a:cubicBezTo>
                  <a:pt x="148143" y="126344"/>
                  <a:pt x="8973" y="185081"/>
                  <a:pt x="506" y="188256"/>
                </a:cubicBezTo>
                <a:cubicBezTo>
                  <a:pt x="-7961" y="191431"/>
                  <a:pt x="92052" y="148568"/>
                  <a:pt x="124331" y="131106"/>
                </a:cubicBezTo>
                <a:cubicBezTo>
                  <a:pt x="156610" y="113644"/>
                  <a:pt x="189948" y="99885"/>
                  <a:pt x="194181" y="83481"/>
                </a:cubicBezTo>
                <a:cubicBezTo>
                  <a:pt x="198414" y="67077"/>
                  <a:pt x="140206" y="35856"/>
                  <a:pt x="149731" y="32681"/>
                </a:cubicBezTo>
                <a:cubicBezTo>
                  <a:pt x="159256" y="29506"/>
                  <a:pt x="240748" y="69723"/>
                  <a:pt x="251331" y="64431"/>
                </a:cubicBezTo>
                <a:cubicBezTo>
                  <a:pt x="261914" y="59139"/>
                  <a:pt x="202119" y="7281"/>
                  <a:pt x="213231" y="931"/>
                </a:cubicBezTo>
                <a:cubicBezTo>
                  <a:pt x="224343" y="-5419"/>
                  <a:pt x="292606" y="22627"/>
                  <a:pt x="318006" y="26331"/>
                </a:cubicBezTo>
                <a:cubicBezTo>
                  <a:pt x="343406" y="30035"/>
                  <a:pt x="381506" y="14689"/>
                  <a:pt x="375156" y="1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F6F0A05-BBD3-8AE9-AE89-F6A6A5220782}"/>
              </a:ext>
            </a:extLst>
          </p:cNvPr>
          <p:cNvSpPr/>
          <p:nvPr/>
        </p:nvSpPr>
        <p:spPr>
          <a:xfrm>
            <a:off x="3705166" y="4825991"/>
            <a:ext cx="89011" cy="197158"/>
          </a:xfrm>
          <a:custGeom>
            <a:avLst/>
            <a:gdLst>
              <a:gd name="connsiteX0" fmla="*/ 59 w 89011"/>
              <a:gd name="connsiteY0" fmla="*/ 9 h 197158"/>
              <a:gd name="connsiteX1" fmla="*/ 63559 w 89011"/>
              <a:gd name="connsiteY1" fmla="*/ 117484 h 197158"/>
              <a:gd name="connsiteX2" fmla="*/ 63559 w 89011"/>
              <a:gd name="connsiteY2" fmla="*/ 196859 h 197158"/>
              <a:gd name="connsiteX3" fmla="*/ 76259 w 89011"/>
              <a:gd name="connsiteY3" fmla="*/ 142884 h 197158"/>
              <a:gd name="connsiteX4" fmla="*/ 88959 w 89011"/>
              <a:gd name="connsiteY4" fmla="*/ 98434 h 197158"/>
              <a:gd name="connsiteX5" fmla="*/ 76259 w 89011"/>
              <a:gd name="connsiteY5" fmla="*/ 123834 h 197158"/>
              <a:gd name="connsiteX6" fmla="*/ 59 w 89011"/>
              <a:gd name="connsiteY6" fmla="*/ 9 h 19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11" h="197158">
                <a:moveTo>
                  <a:pt x="59" y="9"/>
                </a:moveTo>
                <a:cubicBezTo>
                  <a:pt x="-2058" y="-1049"/>
                  <a:pt x="52976" y="84676"/>
                  <a:pt x="63559" y="117484"/>
                </a:cubicBezTo>
                <a:cubicBezTo>
                  <a:pt x="74142" y="150292"/>
                  <a:pt x="61442" y="192626"/>
                  <a:pt x="63559" y="196859"/>
                </a:cubicBezTo>
                <a:cubicBezTo>
                  <a:pt x="65676" y="201092"/>
                  <a:pt x="72026" y="159288"/>
                  <a:pt x="76259" y="142884"/>
                </a:cubicBezTo>
                <a:cubicBezTo>
                  <a:pt x="80492" y="126480"/>
                  <a:pt x="88959" y="101609"/>
                  <a:pt x="88959" y="98434"/>
                </a:cubicBezTo>
                <a:cubicBezTo>
                  <a:pt x="88959" y="95259"/>
                  <a:pt x="90547" y="139180"/>
                  <a:pt x="76259" y="123834"/>
                </a:cubicBezTo>
                <a:cubicBezTo>
                  <a:pt x="61972" y="108488"/>
                  <a:pt x="2176" y="1067"/>
                  <a:pt x="5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126934A-B078-859F-7EF1-05AD53D1B737}"/>
              </a:ext>
            </a:extLst>
          </p:cNvPr>
          <p:cNvSpPr/>
          <p:nvPr/>
        </p:nvSpPr>
        <p:spPr>
          <a:xfrm>
            <a:off x="3237589" y="4933919"/>
            <a:ext cx="535152" cy="85953"/>
          </a:xfrm>
          <a:custGeom>
            <a:avLst/>
            <a:gdLst>
              <a:gd name="connsiteX0" fmla="*/ 911 w 535152"/>
              <a:gd name="connsiteY0" fmla="*/ 47656 h 85953"/>
              <a:gd name="connsiteX1" fmla="*/ 216811 w 535152"/>
              <a:gd name="connsiteY1" fmla="*/ 85756 h 85953"/>
              <a:gd name="connsiteX2" fmla="*/ 134261 w 535152"/>
              <a:gd name="connsiteY2" fmla="*/ 63531 h 85953"/>
              <a:gd name="connsiteX3" fmla="*/ 334286 w 535152"/>
              <a:gd name="connsiteY3" fmla="*/ 85756 h 85953"/>
              <a:gd name="connsiteX4" fmla="*/ 293011 w 535152"/>
              <a:gd name="connsiteY4" fmla="*/ 69881 h 85953"/>
              <a:gd name="connsiteX5" fmla="*/ 464461 w 535152"/>
              <a:gd name="connsiteY5" fmla="*/ 73056 h 85953"/>
              <a:gd name="connsiteX6" fmla="*/ 524786 w 535152"/>
              <a:gd name="connsiteY6" fmla="*/ 79406 h 85953"/>
              <a:gd name="connsiteX7" fmla="*/ 496211 w 535152"/>
              <a:gd name="connsiteY7" fmla="*/ 31 h 85953"/>
              <a:gd name="connsiteX8" fmla="*/ 534311 w 535152"/>
              <a:gd name="connsiteY8" fmla="*/ 69881 h 85953"/>
              <a:gd name="connsiteX9" fmla="*/ 451761 w 535152"/>
              <a:gd name="connsiteY9" fmla="*/ 73056 h 85953"/>
              <a:gd name="connsiteX10" fmla="*/ 286661 w 535152"/>
              <a:gd name="connsiteY10" fmla="*/ 57181 h 85953"/>
              <a:gd name="connsiteX11" fmla="*/ 315236 w 535152"/>
              <a:gd name="connsiteY11" fmla="*/ 69881 h 85953"/>
              <a:gd name="connsiteX12" fmla="*/ 911 w 535152"/>
              <a:gd name="connsiteY12" fmla="*/ 47656 h 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152" h="85953">
                <a:moveTo>
                  <a:pt x="911" y="47656"/>
                </a:moveTo>
                <a:cubicBezTo>
                  <a:pt x="-15493" y="50302"/>
                  <a:pt x="194586" y="83110"/>
                  <a:pt x="216811" y="85756"/>
                </a:cubicBezTo>
                <a:cubicBezTo>
                  <a:pt x="239036" y="88402"/>
                  <a:pt x="114682" y="63531"/>
                  <a:pt x="134261" y="63531"/>
                </a:cubicBezTo>
                <a:cubicBezTo>
                  <a:pt x="153840" y="63531"/>
                  <a:pt x="307828" y="84698"/>
                  <a:pt x="334286" y="85756"/>
                </a:cubicBezTo>
                <a:cubicBezTo>
                  <a:pt x="360744" y="86814"/>
                  <a:pt x="271315" y="71998"/>
                  <a:pt x="293011" y="69881"/>
                </a:cubicBezTo>
                <a:cubicBezTo>
                  <a:pt x="314707" y="67764"/>
                  <a:pt x="425832" y="71469"/>
                  <a:pt x="464461" y="73056"/>
                </a:cubicBezTo>
                <a:cubicBezTo>
                  <a:pt x="503090" y="74643"/>
                  <a:pt x="519494" y="91577"/>
                  <a:pt x="524786" y="79406"/>
                </a:cubicBezTo>
                <a:cubicBezTo>
                  <a:pt x="530078" y="67235"/>
                  <a:pt x="494624" y="1618"/>
                  <a:pt x="496211" y="31"/>
                </a:cubicBezTo>
                <a:cubicBezTo>
                  <a:pt x="497798" y="-1556"/>
                  <a:pt x="541719" y="57710"/>
                  <a:pt x="534311" y="69881"/>
                </a:cubicBezTo>
                <a:cubicBezTo>
                  <a:pt x="526903" y="82052"/>
                  <a:pt x="493036" y="75173"/>
                  <a:pt x="451761" y="73056"/>
                </a:cubicBezTo>
                <a:cubicBezTo>
                  <a:pt x="410486" y="70939"/>
                  <a:pt x="309415" y="57710"/>
                  <a:pt x="286661" y="57181"/>
                </a:cubicBezTo>
                <a:cubicBezTo>
                  <a:pt x="263907" y="56652"/>
                  <a:pt x="357040" y="70410"/>
                  <a:pt x="315236" y="69881"/>
                </a:cubicBezTo>
                <a:cubicBezTo>
                  <a:pt x="273432" y="69352"/>
                  <a:pt x="17315" y="45010"/>
                  <a:pt x="911" y="47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0936B7B-639C-5B74-F3CB-8BD1449CACED}"/>
              </a:ext>
            </a:extLst>
          </p:cNvPr>
          <p:cNvSpPr/>
          <p:nvPr/>
        </p:nvSpPr>
        <p:spPr>
          <a:xfrm>
            <a:off x="2987568" y="4892375"/>
            <a:ext cx="246018" cy="89328"/>
          </a:xfrm>
          <a:custGeom>
            <a:avLst/>
            <a:gdLst>
              <a:gd name="connsiteX0" fmla="*/ 107 w 246018"/>
              <a:gd name="connsiteY0" fmla="*/ 89200 h 89328"/>
              <a:gd name="connsiteX1" fmla="*/ 158857 w 246018"/>
              <a:gd name="connsiteY1" fmla="*/ 47925 h 89328"/>
              <a:gd name="connsiteX2" fmla="*/ 244582 w 246018"/>
              <a:gd name="connsiteY2" fmla="*/ 60625 h 89328"/>
              <a:gd name="connsiteX3" fmla="*/ 209657 w 246018"/>
              <a:gd name="connsiteY3" fmla="*/ 51100 h 89328"/>
              <a:gd name="connsiteX4" fmla="*/ 171557 w 246018"/>
              <a:gd name="connsiteY4" fmla="*/ 300 h 89328"/>
              <a:gd name="connsiteX5" fmla="*/ 184257 w 246018"/>
              <a:gd name="connsiteY5" fmla="*/ 32050 h 89328"/>
              <a:gd name="connsiteX6" fmla="*/ 107 w 246018"/>
              <a:gd name="connsiteY6" fmla="*/ 89200 h 8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18" h="89328">
                <a:moveTo>
                  <a:pt x="107" y="89200"/>
                </a:moveTo>
                <a:cubicBezTo>
                  <a:pt x="-4126" y="91846"/>
                  <a:pt x="118111" y="52687"/>
                  <a:pt x="158857" y="47925"/>
                </a:cubicBezTo>
                <a:cubicBezTo>
                  <a:pt x="199603" y="43163"/>
                  <a:pt x="236115" y="60096"/>
                  <a:pt x="244582" y="60625"/>
                </a:cubicBezTo>
                <a:cubicBezTo>
                  <a:pt x="253049" y="61154"/>
                  <a:pt x="221828" y="61154"/>
                  <a:pt x="209657" y="51100"/>
                </a:cubicBezTo>
                <a:cubicBezTo>
                  <a:pt x="197486" y="41046"/>
                  <a:pt x="175790" y="3475"/>
                  <a:pt x="171557" y="300"/>
                </a:cubicBezTo>
                <a:cubicBezTo>
                  <a:pt x="167324" y="-2875"/>
                  <a:pt x="208070" y="19879"/>
                  <a:pt x="184257" y="32050"/>
                </a:cubicBezTo>
                <a:cubicBezTo>
                  <a:pt x="160445" y="44221"/>
                  <a:pt x="4340" y="86554"/>
                  <a:pt x="107" y="89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970CFDE-B1D9-1558-B4EF-14ACE1270C33}"/>
              </a:ext>
            </a:extLst>
          </p:cNvPr>
          <p:cNvSpPr/>
          <p:nvPr/>
        </p:nvSpPr>
        <p:spPr>
          <a:xfrm>
            <a:off x="3053818" y="5003787"/>
            <a:ext cx="315034" cy="28879"/>
          </a:xfrm>
          <a:custGeom>
            <a:avLst/>
            <a:gdLst>
              <a:gd name="connsiteX0" fmla="*/ 532 w 315034"/>
              <a:gd name="connsiteY0" fmla="*/ 28588 h 28879"/>
              <a:gd name="connsiteX1" fmla="*/ 283107 w 315034"/>
              <a:gd name="connsiteY1" fmla="*/ 19063 h 28879"/>
              <a:gd name="connsiteX2" fmla="*/ 257707 w 315034"/>
              <a:gd name="connsiteY2" fmla="*/ 19063 h 28879"/>
              <a:gd name="connsiteX3" fmla="*/ 314857 w 315034"/>
              <a:gd name="connsiteY3" fmla="*/ 13 h 28879"/>
              <a:gd name="connsiteX4" fmla="*/ 235482 w 315034"/>
              <a:gd name="connsiteY4" fmla="*/ 15888 h 28879"/>
              <a:gd name="connsiteX5" fmla="*/ 213257 w 315034"/>
              <a:gd name="connsiteY5" fmla="*/ 6363 h 28879"/>
              <a:gd name="connsiteX6" fmla="*/ 532 w 315034"/>
              <a:gd name="connsiteY6" fmla="*/ 28588 h 2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034" h="28879">
                <a:moveTo>
                  <a:pt x="532" y="28588"/>
                </a:moveTo>
                <a:cubicBezTo>
                  <a:pt x="12174" y="30705"/>
                  <a:pt x="240245" y="20650"/>
                  <a:pt x="283107" y="19063"/>
                </a:cubicBezTo>
                <a:cubicBezTo>
                  <a:pt x="325969" y="17476"/>
                  <a:pt x="252415" y="22238"/>
                  <a:pt x="257707" y="19063"/>
                </a:cubicBezTo>
                <a:cubicBezTo>
                  <a:pt x="262999" y="15888"/>
                  <a:pt x="318561" y="542"/>
                  <a:pt x="314857" y="13"/>
                </a:cubicBezTo>
                <a:cubicBezTo>
                  <a:pt x="311153" y="-516"/>
                  <a:pt x="252415" y="14830"/>
                  <a:pt x="235482" y="15888"/>
                </a:cubicBezTo>
                <a:cubicBezTo>
                  <a:pt x="218549" y="16946"/>
                  <a:pt x="255061" y="4776"/>
                  <a:pt x="213257" y="6363"/>
                </a:cubicBezTo>
                <a:cubicBezTo>
                  <a:pt x="171453" y="7950"/>
                  <a:pt x="-11110" y="26471"/>
                  <a:pt x="532" y="28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5784842-0C3B-F12D-1C0D-4FC0105D3046}"/>
              </a:ext>
            </a:extLst>
          </p:cNvPr>
          <p:cNvSpPr/>
          <p:nvPr/>
        </p:nvSpPr>
        <p:spPr>
          <a:xfrm>
            <a:off x="3419425" y="5031176"/>
            <a:ext cx="349719" cy="58400"/>
          </a:xfrm>
          <a:custGeom>
            <a:avLst/>
            <a:gdLst>
              <a:gd name="connsiteX0" fmla="*/ 50 w 349719"/>
              <a:gd name="connsiteY0" fmla="*/ 1199 h 58400"/>
              <a:gd name="connsiteX1" fmla="*/ 257225 w 349719"/>
              <a:gd name="connsiteY1" fmla="*/ 7549 h 58400"/>
              <a:gd name="connsiteX2" fmla="*/ 349300 w 349719"/>
              <a:gd name="connsiteY2" fmla="*/ 58349 h 58400"/>
              <a:gd name="connsiteX3" fmla="*/ 279450 w 349719"/>
              <a:gd name="connsiteY3" fmla="*/ 17074 h 58400"/>
              <a:gd name="connsiteX4" fmla="*/ 50 w 349719"/>
              <a:gd name="connsiteY4" fmla="*/ 1199 h 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9" h="58400">
                <a:moveTo>
                  <a:pt x="50" y="1199"/>
                </a:moveTo>
                <a:cubicBezTo>
                  <a:pt x="-3654" y="-388"/>
                  <a:pt x="199017" y="-1976"/>
                  <a:pt x="257225" y="7549"/>
                </a:cubicBezTo>
                <a:cubicBezTo>
                  <a:pt x="315433" y="17074"/>
                  <a:pt x="345596" y="56762"/>
                  <a:pt x="349300" y="58349"/>
                </a:cubicBezTo>
                <a:cubicBezTo>
                  <a:pt x="353004" y="59936"/>
                  <a:pt x="332367" y="24482"/>
                  <a:pt x="279450" y="17074"/>
                </a:cubicBezTo>
                <a:cubicBezTo>
                  <a:pt x="226533" y="9666"/>
                  <a:pt x="3754" y="2786"/>
                  <a:pt x="50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FF7DB92-35FE-E1C2-91EC-518ECE624DCA}"/>
              </a:ext>
            </a:extLst>
          </p:cNvPr>
          <p:cNvSpPr/>
          <p:nvPr/>
        </p:nvSpPr>
        <p:spPr>
          <a:xfrm>
            <a:off x="3386803" y="5055892"/>
            <a:ext cx="328327" cy="62741"/>
          </a:xfrm>
          <a:custGeom>
            <a:avLst/>
            <a:gdLst>
              <a:gd name="connsiteX0" fmla="*/ 922 w 328327"/>
              <a:gd name="connsiteY0" fmla="*/ 62208 h 62741"/>
              <a:gd name="connsiteX1" fmla="*/ 162847 w 328327"/>
              <a:gd name="connsiteY1" fmla="*/ 33633 h 62741"/>
              <a:gd name="connsiteX2" fmla="*/ 121572 w 328327"/>
              <a:gd name="connsiteY2" fmla="*/ 33633 h 62741"/>
              <a:gd name="connsiteX3" fmla="*/ 232697 w 328327"/>
              <a:gd name="connsiteY3" fmla="*/ 11408 h 62741"/>
              <a:gd name="connsiteX4" fmla="*/ 156497 w 328327"/>
              <a:gd name="connsiteY4" fmla="*/ 8233 h 62741"/>
              <a:gd name="connsiteX5" fmla="*/ 324772 w 328327"/>
              <a:gd name="connsiteY5" fmla="*/ 5058 h 62741"/>
              <a:gd name="connsiteX6" fmla="*/ 248572 w 328327"/>
              <a:gd name="connsiteY6" fmla="*/ 5058 h 62741"/>
              <a:gd name="connsiteX7" fmla="*/ 922 w 328327"/>
              <a:gd name="connsiteY7" fmla="*/ 62208 h 6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327" h="62741">
                <a:moveTo>
                  <a:pt x="922" y="62208"/>
                </a:moveTo>
                <a:cubicBezTo>
                  <a:pt x="-13366" y="66971"/>
                  <a:pt x="142739" y="38395"/>
                  <a:pt x="162847" y="33633"/>
                </a:cubicBezTo>
                <a:cubicBezTo>
                  <a:pt x="182955" y="28871"/>
                  <a:pt x="109930" y="37337"/>
                  <a:pt x="121572" y="33633"/>
                </a:cubicBezTo>
                <a:cubicBezTo>
                  <a:pt x="133214" y="29929"/>
                  <a:pt x="226876" y="15641"/>
                  <a:pt x="232697" y="11408"/>
                </a:cubicBezTo>
                <a:cubicBezTo>
                  <a:pt x="238518" y="7175"/>
                  <a:pt x="141151" y="9291"/>
                  <a:pt x="156497" y="8233"/>
                </a:cubicBezTo>
                <a:cubicBezTo>
                  <a:pt x="171843" y="7175"/>
                  <a:pt x="309426" y="5587"/>
                  <a:pt x="324772" y="5058"/>
                </a:cubicBezTo>
                <a:cubicBezTo>
                  <a:pt x="340118" y="4529"/>
                  <a:pt x="304135" y="-6055"/>
                  <a:pt x="248572" y="5058"/>
                </a:cubicBezTo>
                <a:cubicBezTo>
                  <a:pt x="193009" y="16171"/>
                  <a:pt x="15210" y="57445"/>
                  <a:pt x="922" y="6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2D98A5D-4592-98CE-1BCF-D21DA4FFAB2B}"/>
              </a:ext>
            </a:extLst>
          </p:cNvPr>
          <p:cNvSpPr/>
          <p:nvPr/>
        </p:nvSpPr>
        <p:spPr>
          <a:xfrm>
            <a:off x="2986626" y="4927592"/>
            <a:ext cx="169349" cy="186073"/>
          </a:xfrm>
          <a:custGeom>
            <a:avLst/>
            <a:gdLst>
              <a:gd name="connsiteX0" fmla="*/ 169324 w 169349"/>
              <a:gd name="connsiteY0" fmla="*/ 8 h 186073"/>
              <a:gd name="connsiteX1" fmla="*/ 55024 w 169349"/>
              <a:gd name="connsiteY1" fmla="*/ 41283 h 186073"/>
              <a:gd name="connsiteX2" fmla="*/ 10574 w 169349"/>
              <a:gd name="connsiteY2" fmla="*/ 107958 h 186073"/>
              <a:gd name="connsiteX3" fmla="*/ 42324 w 169349"/>
              <a:gd name="connsiteY3" fmla="*/ 184158 h 186073"/>
              <a:gd name="connsiteX4" fmla="*/ 20099 w 169349"/>
              <a:gd name="connsiteY4" fmla="*/ 152408 h 186073"/>
              <a:gd name="connsiteX5" fmla="*/ 112174 w 169349"/>
              <a:gd name="connsiteY5" fmla="*/ 38108 h 186073"/>
              <a:gd name="connsiteX6" fmla="*/ 1049 w 169349"/>
              <a:gd name="connsiteY6" fmla="*/ 123833 h 186073"/>
              <a:gd name="connsiteX7" fmla="*/ 64549 w 169349"/>
              <a:gd name="connsiteY7" fmla="*/ 44458 h 186073"/>
              <a:gd name="connsiteX8" fmla="*/ 169324 w 169349"/>
              <a:gd name="connsiteY8" fmla="*/ 8 h 18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49" h="186073">
                <a:moveTo>
                  <a:pt x="169324" y="8"/>
                </a:moveTo>
                <a:cubicBezTo>
                  <a:pt x="167737" y="-521"/>
                  <a:pt x="81482" y="23291"/>
                  <a:pt x="55024" y="41283"/>
                </a:cubicBezTo>
                <a:cubicBezTo>
                  <a:pt x="28566" y="59275"/>
                  <a:pt x="12691" y="84145"/>
                  <a:pt x="10574" y="107958"/>
                </a:cubicBezTo>
                <a:cubicBezTo>
                  <a:pt x="8457" y="131771"/>
                  <a:pt x="40737" y="176750"/>
                  <a:pt x="42324" y="184158"/>
                </a:cubicBezTo>
                <a:cubicBezTo>
                  <a:pt x="43911" y="191566"/>
                  <a:pt x="8457" y="176750"/>
                  <a:pt x="20099" y="152408"/>
                </a:cubicBezTo>
                <a:cubicBezTo>
                  <a:pt x="31741" y="128066"/>
                  <a:pt x="115349" y="42870"/>
                  <a:pt x="112174" y="38108"/>
                </a:cubicBezTo>
                <a:cubicBezTo>
                  <a:pt x="108999" y="33346"/>
                  <a:pt x="8986" y="122775"/>
                  <a:pt x="1049" y="123833"/>
                </a:cubicBezTo>
                <a:cubicBezTo>
                  <a:pt x="-6888" y="124891"/>
                  <a:pt x="31741" y="64566"/>
                  <a:pt x="64549" y="44458"/>
                </a:cubicBezTo>
                <a:cubicBezTo>
                  <a:pt x="97357" y="24350"/>
                  <a:pt x="170911" y="537"/>
                  <a:pt x="16932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1197D5E-65C4-291B-2D2B-D7A19C1F30DD}"/>
              </a:ext>
            </a:extLst>
          </p:cNvPr>
          <p:cNvSpPr/>
          <p:nvPr/>
        </p:nvSpPr>
        <p:spPr>
          <a:xfrm>
            <a:off x="3095116" y="5044740"/>
            <a:ext cx="361341" cy="19592"/>
          </a:xfrm>
          <a:custGeom>
            <a:avLst/>
            <a:gdLst>
              <a:gd name="connsiteX0" fmla="*/ 509 w 361341"/>
              <a:gd name="connsiteY0" fmla="*/ 19385 h 19592"/>
              <a:gd name="connsiteX1" fmla="*/ 346584 w 361341"/>
              <a:gd name="connsiteY1" fmla="*/ 9860 h 19592"/>
              <a:gd name="connsiteX2" fmla="*/ 270384 w 361341"/>
              <a:gd name="connsiteY2" fmla="*/ 335 h 19592"/>
              <a:gd name="connsiteX3" fmla="*/ 509 w 361341"/>
              <a:gd name="connsiteY3" fmla="*/ 19385 h 1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41" h="19592">
                <a:moveTo>
                  <a:pt x="509" y="19385"/>
                </a:moveTo>
                <a:cubicBezTo>
                  <a:pt x="13209" y="20972"/>
                  <a:pt x="301605" y="13035"/>
                  <a:pt x="346584" y="9860"/>
                </a:cubicBezTo>
                <a:cubicBezTo>
                  <a:pt x="391563" y="6685"/>
                  <a:pt x="324359" y="-1782"/>
                  <a:pt x="270384" y="335"/>
                </a:cubicBezTo>
                <a:cubicBezTo>
                  <a:pt x="216409" y="2452"/>
                  <a:pt x="-12191" y="17798"/>
                  <a:pt x="509" y="1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482FEA3-23E2-09C7-700A-7E2FBECDC140}"/>
              </a:ext>
            </a:extLst>
          </p:cNvPr>
          <p:cNvSpPr/>
          <p:nvPr/>
        </p:nvSpPr>
        <p:spPr>
          <a:xfrm>
            <a:off x="3365254" y="5079989"/>
            <a:ext cx="343534" cy="100676"/>
          </a:xfrm>
          <a:custGeom>
            <a:avLst/>
            <a:gdLst>
              <a:gd name="connsiteX0" fmla="*/ 343146 w 343534"/>
              <a:gd name="connsiteY0" fmla="*/ 11 h 100676"/>
              <a:gd name="connsiteX1" fmla="*/ 12946 w 343534"/>
              <a:gd name="connsiteY1" fmla="*/ 92086 h 100676"/>
              <a:gd name="connsiteX2" fmla="*/ 79621 w 343534"/>
              <a:gd name="connsiteY2" fmla="*/ 95261 h 100676"/>
              <a:gd name="connsiteX3" fmla="*/ 200271 w 343534"/>
              <a:gd name="connsiteY3" fmla="*/ 79386 h 100676"/>
              <a:gd name="connsiteX4" fmla="*/ 82796 w 343534"/>
              <a:gd name="connsiteY4" fmla="*/ 85736 h 100676"/>
              <a:gd name="connsiteX5" fmla="*/ 343146 w 343534"/>
              <a:gd name="connsiteY5" fmla="*/ 11 h 10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34" h="100676">
                <a:moveTo>
                  <a:pt x="343146" y="11"/>
                </a:moveTo>
                <a:cubicBezTo>
                  <a:pt x="331504" y="1069"/>
                  <a:pt x="56867" y="76211"/>
                  <a:pt x="12946" y="92086"/>
                </a:cubicBezTo>
                <a:cubicBezTo>
                  <a:pt x="-30975" y="107961"/>
                  <a:pt x="48400" y="97378"/>
                  <a:pt x="79621" y="95261"/>
                </a:cubicBezTo>
                <a:cubicBezTo>
                  <a:pt x="110842" y="93144"/>
                  <a:pt x="199742" y="80973"/>
                  <a:pt x="200271" y="79386"/>
                </a:cubicBezTo>
                <a:cubicBezTo>
                  <a:pt x="200800" y="77799"/>
                  <a:pt x="64275" y="97907"/>
                  <a:pt x="82796" y="85736"/>
                </a:cubicBezTo>
                <a:cubicBezTo>
                  <a:pt x="101317" y="73565"/>
                  <a:pt x="354788" y="-1047"/>
                  <a:pt x="3431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771313A-F4ED-D48F-1DFC-F74E9AAB7E7B}"/>
              </a:ext>
            </a:extLst>
          </p:cNvPr>
          <p:cNvSpPr/>
          <p:nvPr/>
        </p:nvSpPr>
        <p:spPr>
          <a:xfrm>
            <a:off x="2924175" y="4882317"/>
            <a:ext cx="117477" cy="188167"/>
          </a:xfrm>
          <a:custGeom>
            <a:avLst/>
            <a:gdLst>
              <a:gd name="connsiteX0" fmla="*/ 117475 w 117477"/>
              <a:gd name="connsiteY0" fmla="*/ 833 h 188167"/>
              <a:gd name="connsiteX1" fmla="*/ 25400 w 117477"/>
              <a:gd name="connsiteY1" fmla="*/ 42108 h 188167"/>
              <a:gd name="connsiteX2" fmla="*/ 0 w 117477"/>
              <a:gd name="connsiteY2" fmla="*/ 156408 h 188167"/>
              <a:gd name="connsiteX3" fmla="*/ 25400 w 117477"/>
              <a:gd name="connsiteY3" fmla="*/ 67508 h 188167"/>
              <a:gd name="connsiteX4" fmla="*/ 63500 w 117477"/>
              <a:gd name="connsiteY4" fmla="*/ 188158 h 188167"/>
              <a:gd name="connsiteX5" fmla="*/ 28575 w 117477"/>
              <a:gd name="connsiteY5" fmla="*/ 73858 h 188167"/>
              <a:gd name="connsiteX6" fmla="*/ 117475 w 117477"/>
              <a:gd name="connsiteY6" fmla="*/ 833 h 1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77" h="188167">
                <a:moveTo>
                  <a:pt x="117475" y="833"/>
                </a:moveTo>
                <a:cubicBezTo>
                  <a:pt x="116946" y="-4459"/>
                  <a:pt x="44979" y="16179"/>
                  <a:pt x="25400" y="42108"/>
                </a:cubicBezTo>
                <a:cubicBezTo>
                  <a:pt x="5821" y="68037"/>
                  <a:pt x="0" y="152175"/>
                  <a:pt x="0" y="156408"/>
                </a:cubicBezTo>
                <a:cubicBezTo>
                  <a:pt x="0" y="160641"/>
                  <a:pt x="14817" y="62216"/>
                  <a:pt x="25400" y="67508"/>
                </a:cubicBezTo>
                <a:cubicBezTo>
                  <a:pt x="35983" y="72800"/>
                  <a:pt x="62971" y="187100"/>
                  <a:pt x="63500" y="188158"/>
                </a:cubicBezTo>
                <a:cubicBezTo>
                  <a:pt x="64029" y="189216"/>
                  <a:pt x="22754" y="98729"/>
                  <a:pt x="28575" y="73858"/>
                </a:cubicBezTo>
                <a:cubicBezTo>
                  <a:pt x="34396" y="48987"/>
                  <a:pt x="118004" y="6125"/>
                  <a:pt x="117475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3829BE4-2BD8-EC5C-5156-19B4D7A9CC47}"/>
              </a:ext>
            </a:extLst>
          </p:cNvPr>
          <p:cNvSpPr/>
          <p:nvPr/>
        </p:nvSpPr>
        <p:spPr>
          <a:xfrm>
            <a:off x="3663950" y="4400526"/>
            <a:ext cx="247684" cy="137607"/>
          </a:xfrm>
          <a:custGeom>
            <a:avLst/>
            <a:gdLst>
              <a:gd name="connsiteX0" fmla="*/ 247650 w 247684"/>
              <a:gd name="connsiteY0" fmla="*/ 88924 h 137607"/>
              <a:gd name="connsiteX1" fmla="*/ 187325 w 247684"/>
              <a:gd name="connsiteY1" fmla="*/ 28599 h 137607"/>
              <a:gd name="connsiteX2" fmla="*/ 196850 w 247684"/>
              <a:gd name="connsiteY2" fmla="*/ 101624 h 137607"/>
              <a:gd name="connsiteX3" fmla="*/ 158750 w 247684"/>
              <a:gd name="connsiteY3" fmla="*/ 76224 h 137607"/>
              <a:gd name="connsiteX4" fmla="*/ 215900 w 247684"/>
              <a:gd name="connsiteY4" fmla="*/ 133374 h 137607"/>
              <a:gd name="connsiteX5" fmla="*/ 149225 w 247684"/>
              <a:gd name="connsiteY5" fmla="*/ 133374 h 137607"/>
              <a:gd name="connsiteX6" fmla="*/ 0 w 247684"/>
              <a:gd name="connsiteY6" fmla="*/ 130199 h 137607"/>
              <a:gd name="connsiteX7" fmla="*/ 187325 w 247684"/>
              <a:gd name="connsiteY7" fmla="*/ 133374 h 137607"/>
              <a:gd name="connsiteX8" fmla="*/ 171450 w 247684"/>
              <a:gd name="connsiteY8" fmla="*/ 69874 h 137607"/>
              <a:gd name="connsiteX9" fmla="*/ 184150 w 247684"/>
              <a:gd name="connsiteY9" fmla="*/ 85749 h 137607"/>
              <a:gd name="connsiteX10" fmla="*/ 177800 w 247684"/>
              <a:gd name="connsiteY10" fmla="*/ 24 h 137607"/>
              <a:gd name="connsiteX11" fmla="*/ 247650 w 247684"/>
              <a:gd name="connsiteY11" fmla="*/ 88924 h 1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684" h="137607">
                <a:moveTo>
                  <a:pt x="247650" y="88924"/>
                </a:moveTo>
                <a:cubicBezTo>
                  <a:pt x="249237" y="93686"/>
                  <a:pt x="195792" y="26482"/>
                  <a:pt x="187325" y="28599"/>
                </a:cubicBezTo>
                <a:cubicBezTo>
                  <a:pt x="178858" y="30716"/>
                  <a:pt x="201612" y="93687"/>
                  <a:pt x="196850" y="101624"/>
                </a:cubicBezTo>
                <a:cubicBezTo>
                  <a:pt x="192087" y="109562"/>
                  <a:pt x="155575" y="70932"/>
                  <a:pt x="158750" y="76224"/>
                </a:cubicBezTo>
                <a:cubicBezTo>
                  <a:pt x="161925" y="81516"/>
                  <a:pt x="217487" y="123849"/>
                  <a:pt x="215900" y="133374"/>
                </a:cubicBezTo>
                <a:cubicBezTo>
                  <a:pt x="214312" y="142899"/>
                  <a:pt x="149225" y="133374"/>
                  <a:pt x="149225" y="133374"/>
                </a:cubicBezTo>
                <a:lnTo>
                  <a:pt x="0" y="130199"/>
                </a:lnTo>
                <a:cubicBezTo>
                  <a:pt x="6350" y="130199"/>
                  <a:pt x="158750" y="143428"/>
                  <a:pt x="187325" y="133374"/>
                </a:cubicBezTo>
                <a:cubicBezTo>
                  <a:pt x="215900" y="123320"/>
                  <a:pt x="171450" y="69874"/>
                  <a:pt x="171450" y="69874"/>
                </a:cubicBezTo>
                <a:cubicBezTo>
                  <a:pt x="170921" y="61936"/>
                  <a:pt x="183092" y="97391"/>
                  <a:pt x="184150" y="85749"/>
                </a:cubicBezTo>
                <a:cubicBezTo>
                  <a:pt x="185208" y="74107"/>
                  <a:pt x="167746" y="-1563"/>
                  <a:pt x="177800" y="24"/>
                </a:cubicBezTo>
                <a:cubicBezTo>
                  <a:pt x="187854" y="1611"/>
                  <a:pt x="246063" y="84162"/>
                  <a:pt x="247650" y="88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547367D-3DFE-AA03-DA5E-4863E5110CC4}"/>
              </a:ext>
            </a:extLst>
          </p:cNvPr>
          <p:cNvSpPr/>
          <p:nvPr/>
        </p:nvSpPr>
        <p:spPr>
          <a:xfrm>
            <a:off x="3622606" y="4365580"/>
            <a:ext cx="158983" cy="177859"/>
          </a:xfrm>
          <a:custGeom>
            <a:avLst/>
            <a:gdLst>
              <a:gd name="connsiteX0" fmla="*/ 69 w 158983"/>
              <a:gd name="connsiteY0" fmla="*/ 45 h 177859"/>
              <a:gd name="connsiteX1" fmla="*/ 117544 w 158983"/>
              <a:gd name="connsiteY1" fmla="*/ 60370 h 177859"/>
              <a:gd name="connsiteX2" fmla="*/ 79444 w 158983"/>
              <a:gd name="connsiteY2" fmla="*/ 101645 h 177859"/>
              <a:gd name="connsiteX3" fmla="*/ 44519 w 158983"/>
              <a:gd name="connsiteY3" fmla="*/ 136570 h 177859"/>
              <a:gd name="connsiteX4" fmla="*/ 88969 w 158983"/>
              <a:gd name="connsiteY4" fmla="*/ 114345 h 177859"/>
              <a:gd name="connsiteX5" fmla="*/ 41344 w 158983"/>
              <a:gd name="connsiteY5" fmla="*/ 177845 h 177859"/>
              <a:gd name="connsiteX6" fmla="*/ 85794 w 158983"/>
              <a:gd name="connsiteY6" fmla="*/ 107995 h 177859"/>
              <a:gd name="connsiteX7" fmla="*/ 158819 w 158983"/>
              <a:gd name="connsiteY7" fmla="*/ 60370 h 177859"/>
              <a:gd name="connsiteX8" fmla="*/ 101669 w 158983"/>
              <a:gd name="connsiteY8" fmla="*/ 50845 h 177859"/>
              <a:gd name="connsiteX9" fmla="*/ 69 w 158983"/>
              <a:gd name="connsiteY9" fmla="*/ 45 h 17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983" h="177859">
                <a:moveTo>
                  <a:pt x="69" y="45"/>
                </a:moveTo>
                <a:cubicBezTo>
                  <a:pt x="2715" y="1633"/>
                  <a:pt x="104315" y="43437"/>
                  <a:pt x="117544" y="60370"/>
                </a:cubicBezTo>
                <a:cubicBezTo>
                  <a:pt x="130773" y="77303"/>
                  <a:pt x="91615" y="88945"/>
                  <a:pt x="79444" y="101645"/>
                </a:cubicBezTo>
                <a:cubicBezTo>
                  <a:pt x="67273" y="114345"/>
                  <a:pt x="42931" y="134453"/>
                  <a:pt x="44519" y="136570"/>
                </a:cubicBezTo>
                <a:cubicBezTo>
                  <a:pt x="46107" y="138687"/>
                  <a:pt x="89498" y="107466"/>
                  <a:pt x="88969" y="114345"/>
                </a:cubicBezTo>
                <a:cubicBezTo>
                  <a:pt x="88440" y="121224"/>
                  <a:pt x="41873" y="178903"/>
                  <a:pt x="41344" y="177845"/>
                </a:cubicBezTo>
                <a:cubicBezTo>
                  <a:pt x="40815" y="176787"/>
                  <a:pt x="66215" y="127574"/>
                  <a:pt x="85794" y="107995"/>
                </a:cubicBezTo>
                <a:cubicBezTo>
                  <a:pt x="105373" y="88416"/>
                  <a:pt x="156173" y="69895"/>
                  <a:pt x="158819" y="60370"/>
                </a:cubicBezTo>
                <a:cubicBezTo>
                  <a:pt x="161465" y="50845"/>
                  <a:pt x="131831" y="63016"/>
                  <a:pt x="101669" y="50845"/>
                </a:cubicBezTo>
                <a:cubicBezTo>
                  <a:pt x="71507" y="38674"/>
                  <a:pt x="-2577" y="-1543"/>
                  <a:pt x="69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CF32B42-40C4-2DC1-B2AF-03C9515147E2}"/>
              </a:ext>
            </a:extLst>
          </p:cNvPr>
          <p:cNvSpPr/>
          <p:nvPr/>
        </p:nvSpPr>
        <p:spPr>
          <a:xfrm>
            <a:off x="3279433" y="4365625"/>
            <a:ext cx="363869" cy="41395"/>
          </a:xfrm>
          <a:custGeom>
            <a:avLst/>
            <a:gdLst>
              <a:gd name="connsiteX0" fmla="*/ 342 w 363869"/>
              <a:gd name="connsiteY0" fmla="*/ 31750 h 41395"/>
              <a:gd name="connsiteX1" fmla="*/ 232117 w 363869"/>
              <a:gd name="connsiteY1" fmla="*/ 0 h 41395"/>
              <a:gd name="connsiteX2" fmla="*/ 165442 w 363869"/>
              <a:gd name="connsiteY2" fmla="*/ 31750 h 41395"/>
              <a:gd name="connsiteX3" fmla="*/ 330542 w 363869"/>
              <a:gd name="connsiteY3" fmla="*/ 41275 h 41395"/>
              <a:gd name="connsiteX4" fmla="*/ 194017 w 363869"/>
              <a:gd name="connsiteY4" fmla="*/ 34925 h 41395"/>
              <a:gd name="connsiteX5" fmla="*/ 359117 w 363869"/>
              <a:gd name="connsiteY5" fmla="*/ 6350 h 41395"/>
              <a:gd name="connsiteX6" fmla="*/ 292442 w 363869"/>
              <a:gd name="connsiteY6" fmla="*/ 28575 h 41395"/>
              <a:gd name="connsiteX7" fmla="*/ 342 w 363869"/>
              <a:gd name="connsiteY7" fmla="*/ 31750 h 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869" h="41395">
                <a:moveTo>
                  <a:pt x="342" y="31750"/>
                </a:moveTo>
                <a:cubicBezTo>
                  <a:pt x="-9712" y="26987"/>
                  <a:pt x="204600" y="0"/>
                  <a:pt x="232117" y="0"/>
                </a:cubicBezTo>
                <a:cubicBezTo>
                  <a:pt x="259634" y="0"/>
                  <a:pt x="149038" y="24871"/>
                  <a:pt x="165442" y="31750"/>
                </a:cubicBezTo>
                <a:cubicBezTo>
                  <a:pt x="181846" y="38629"/>
                  <a:pt x="325780" y="40746"/>
                  <a:pt x="330542" y="41275"/>
                </a:cubicBezTo>
                <a:cubicBezTo>
                  <a:pt x="335305" y="41804"/>
                  <a:pt x="189255" y="40746"/>
                  <a:pt x="194017" y="34925"/>
                </a:cubicBezTo>
                <a:cubicBezTo>
                  <a:pt x="198779" y="29104"/>
                  <a:pt x="342713" y="7408"/>
                  <a:pt x="359117" y="6350"/>
                </a:cubicBezTo>
                <a:cubicBezTo>
                  <a:pt x="375521" y="5292"/>
                  <a:pt x="348534" y="23283"/>
                  <a:pt x="292442" y="28575"/>
                </a:cubicBezTo>
                <a:cubicBezTo>
                  <a:pt x="236350" y="33867"/>
                  <a:pt x="10396" y="36513"/>
                  <a:pt x="342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380EEA2-DD63-27C7-CB16-1B537B18C38D}"/>
              </a:ext>
            </a:extLst>
          </p:cNvPr>
          <p:cNvSpPr/>
          <p:nvPr/>
        </p:nvSpPr>
        <p:spPr>
          <a:xfrm>
            <a:off x="3375000" y="4441541"/>
            <a:ext cx="318783" cy="79837"/>
          </a:xfrm>
          <a:custGeom>
            <a:avLst/>
            <a:gdLst>
              <a:gd name="connsiteX0" fmla="*/ 311175 w 318783"/>
              <a:gd name="connsiteY0" fmla="*/ 32034 h 79837"/>
              <a:gd name="connsiteX1" fmla="*/ 228625 w 318783"/>
              <a:gd name="connsiteY1" fmla="*/ 35209 h 79837"/>
              <a:gd name="connsiteX2" fmla="*/ 31775 w 318783"/>
              <a:gd name="connsiteY2" fmla="*/ 284 h 79837"/>
              <a:gd name="connsiteX3" fmla="*/ 95275 w 318783"/>
              <a:gd name="connsiteY3" fmla="*/ 41559 h 79837"/>
              <a:gd name="connsiteX4" fmla="*/ 222275 w 318783"/>
              <a:gd name="connsiteY4" fmla="*/ 79659 h 79837"/>
              <a:gd name="connsiteX5" fmla="*/ 3200 w 318783"/>
              <a:gd name="connsiteY5" fmla="*/ 25684 h 79837"/>
              <a:gd name="connsiteX6" fmla="*/ 88925 w 318783"/>
              <a:gd name="connsiteY6" fmla="*/ 25684 h 79837"/>
              <a:gd name="connsiteX7" fmla="*/ 47650 w 318783"/>
              <a:gd name="connsiteY7" fmla="*/ 284 h 79837"/>
              <a:gd name="connsiteX8" fmla="*/ 311175 w 318783"/>
              <a:gd name="connsiteY8" fmla="*/ 32034 h 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83" h="79837">
                <a:moveTo>
                  <a:pt x="311175" y="32034"/>
                </a:moveTo>
                <a:cubicBezTo>
                  <a:pt x="341338" y="37855"/>
                  <a:pt x="275192" y="40501"/>
                  <a:pt x="228625" y="35209"/>
                </a:cubicBezTo>
                <a:cubicBezTo>
                  <a:pt x="182058" y="29917"/>
                  <a:pt x="54000" y="-774"/>
                  <a:pt x="31775" y="284"/>
                </a:cubicBezTo>
                <a:cubicBezTo>
                  <a:pt x="9550" y="1342"/>
                  <a:pt x="63525" y="28330"/>
                  <a:pt x="95275" y="41559"/>
                </a:cubicBezTo>
                <a:cubicBezTo>
                  <a:pt x="127025" y="54788"/>
                  <a:pt x="237621" y="82305"/>
                  <a:pt x="222275" y="79659"/>
                </a:cubicBezTo>
                <a:cubicBezTo>
                  <a:pt x="206929" y="77013"/>
                  <a:pt x="25425" y="34680"/>
                  <a:pt x="3200" y="25684"/>
                </a:cubicBezTo>
                <a:cubicBezTo>
                  <a:pt x="-19025" y="16688"/>
                  <a:pt x="81517" y="29917"/>
                  <a:pt x="88925" y="25684"/>
                </a:cubicBezTo>
                <a:cubicBezTo>
                  <a:pt x="96333" y="21451"/>
                  <a:pt x="15900" y="-2891"/>
                  <a:pt x="47650" y="284"/>
                </a:cubicBezTo>
                <a:cubicBezTo>
                  <a:pt x="79400" y="3459"/>
                  <a:pt x="281012" y="26213"/>
                  <a:pt x="311175" y="3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C011B1B-1E9B-5EE2-67C4-7D551CB5C271}"/>
              </a:ext>
            </a:extLst>
          </p:cNvPr>
          <p:cNvSpPr/>
          <p:nvPr/>
        </p:nvSpPr>
        <p:spPr>
          <a:xfrm>
            <a:off x="2911104" y="4311409"/>
            <a:ext cx="463950" cy="190855"/>
          </a:xfrm>
          <a:custGeom>
            <a:avLst/>
            <a:gdLst>
              <a:gd name="connsiteX0" fmla="*/ 371 w 463950"/>
              <a:gd name="connsiteY0" fmla="*/ 190741 h 190855"/>
              <a:gd name="connsiteX1" fmla="*/ 181346 w 463950"/>
              <a:gd name="connsiteY1" fmla="*/ 98666 h 190855"/>
              <a:gd name="connsiteX2" fmla="*/ 305171 w 463950"/>
              <a:gd name="connsiteY2" fmla="*/ 241 h 190855"/>
              <a:gd name="connsiteX3" fmla="*/ 244846 w 463950"/>
              <a:gd name="connsiteY3" fmla="*/ 70091 h 190855"/>
              <a:gd name="connsiteX4" fmla="*/ 355971 w 463950"/>
              <a:gd name="connsiteY4" fmla="*/ 44691 h 190855"/>
              <a:gd name="connsiteX5" fmla="*/ 336921 w 463950"/>
              <a:gd name="connsiteY5" fmla="*/ 63741 h 190855"/>
              <a:gd name="connsiteX6" fmla="*/ 463921 w 463950"/>
              <a:gd name="connsiteY6" fmla="*/ 38341 h 190855"/>
              <a:gd name="connsiteX7" fmla="*/ 324221 w 463950"/>
              <a:gd name="connsiteY7" fmla="*/ 63741 h 190855"/>
              <a:gd name="connsiteX8" fmla="*/ 232146 w 463950"/>
              <a:gd name="connsiteY8" fmla="*/ 79616 h 190855"/>
              <a:gd name="connsiteX9" fmla="*/ 371 w 463950"/>
              <a:gd name="connsiteY9" fmla="*/ 190741 h 19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950" h="190855">
                <a:moveTo>
                  <a:pt x="371" y="190741"/>
                </a:moveTo>
                <a:cubicBezTo>
                  <a:pt x="-8096" y="193916"/>
                  <a:pt x="130546" y="130416"/>
                  <a:pt x="181346" y="98666"/>
                </a:cubicBezTo>
                <a:cubicBezTo>
                  <a:pt x="232146" y="66916"/>
                  <a:pt x="294588" y="5003"/>
                  <a:pt x="305171" y="241"/>
                </a:cubicBezTo>
                <a:cubicBezTo>
                  <a:pt x="315754" y="-4522"/>
                  <a:pt x="236379" y="62683"/>
                  <a:pt x="244846" y="70091"/>
                </a:cubicBezTo>
                <a:cubicBezTo>
                  <a:pt x="253313" y="77499"/>
                  <a:pt x="355971" y="44691"/>
                  <a:pt x="355971" y="44691"/>
                </a:cubicBezTo>
                <a:cubicBezTo>
                  <a:pt x="371317" y="43633"/>
                  <a:pt x="318930" y="64799"/>
                  <a:pt x="336921" y="63741"/>
                </a:cubicBezTo>
                <a:cubicBezTo>
                  <a:pt x="354912" y="62683"/>
                  <a:pt x="466038" y="38341"/>
                  <a:pt x="463921" y="38341"/>
                </a:cubicBezTo>
                <a:cubicBezTo>
                  <a:pt x="461804" y="38341"/>
                  <a:pt x="324221" y="63741"/>
                  <a:pt x="324221" y="63741"/>
                </a:cubicBezTo>
                <a:cubicBezTo>
                  <a:pt x="285592" y="70620"/>
                  <a:pt x="281888" y="60037"/>
                  <a:pt x="232146" y="79616"/>
                </a:cubicBezTo>
                <a:cubicBezTo>
                  <a:pt x="182404" y="99195"/>
                  <a:pt x="8838" y="187566"/>
                  <a:pt x="371" y="190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22E9F7D-5768-FC0C-4915-D0247A71D957}"/>
              </a:ext>
            </a:extLst>
          </p:cNvPr>
          <p:cNvSpPr/>
          <p:nvPr/>
        </p:nvSpPr>
        <p:spPr>
          <a:xfrm>
            <a:off x="2955924" y="4457633"/>
            <a:ext cx="482612" cy="44524"/>
          </a:xfrm>
          <a:custGeom>
            <a:avLst/>
            <a:gdLst>
              <a:gd name="connsiteX0" fmla="*/ 1 w 482612"/>
              <a:gd name="connsiteY0" fmla="*/ 44517 h 44524"/>
              <a:gd name="connsiteX1" fmla="*/ 196851 w 482612"/>
              <a:gd name="connsiteY1" fmla="*/ 12767 h 44524"/>
              <a:gd name="connsiteX2" fmla="*/ 361951 w 482612"/>
              <a:gd name="connsiteY2" fmla="*/ 12767 h 44524"/>
              <a:gd name="connsiteX3" fmla="*/ 298451 w 482612"/>
              <a:gd name="connsiteY3" fmla="*/ 67 h 44524"/>
              <a:gd name="connsiteX4" fmla="*/ 482601 w 482612"/>
              <a:gd name="connsiteY4" fmla="*/ 19117 h 44524"/>
              <a:gd name="connsiteX5" fmla="*/ 288926 w 482612"/>
              <a:gd name="connsiteY5" fmla="*/ 9592 h 44524"/>
              <a:gd name="connsiteX6" fmla="*/ 193676 w 482612"/>
              <a:gd name="connsiteY6" fmla="*/ 9592 h 44524"/>
              <a:gd name="connsiteX7" fmla="*/ 1 w 482612"/>
              <a:gd name="connsiteY7" fmla="*/ 44517 h 4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612" h="44524">
                <a:moveTo>
                  <a:pt x="1" y="44517"/>
                </a:moveTo>
                <a:cubicBezTo>
                  <a:pt x="530" y="45046"/>
                  <a:pt x="136526" y="18059"/>
                  <a:pt x="196851" y="12767"/>
                </a:cubicBezTo>
                <a:cubicBezTo>
                  <a:pt x="257176" y="7475"/>
                  <a:pt x="345018" y="14884"/>
                  <a:pt x="361951" y="12767"/>
                </a:cubicBezTo>
                <a:cubicBezTo>
                  <a:pt x="378884" y="10650"/>
                  <a:pt x="278343" y="-991"/>
                  <a:pt x="298451" y="67"/>
                </a:cubicBezTo>
                <a:cubicBezTo>
                  <a:pt x="318559" y="1125"/>
                  <a:pt x="484188" y="17530"/>
                  <a:pt x="482601" y="19117"/>
                </a:cubicBezTo>
                <a:cubicBezTo>
                  <a:pt x="481014" y="20704"/>
                  <a:pt x="337080" y="11179"/>
                  <a:pt x="288926" y="9592"/>
                </a:cubicBezTo>
                <a:cubicBezTo>
                  <a:pt x="240772" y="8005"/>
                  <a:pt x="240243" y="3242"/>
                  <a:pt x="193676" y="9592"/>
                </a:cubicBezTo>
                <a:cubicBezTo>
                  <a:pt x="147109" y="15942"/>
                  <a:pt x="-528" y="43988"/>
                  <a:pt x="1" y="44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DF42C26-2AAF-12AC-BE04-10EE4D2D4FCB}"/>
              </a:ext>
            </a:extLst>
          </p:cNvPr>
          <p:cNvSpPr/>
          <p:nvPr/>
        </p:nvSpPr>
        <p:spPr>
          <a:xfrm>
            <a:off x="4124256" y="4554649"/>
            <a:ext cx="43135" cy="408963"/>
          </a:xfrm>
          <a:custGeom>
            <a:avLst/>
            <a:gdLst>
              <a:gd name="connsiteX0" fmla="*/ 69 w 43135"/>
              <a:gd name="connsiteY0" fmla="*/ 4651 h 408963"/>
              <a:gd name="connsiteX1" fmla="*/ 41344 w 43135"/>
              <a:gd name="connsiteY1" fmla="*/ 404701 h 408963"/>
              <a:gd name="connsiteX2" fmla="*/ 31819 w 43135"/>
              <a:gd name="connsiteY2" fmla="*/ 201501 h 408963"/>
              <a:gd name="connsiteX3" fmla="*/ 69 w 43135"/>
              <a:gd name="connsiteY3" fmla="*/ 4651 h 40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5" h="408963">
                <a:moveTo>
                  <a:pt x="69" y="4651"/>
                </a:moveTo>
                <a:cubicBezTo>
                  <a:pt x="1656" y="38518"/>
                  <a:pt x="36052" y="371893"/>
                  <a:pt x="41344" y="404701"/>
                </a:cubicBezTo>
                <a:cubicBezTo>
                  <a:pt x="46636" y="437509"/>
                  <a:pt x="39227" y="272409"/>
                  <a:pt x="31819" y="201501"/>
                </a:cubicBezTo>
                <a:cubicBezTo>
                  <a:pt x="24411" y="130593"/>
                  <a:pt x="-1518" y="-29216"/>
                  <a:pt x="69" y="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12CB487-CF83-A786-2462-ACC79729B043}"/>
              </a:ext>
            </a:extLst>
          </p:cNvPr>
          <p:cNvSpPr/>
          <p:nvPr/>
        </p:nvSpPr>
        <p:spPr>
          <a:xfrm>
            <a:off x="4285060" y="4580978"/>
            <a:ext cx="51990" cy="836674"/>
          </a:xfrm>
          <a:custGeom>
            <a:avLst/>
            <a:gdLst>
              <a:gd name="connsiteX0" fmla="*/ 51990 w 51990"/>
              <a:gd name="connsiteY0" fmla="*/ 547 h 836674"/>
              <a:gd name="connsiteX1" fmla="*/ 10715 w 51990"/>
              <a:gd name="connsiteY1" fmla="*/ 260897 h 836674"/>
              <a:gd name="connsiteX2" fmla="*/ 1190 w 51990"/>
              <a:gd name="connsiteY2" fmla="*/ 835572 h 836674"/>
              <a:gd name="connsiteX3" fmla="*/ 1190 w 51990"/>
              <a:gd name="connsiteY3" fmla="*/ 400597 h 836674"/>
              <a:gd name="connsiteX4" fmla="*/ 10715 w 51990"/>
              <a:gd name="connsiteY4" fmla="*/ 197397 h 836674"/>
              <a:gd name="connsiteX5" fmla="*/ 51990 w 51990"/>
              <a:gd name="connsiteY5" fmla="*/ 547 h 8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90" h="836674">
                <a:moveTo>
                  <a:pt x="51990" y="547"/>
                </a:moveTo>
                <a:cubicBezTo>
                  <a:pt x="51990" y="11130"/>
                  <a:pt x="19182" y="121726"/>
                  <a:pt x="10715" y="260897"/>
                </a:cubicBezTo>
                <a:cubicBezTo>
                  <a:pt x="2248" y="400068"/>
                  <a:pt x="2777" y="812289"/>
                  <a:pt x="1190" y="835572"/>
                </a:cubicBezTo>
                <a:cubicBezTo>
                  <a:pt x="-398" y="858855"/>
                  <a:pt x="-397" y="506959"/>
                  <a:pt x="1190" y="400597"/>
                </a:cubicBezTo>
                <a:cubicBezTo>
                  <a:pt x="2777" y="294235"/>
                  <a:pt x="2778" y="259309"/>
                  <a:pt x="10715" y="197397"/>
                </a:cubicBezTo>
                <a:cubicBezTo>
                  <a:pt x="18652" y="135485"/>
                  <a:pt x="51990" y="-10036"/>
                  <a:pt x="51990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5BE8316-0DC4-2FB6-BAD8-ACF0E7FA5D6E}"/>
              </a:ext>
            </a:extLst>
          </p:cNvPr>
          <p:cNvSpPr/>
          <p:nvPr/>
        </p:nvSpPr>
        <p:spPr>
          <a:xfrm>
            <a:off x="3943308" y="5064091"/>
            <a:ext cx="238170" cy="631860"/>
          </a:xfrm>
          <a:custGeom>
            <a:avLst/>
            <a:gdLst>
              <a:gd name="connsiteX0" fmla="*/ 238167 w 238170"/>
              <a:gd name="connsiteY0" fmla="*/ 34 h 631860"/>
              <a:gd name="connsiteX1" fmla="*/ 158792 w 238170"/>
              <a:gd name="connsiteY1" fmla="*/ 393734 h 631860"/>
              <a:gd name="connsiteX2" fmla="*/ 42 w 238170"/>
              <a:gd name="connsiteY2" fmla="*/ 631859 h 631860"/>
              <a:gd name="connsiteX3" fmla="*/ 174667 w 238170"/>
              <a:gd name="connsiteY3" fmla="*/ 390559 h 631860"/>
              <a:gd name="connsiteX4" fmla="*/ 161967 w 238170"/>
              <a:gd name="connsiteY4" fmla="*/ 415959 h 631860"/>
              <a:gd name="connsiteX5" fmla="*/ 238167 w 238170"/>
              <a:gd name="connsiteY5" fmla="*/ 34 h 63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70" h="631860">
                <a:moveTo>
                  <a:pt x="238167" y="34"/>
                </a:moveTo>
                <a:cubicBezTo>
                  <a:pt x="237638" y="-3670"/>
                  <a:pt x="198479" y="288430"/>
                  <a:pt x="158792" y="393734"/>
                </a:cubicBezTo>
                <a:cubicBezTo>
                  <a:pt x="119105" y="499038"/>
                  <a:pt x="-2604" y="632388"/>
                  <a:pt x="42" y="631859"/>
                </a:cubicBezTo>
                <a:cubicBezTo>
                  <a:pt x="2688" y="631330"/>
                  <a:pt x="147680" y="426542"/>
                  <a:pt x="174667" y="390559"/>
                </a:cubicBezTo>
                <a:cubicBezTo>
                  <a:pt x="201654" y="354576"/>
                  <a:pt x="150855" y="476284"/>
                  <a:pt x="161967" y="415959"/>
                </a:cubicBezTo>
                <a:cubicBezTo>
                  <a:pt x="173079" y="355634"/>
                  <a:pt x="238696" y="3738"/>
                  <a:pt x="238167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C34663C-7606-C9E0-1B59-0979B9B7AB82}"/>
              </a:ext>
            </a:extLst>
          </p:cNvPr>
          <p:cNvSpPr/>
          <p:nvPr/>
        </p:nvSpPr>
        <p:spPr>
          <a:xfrm>
            <a:off x="3680468" y="5753100"/>
            <a:ext cx="75587" cy="197258"/>
          </a:xfrm>
          <a:custGeom>
            <a:avLst/>
            <a:gdLst>
              <a:gd name="connsiteX0" fmla="*/ 75557 w 75587"/>
              <a:gd name="connsiteY0" fmla="*/ 0 h 197258"/>
              <a:gd name="connsiteX1" fmla="*/ 12057 w 75587"/>
              <a:gd name="connsiteY1" fmla="*/ 107950 h 197258"/>
              <a:gd name="connsiteX2" fmla="*/ 50157 w 75587"/>
              <a:gd name="connsiteY2" fmla="*/ 196850 h 197258"/>
              <a:gd name="connsiteX3" fmla="*/ 12057 w 75587"/>
              <a:gd name="connsiteY3" fmla="*/ 139700 h 197258"/>
              <a:gd name="connsiteX4" fmla="*/ 2532 w 75587"/>
              <a:gd name="connsiteY4" fmla="*/ 107950 h 197258"/>
              <a:gd name="connsiteX5" fmla="*/ 75557 w 75587"/>
              <a:gd name="connsiteY5" fmla="*/ 0 h 19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87" h="197258">
                <a:moveTo>
                  <a:pt x="75557" y="0"/>
                </a:moveTo>
                <a:cubicBezTo>
                  <a:pt x="77144" y="0"/>
                  <a:pt x="16290" y="75142"/>
                  <a:pt x="12057" y="107950"/>
                </a:cubicBezTo>
                <a:cubicBezTo>
                  <a:pt x="7824" y="140758"/>
                  <a:pt x="50157" y="191558"/>
                  <a:pt x="50157" y="196850"/>
                </a:cubicBezTo>
                <a:cubicBezTo>
                  <a:pt x="50157" y="202142"/>
                  <a:pt x="19994" y="154517"/>
                  <a:pt x="12057" y="139700"/>
                </a:cubicBezTo>
                <a:cubicBezTo>
                  <a:pt x="4119" y="124883"/>
                  <a:pt x="-4347" y="127000"/>
                  <a:pt x="2532" y="107950"/>
                </a:cubicBezTo>
                <a:cubicBezTo>
                  <a:pt x="9411" y="88900"/>
                  <a:pt x="73970" y="0"/>
                  <a:pt x="755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D41DBB3-1525-8CDD-9B93-D1BFE1DFAE9A}"/>
              </a:ext>
            </a:extLst>
          </p:cNvPr>
          <p:cNvSpPr/>
          <p:nvPr/>
        </p:nvSpPr>
        <p:spPr>
          <a:xfrm>
            <a:off x="4679922" y="5797298"/>
            <a:ext cx="85796" cy="146316"/>
          </a:xfrm>
          <a:custGeom>
            <a:avLst/>
            <a:gdLst>
              <a:gd name="connsiteX0" fmla="*/ 34953 w 85796"/>
              <a:gd name="connsiteY0" fmla="*/ 252 h 146316"/>
              <a:gd name="connsiteX1" fmla="*/ 69878 w 85796"/>
              <a:gd name="connsiteY1" fmla="*/ 66927 h 146316"/>
              <a:gd name="connsiteX2" fmla="*/ 28 w 85796"/>
              <a:gd name="connsiteY2" fmla="*/ 146302 h 146316"/>
              <a:gd name="connsiteX3" fmla="*/ 79403 w 85796"/>
              <a:gd name="connsiteY3" fmla="*/ 73277 h 146316"/>
              <a:gd name="connsiteX4" fmla="*/ 76228 w 85796"/>
              <a:gd name="connsiteY4" fmla="*/ 44702 h 146316"/>
              <a:gd name="connsiteX5" fmla="*/ 34953 w 85796"/>
              <a:gd name="connsiteY5" fmla="*/ 252 h 1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6" h="146316">
                <a:moveTo>
                  <a:pt x="34953" y="252"/>
                </a:moveTo>
                <a:cubicBezTo>
                  <a:pt x="33895" y="3956"/>
                  <a:pt x="75699" y="42585"/>
                  <a:pt x="69878" y="66927"/>
                </a:cubicBezTo>
                <a:cubicBezTo>
                  <a:pt x="64057" y="91269"/>
                  <a:pt x="-1560" y="145244"/>
                  <a:pt x="28" y="146302"/>
                </a:cubicBezTo>
                <a:cubicBezTo>
                  <a:pt x="1616" y="147360"/>
                  <a:pt x="66703" y="90210"/>
                  <a:pt x="79403" y="73277"/>
                </a:cubicBezTo>
                <a:cubicBezTo>
                  <a:pt x="92103" y="56344"/>
                  <a:pt x="83107" y="54756"/>
                  <a:pt x="76228" y="44702"/>
                </a:cubicBezTo>
                <a:cubicBezTo>
                  <a:pt x="69349" y="34648"/>
                  <a:pt x="36011" y="-3452"/>
                  <a:pt x="3495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037E398-B5F7-97B0-38CF-BABA6CC53BBE}"/>
              </a:ext>
            </a:extLst>
          </p:cNvPr>
          <p:cNvSpPr/>
          <p:nvPr/>
        </p:nvSpPr>
        <p:spPr>
          <a:xfrm>
            <a:off x="4019542" y="5619701"/>
            <a:ext cx="95317" cy="312109"/>
          </a:xfrm>
          <a:custGeom>
            <a:avLst/>
            <a:gdLst>
              <a:gd name="connsiteX0" fmla="*/ 95258 w 95317"/>
              <a:gd name="connsiteY0" fmla="*/ 49 h 312109"/>
              <a:gd name="connsiteX1" fmla="*/ 34933 w 95317"/>
              <a:gd name="connsiteY1" fmla="*/ 142924 h 312109"/>
              <a:gd name="connsiteX2" fmla="*/ 50808 w 95317"/>
              <a:gd name="connsiteY2" fmla="*/ 308024 h 312109"/>
              <a:gd name="connsiteX3" fmla="*/ 31758 w 95317"/>
              <a:gd name="connsiteY3" fmla="*/ 250874 h 312109"/>
              <a:gd name="connsiteX4" fmla="*/ 8 w 95317"/>
              <a:gd name="connsiteY4" fmla="*/ 130224 h 312109"/>
              <a:gd name="connsiteX5" fmla="*/ 28583 w 95317"/>
              <a:gd name="connsiteY5" fmla="*/ 177849 h 312109"/>
              <a:gd name="connsiteX6" fmla="*/ 22233 w 95317"/>
              <a:gd name="connsiteY6" fmla="*/ 127049 h 312109"/>
              <a:gd name="connsiteX7" fmla="*/ 95258 w 95317"/>
              <a:gd name="connsiteY7" fmla="*/ 49 h 31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17" h="312109">
                <a:moveTo>
                  <a:pt x="95258" y="49"/>
                </a:moveTo>
                <a:cubicBezTo>
                  <a:pt x="97375" y="2695"/>
                  <a:pt x="42341" y="91595"/>
                  <a:pt x="34933" y="142924"/>
                </a:cubicBezTo>
                <a:cubicBezTo>
                  <a:pt x="27525" y="194253"/>
                  <a:pt x="51337" y="290032"/>
                  <a:pt x="50808" y="308024"/>
                </a:cubicBezTo>
                <a:cubicBezTo>
                  <a:pt x="50279" y="326016"/>
                  <a:pt x="40225" y="280507"/>
                  <a:pt x="31758" y="250874"/>
                </a:cubicBezTo>
                <a:cubicBezTo>
                  <a:pt x="23291" y="221241"/>
                  <a:pt x="537" y="142395"/>
                  <a:pt x="8" y="130224"/>
                </a:cubicBezTo>
                <a:cubicBezTo>
                  <a:pt x="-521" y="118053"/>
                  <a:pt x="24879" y="178378"/>
                  <a:pt x="28583" y="177849"/>
                </a:cubicBezTo>
                <a:cubicBezTo>
                  <a:pt x="32287" y="177320"/>
                  <a:pt x="11650" y="151920"/>
                  <a:pt x="22233" y="127049"/>
                </a:cubicBezTo>
                <a:cubicBezTo>
                  <a:pt x="32816" y="102178"/>
                  <a:pt x="93141" y="-2597"/>
                  <a:pt x="9525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6F5A275-EB99-759C-E6BF-FC08C18E7E3A}"/>
              </a:ext>
            </a:extLst>
          </p:cNvPr>
          <p:cNvSpPr/>
          <p:nvPr/>
        </p:nvSpPr>
        <p:spPr>
          <a:xfrm>
            <a:off x="4086020" y="5809494"/>
            <a:ext cx="65711" cy="240736"/>
          </a:xfrm>
          <a:custGeom>
            <a:avLst/>
            <a:gdLst>
              <a:gd name="connsiteX0" fmla="*/ 22430 w 65711"/>
              <a:gd name="connsiteY0" fmla="*/ 756 h 240736"/>
              <a:gd name="connsiteX1" fmla="*/ 6555 w 65711"/>
              <a:gd name="connsiteY1" fmla="*/ 96006 h 240736"/>
              <a:gd name="connsiteX2" fmla="*/ 63705 w 65711"/>
              <a:gd name="connsiteY2" fmla="*/ 235706 h 240736"/>
              <a:gd name="connsiteX3" fmla="*/ 47830 w 65711"/>
              <a:gd name="connsiteY3" fmla="*/ 203956 h 240736"/>
              <a:gd name="connsiteX4" fmla="*/ 205 w 65711"/>
              <a:gd name="connsiteY4" fmla="*/ 146806 h 240736"/>
              <a:gd name="connsiteX5" fmla="*/ 22430 w 65711"/>
              <a:gd name="connsiteY5" fmla="*/ 756 h 24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11" h="240736">
                <a:moveTo>
                  <a:pt x="22430" y="756"/>
                </a:moveTo>
                <a:cubicBezTo>
                  <a:pt x="23488" y="-7711"/>
                  <a:pt x="-324" y="56848"/>
                  <a:pt x="6555" y="96006"/>
                </a:cubicBezTo>
                <a:cubicBezTo>
                  <a:pt x="13434" y="135164"/>
                  <a:pt x="56826" y="217714"/>
                  <a:pt x="63705" y="235706"/>
                </a:cubicBezTo>
                <a:cubicBezTo>
                  <a:pt x="70584" y="253698"/>
                  <a:pt x="58413" y="218773"/>
                  <a:pt x="47830" y="203956"/>
                </a:cubicBezTo>
                <a:cubicBezTo>
                  <a:pt x="37247" y="189139"/>
                  <a:pt x="2851" y="178556"/>
                  <a:pt x="205" y="146806"/>
                </a:cubicBezTo>
                <a:cubicBezTo>
                  <a:pt x="-2441" y="115056"/>
                  <a:pt x="21372" y="9223"/>
                  <a:pt x="22430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7A3AE6A-F6A1-767B-CED2-4565D0B8BFB1}"/>
              </a:ext>
            </a:extLst>
          </p:cNvPr>
          <p:cNvSpPr/>
          <p:nvPr/>
        </p:nvSpPr>
        <p:spPr>
          <a:xfrm>
            <a:off x="4248128" y="5736864"/>
            <a:ext cx="45042" cy="311603"/>
          </a:xfrm>
          <a:custGeom>
            <a:avLst/>
            <a:gdLst>
              <a:gd name="connsiteX0" fmla="*/ 28597 w 45042"/>
              <a:gd name="connsiteY0" fmla="*/ 361 h 311603"/>
              <a:gd name="connsiteX1" fmla="*/ 25422 w 45042"/>
              <a:gd name="connsiteY1" fmla="*/ 130536 h 311603"/>
              <a:gd name="connsiteX2" fmla="*/ 44472 w 45042"/>
              <a:gd name="connsiteY2" fmla="*/ 263886 h 311603"/>
              <a:gd name="connsiteX3" fmla="*/ 22 w 45042"/>
              <a:gd name="connsiteY3" fmla="*/ 311511 h 311603"/>
              <a:gd name="connsiteX4" fmla="*/ 38122 w 45042"/>
              <a:gd name="connsiteY4" fmla="*/ 254361 h 311603"/>
              <a:gd name="connsiteX5" fmla="*/ 12722 w 45042"/>
              <a:gd name="connsiteY5" fmla="*/ 171811 h 311603"/>
              <a:gd name="connsiteX6" fmla="*/ 28597 w 45042"/>
              <a:gd name="connsiteY6" fmla="*/ 361 h 31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42" h="311603">
                <a:moveTo>
                  <a:pt x="28597" y="361"/>
                </a:moveTo>
                <a:cubicBezTo>
                  <a:pt x="30714" y="-6518"/>
                  <a:pt x="22776" y="86615"/>
                  <a:pt x="25422" y="130536"/>
                </a:cubicBezTo>
                <a:cubicBezTo>
                  <a:pt x="28068" y="174457"/>
                  <a:pt x="48705" y="233724"/>
                  <a:pt x="44472" y="263886"/>
                </a:cubicBezTo>
                <a:cubicBezTo>
                  <a:pt x="40239" y="294048"/>
                  <a:pt x="1080" y="313099"/>
                  <a:pt x="22" y="311511"/>
                </a:cubicBezTo>
                <a:cubicBezTo>
                  <a:pt x="-1036" y="309923"/>
                  <a:pt x="36005" y="277644"/>
                  <a:pt x="38122" y="254361"/>
                </a:cubicBezTo>
                <a:cubicBezTo>
                  <a:pt x="40239" y="231078"/>
                  <a:pt x="12193" y="208853"/>
                  <a:pt x="12722" y="171811"/>
                </a:cubicBezTo>
                <a:cubicBezTo>
                  <a:pt x="13251" y="134769"/>
                  <a:pt x="26480" y="7240"/>
                  <a:pt x="28597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64A2616-631B-3668-D142-6A73261BB581}"/>
              </a:ext>
            </a:extLst>
          </p:cNvPr>
          <p:cNvSpPr/>
          <p:nvPr/>
        </p:nvSpPr>
        <p:spPr>
          <a:xfrm>
            <a:off x="4279873" y="5718172"/>
            <a:ext cx="38148" cy="171456"/>
          </a:xfrm>
          <a:custGeom>
            <a:avLst/>
            <a:gdLst>
              <a:gd name="connsiteX0" fmla="*/ 27 w 38148"/>
              <a:gd name="connsiteY0" fmla="*/ 3 h 171456"/>
              <a:gd name="connsiteX1" fmla="*/ 31777 w 38148"/>
              <a:gd name="connsiteY1" fmla="*/ 85728 h 171456"/>
              <a:gd name="connsiteX2" fmla="*/ 15902 w 38148"/>
              <a:gd name="connsiteY2" fmla="*/ 171453 h 171456"/>
              <a:gd name="connsiteX3" fmla="*/ 38127 w 38148"/>
              <a:gd name="connsiteY3" fmla="*/ 82553 h 171456"/>
              <a:gd name="connsiteX4" fmla="*/ 27 w 38148"/>
              <a:gd name="connsiteY4" fmla="*/ 3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8" h="171456">
                <a:moveTo>
                  <a:pt x="27" y="3"/>
                </a:moveTo>
                <a:cubicBezTo>
                  <a:pt x="-1031" y="532"/>
                  <a:pt x="29131" y="57153"/>
                  <a:pt x="31777" y="85728"/>
                </a:cubicBezTo>
                <a:cubicBezTo>
                  <a:pt x="34423" y="114303"/>
                  <a:pt x="14844" y="171982"/>
                  <a:pt x="15902" y="171453"/>
                </a:cubicBezTo>
                <a:cubicBezTo>
                  <a:pt x="16960" y="170924"/>
                  <a:pt x="37069" y="105836"/>
                  <a:pt x="38127" y="82553"/>
                </a:cubicBezTo>
                <a:cubicBezTo>
                  <a:pt x="39185" y="59270"/>
                  <a:pt x="1085" y="-526"/>
                  <a:pt x="2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3B84614-B49B-CB77-1CEE-13888BE9F230}"/>
              </a:ext>
            </a:extLst>
          </p:cNvPr>
          <p:cNvSpPr/>
          <p:nvPr/>
        </p:nvSpPr>
        <p:spPr>
          <a:xfrm>
            <a:off x="4419386" y="5764055"/>
            <a:ext cx="248242" cy="87552"/>
          </a:xfrm>
          <a:custGeom>
            <a:avLst/>
            <a:gdLst>
              <a:gd name="connsiteX0" fmla="*/ 214 w 248242"/>
              <a:gd name="connsiteY0" fmla="*/ 87470 h 87552"/>
              <a:gd name="connsiteX1" fmla="*/ 130389 w 248242"/>
              <a:gd name="connsiteY1" fmla="*/ 17620 h 87552"/>
              <a:gd name="connsiteX2" fmla="*/ 247864 w 248242"/>
              <a:gd name="connsiteY2" fmla="*/ 23970 h 87552"/>
              <a:gd name="connsiteX3" fmla="*/ 162139 w 248242"/>
              <a:gd name="connsiteY3" fmla="*/ 1745 h 87552"/>
              <a:gd name="connsiteX4" fmla="*/ 214 w 248242"/>
              <a:gd name="connsiteY4" fmla="*/ 87470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42" h="87552">
                <a:moveTo>
                  <a:pt x="214" y="87470"/>
                </a:moveTo>
                <a:cubicBezTo>
                  <a:pt x="-5078" y="90116"/>
                  <a:pt x="89114" y="28203"/>
                  <a:pt x="130389" y="17620"/>
                </a:cubicBezTo>
                <a:cubicBezTo>
                  <a:pt x="171664" y="7037"/>
                  <a:pt x="242572" y="26616"/>
                  <a:pt x="247864" y="23970"/>
                </a:cubicBezTo>
                <a:cubicBezTo>
                  <a:pt x="253156" y="21324"/>
                  <a:pt x="201826" y="-7251"/>
                  <a:pt x="162139" y="1745"/>
                </a:cubicBezTo>
                <a:cubicBezTo>
                  <a:pt x="122452" y="10741"/>
                  <a:pt x="5506" y="84824"/>
                  <a:pt x="214" y="87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BDAE6E6-4AE2-61D4-0EBD-B83C0062C060}"/>
              </a:ext>
            </a:extLst>
          </p:cNvPr>
          <p:cNvSpPr/>
          <p:nvPr/>
        </p:nvSpPr>
        <p:spPr>
          <a:xfrm>
            <a:off x="3816106" y="5865268"/>
            <a:ext cx="152683" cy="69115"/>
          </a:xfrm>
          <a:custGeom>
            <a:avLst/>
            <a:gdLst>
              <a:gd name="connsiteX0" fmla="*/ 152644 w 152683"/>
              <a:gd name="connsiteY0" fmla="*/ 2132 h 69115"/>
              <a:gd name="connsiteX1" fmla="*/ 35169 w 152683"/>
              <a:gd name="connsiteY1" fmla="*/ 30707 h 69115"/>
              <a:gd name="connsiteX2" fmla="*/ 244 w 152683"/>
              <a:gd name="connsiteY2" fmla="*/ 68807 h 69115"/>
              <a:gd name="connsiteX3" fmla="*/ 47869 w 152683"/>
              <a:gd name="connsiteY3" fmla="*/ 8482 h 69115"/>
              <a:gd name="connsiteX4" fmla="*/ 152644 w 152683"/>
              <a:gd name="connsiteY4" fmla="*/ 2132 h 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83" h="69115">
                <a:moveTo>
                  <a:pt x="152644" y="2132"/>
                </a:moveTo>
                <a:cubicBezTo>
                  <a:pt x="150527" y="5836"/>
                  <a:pt x="60569" y="19595"/>
                  <a:pt x="35169" y="30707"/>
                </a:cubicBezTo>
                <a:cubicBezTo>
                  <a:pt x="9769" y="41819"/>
                  <a:pt x="-1873" y="72511"/>
                  <a:pt x="244" y="68807"/>
                </a:cubicBezTo>
                <a:cubicBezTo>
                  <a:pt x="2361" y="65103"/>
                  <a:pt x="25115" y="18007"/>
                  <a:pt x="47869" y="8482"/>
                </a:cubicBezTo>
                <a:cubicBezTo>
                  <a:pt x="70623" y="-1043"/>
                  <a:pt x="154761" y="-1572"/>
                  <a:pt x="152644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6D72F55-561E-528F-AB44-28A22FB2C31D}"/>
              </a:ext>
            </a:extLst>
          </p:cNvPr>
          <p:cNvSpPr/>
          <p:nvPr/>
        </p:nvSpPr>
        <p:spPr>
          <a:xfrm>
            <a:off x="4191000" y="5644970"/>
            <a:ext cx="73339" cy="322213"/>
          </a:xfrm>
          <a:custGeom>
            <a:avLst/>
            <a:gdLst>
              <a:gd name="connsiteX0" fmla="*/ 73025 w 73339"/>
              <a:gd name="connsiteY0" fmla="*/ 180 h 322213"/>
              <a:gd name="connsiteX1" fmla="*/ 28575 w 73339"/>
              <a:gd name="connsiteY1" fmla="*/ 117655 h 322213"/>
              <a:gd name="connsiteX2" fmla="*/ 19050 w 73339"/>
              <a:gd name="connsiteY2" fmla="*/ 187505 h 322213"/>
              <a:gd name="connsiteX3" fmla="*/ 15875 w 73339"/>
              <a:gd name="connsiteY3" fmla="*/ 165280 h 322213"/>
              <a:gd name="connsiteX4" fmla="*/ 57150 w 73339"/>
              <a:gd name="connsiteY4" fmla="*/ 320855 h 322213"/>
              <a:gd name="connsiteX5" fmla="*/ 15875 w 73339"/>
              <a:gd name="connsiteY5" fmla="*/ 238305 h 322213"/>
              <a:gd name="connsiteX6" fmla="*/ 0 w 73339"/>
              <a:gd name="connsiteY6" fmla="*/ 190680 h 322213"/>
              <a:gd name="connsiteX7" fmla="*/ 19050 w 73339"/>
              <a:gd name="connsiteY7" fmla="*/ 200205 h 322213"/>
              <a:gd name="connsiteX8" fmla="*/ 3175 w 73339"/>
              <a:gd name="connsiteY8" fmla="*/ 146230 h 322213"/>
              <a:gd name="connsiteX9" fmla="*/ 73025 w 73339"/>
              <a:gd name="connsiteY9" fmla="*/ 180 h 32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339" h="322213">
                <a:moveTo>
                  <a:pt x="73025" y="180"/>
                </a:moveTo>
                <a:cubicBezTo>
                  <a:pt x="77258" y="-4582"/>
                  <a:pt x="37571" y="86434"/>
                  <a:pt x="28575" y="117655"/>
                </a:cubicBezTo>
                <a:cubicBezTo>
                  <a:pt x="19579" y="148876"/>
                  <a:pt x="21167" y="179568"/>
                  <a:pt x="19050" y="187505"/>
                </a:cubicBezTo>
                <a:cubicBezTo>
                  <a:pt x="16933" y="195442"/>
                  <a:pt x="9525" y="143055"/>
                  <a:pt x="15875" y="165280"/>
                </a:cubicBezTo>
                <a:cubicBezTo>
                  <a:pt x="22225" y="187505"/>
                  <a:pt x="57150" y="308684"/>
                  <a:pt x="57150" y="320855"/>
                </a:cubicBezTo>
                <a:cubicBezTo>
                  <a:pt x="57150" y="333026"/>
                  <a:pt x="25400" y="260001"/>
                  <a:pt x="15875" y="238305"/>
                </a:cubicBezTo>
                <a:cubicBezTo>
                  <a:pt x="6350" y="216609"/>
                  <a:pt x="0" y="190680"/>
                  <a:pt x="0" y="190680"/>
                </a:cubicBezTo>
                <a:cubicBezTo>
                  <a:pt x="529" y="184330"/>
                  <a:pt x="18521" y="207613"/>
                  <a:pt x="19050" y="200205"/>
                </a:cubicBezTo>
                <a:cubicBezTo>
                  <a:pt x="19579" y="192797"/>
                  <a:pt x="-4233" y="172688"/>
                  <a:pt x="3175" y="146230"/>
                </a:cubicBezTo>
                <a:cubicBezTo>
                  <a:pt x="10583" y="119772"/>
                  <a:pt x="68792" y="4942"/>
                  <a:pt x="7302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58C3E98-F76C-D856-D20A-94C9B726FDC7}"/>
              </a:ext>
            </a:extLst>
          </p:cNvPr>
          <p:cNvSpPr/>
          <p:nvPr/>
        </p:nvSpPr>
        <p:spPr>
          <a:xfrm>
            <a:off x="4321097" y="5737225"/>
            <a:ext cx="58245" cy="203200"/>
          </a:xfrm>
          <a:custGeom>
            <a:avLst/>
            <a:gdLst>
              <a:gd name="connsiteX0" fmla="*/ 31828 w 58245"/>
              <a:gd name="connsiteY0" fmla="*/ 0 h 203200"/>
              <a:gd name="connsiteX1" fmla="*/ 44528 w 58245"/>
              <a:gd name="connsiteY1" fmla="*/ 76200 h 203200"/>
              <a:gd name="connsiteX2" fmla="*/ 78 w 58245"/>
              <a:gd name="connsiteY2" fmla="*/ 203200 h 203200"/>
              <a:gd name="connsiteX3" fmla="*/ 57228 w 58245"/>
              <a:gd name="connsiteY3" fmla="*/ 76200 h 203200"/>
              <a:gd name="connsiteX4" fmla="*/ 31828 w 5824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45" h="203200">
                <a:moveTo>
                  <a:pt x="31828" y="0"/>
                </a:moveTo>
                <a:cubicBezTo>
                  <a:pt x="29711" y="0"/>
                  <a:pt x="49820" y="42333"/>
                  <a:pt x="44528" y="76200"/>
                </a:cubicBezTo>
                <a:cubicBezTo>
                  <a:pt x="39236" y="110067"/>
                  <a:pt x="-2039" y="203200"/>
                  <a:pt x="78" y="203200"/>
                </a:cubicBezTo>
                <a:cubicBezTo>
                  <a:pt x="2195" y="203200"/>
                  <a:pt x="50349" y="106892"/>
                  <a:pt x="57228" y="76200"/>
                </a:cubicBezTo>
                <a:cubicBezTo>
                  <a:pt x="64107" y="45508"/>
                  <a:pt x="33945" y="0"/>
                  <a:pt x="318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04275C7B-8E9B-6F12-2F03-3F4C30CF4845}"/>
              </a:ext>
            </a:extLst>
          </p:cNvPr>
          <p:cNvSpPr/>
          <p:nvPr/>
        </p:nvSpPr>
        <p:spPr>
          <a:xfrm>
            <a:off x="4175030" y="4942622"/>
            <a:ext cx="56341" cy="572527"/>
          </a:xfrm>
          <a:custGeom>
            <a:avLst/>
            <a:gdLst>
              <a:gd name="connsiteX0" fmla="*/ 54070 w 56341"/>
              <a:gd name="connsiteY0" fmla="*/ 10378 h 572527"/>
              <a:gd name="connsiteX1" fmla="*/ 95 w 56341"/>
              <a:gd name="connsiteY1" fmla="*/ 569178 h 572527"/>
              <a:gd name="connsiteX2" fmla="*/ 41370 w 56341"/>
              <a:gd name="connsiteY2" fmla="*/ 232628 h 572527"/>
              <a:gd name="connsiteX3" fmla="*/ 54070 w 56341"/>
              <a:gd name="connsiteY3" fmla="*/ 10378 h 57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1" h="572527">
                <a:moveTo>
                  <a:pt x="54070" y="10378"/>
                </a:moveTo>
                <a:cubicBezTo>
                  <a:pt x="47191" y="66470"/>
                  <a:pt x="2212" y="532136"/>
                  <a:pt x="95" y="569178"/>
                </a:cubicBezTo>
                <a:cubicBezTo>
                  <a:pt x="-2022" y="606220"/>
                  <a:pt x="31845" y="325761"/>
                  <a:pt x="41370" y="232628"/>
                </a:cubicBezTo>
                <a:cubicBezTo>
                  <a:pt x="50895" y="139495"/>
                  <a:pt x="60949" y="-45714"/>
                  <a:pt x="54070" y="10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1499D83-9B57-9CC1-811B-692470D6E24D}"/>
              </a:ext>
            </a:extLst>
          </p:cNvPr>
          <p:cNvSpPr/>
          <p:nvPr/>
        </p:nvSpPr>
        <p:spPr>
          <a:xfrm>
            <a:off x="4330674" y="5600098"/>
            <a:ext cx="94472" cy="308942"/>
          </a:xfrm>
          <a:custGeom>
            <a:avLst/>
            <a:gdLst>
              <a:gd name="connsiteX0" fmla="*/ 26 w 94472"/>
              <a:gd name="connsiteY0" fmla="*/ 602 h 308942"/>
              <a:gd name="connsiteX1" fmla="*/ 82576 w 94472"/>
              <a:gd name="connsiteY1" fmla="*/ 99027 h 308942"/>
              <a:gd name="connsiteX2" fmla="*/ 85751 w 94472"/>
              <a:gd name="connsiteY2" fmla="*/ 203802 h 308942"/>
              <a:gd name="connsiteX3" fmla="*/ 92101 w 94472"/>
              <a:gd name="connsiteY3" fmla="*/ 191102 h 308942"/>
              <a:gd name="connsiteX4" fmla="*/ 41301 w 94472"/>
              <a:gd name="connsiteY4" fmla="*/ 308577 h 308942"/>
              <a:gd name="connsiteX5" fmla="*/ 92101 w 94472"/>
              <a:gd name="connsiteY5" fmla="*/ 146652 h 308942"/>
              <a:gd name="connsiteX6" fmla="*/ 26 w 94472"/>
              <a:gd name="connsiteY6" fmla="*/ 602 h 3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72" h="308942">
                <a:moveTo>
                  <a:pt x="26" y="602"/>
                </a:moveTo>
                <a:cubicBezTo>
                  <a:pt x="-1562" y="-7336"/>
                  <a:pt x="68288" y="65160"/>
                  <a:pt x="82576" y="99027"/>
                </a:cubicBezTo>
                <a:cubicBezTo>
                  <a:pt x="96864" y="132894"/>
                  <a:pt x="85751" y="203802"/>
                  <a:pt x="85751" y="203802"/>
                </a:cubicBezTo>
                <a:cubicBezTo>
                  <a:pt x="87339" y="219148"/>
                  <a:pt x="99509" y="173640"/>
                  <a:pt x="92101" y="191102"/>
                </a:cubicBezTo>
                <a:cubicBezTo>
                  <a:pt x="84693" y="208564"/>
                  <a:pt x="41301" y="315985"/>
                  <a:pt x="41301" y="308577"/>
                </a:cubicBezTo>
                <a:cubicBezTo>
                  <a:pt x="41301" y="301169"/>
                  <a:pt x="97393" y="194277"/>
                  <a:pt x="92101" y="146652"/>
                </a:cubicBezTo>
                <a:cubicBezTo>
                  <a:pt x="86809" y="99027"/>
                  <a:pt x="1614" y="8540"/>
                  <a:pt x="26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0D82F917-A159-7AE1-1D7A-2B3104AEA3B3}"/>
              </a:ext>
            </a:extLst>
          </p:cNvPr>
          <p:cNvSpPr/>
          <p:nvPr/>
        </p:nvSpPr>
        <p:spPr>
          <a:xfrm>
            <a:off x="4317897" y="5057754"/>
            <a:ext cx="143836" cy="644339"/>
          </a:xfrm>
          <a:custGeom>
            <a:avLst/>
            <a:gdLst>
              <a:gd name="connsiteX0" fmla="*/ 103 w 143836"/>
              <a:gd name="connsiteY0" fmla="*/ 21 h 644339"/>
              <a:gd name="connsiteX1" fmla="*/ 38203 w 143836"/>
              <a:gd name="connsiteY1" fmla="*/ 434996 h 644339"/>
              <a:gd name="connsiteX2" fmla="*/ 38203 w 143836"/>
              <a:gd name="connsiteY2" fmla="*/ 514371 h 644339"/>
              <a:gd name="connsiteX3" fmla="*/ 35028 w 143836"/>
              <a:gd name="connsiteY3" fmla="*/ 485796 h 644339"/>
              <a:gd name="connsiteX4" fmla="*/ 142978 w 143836"/>
              <a:gd name="connsiteY4" fmla="*/ 641371 h 644339"/>
              <a:gd name="connsiteX5" fmla="*/ 82653 w 143836"/>
              <a:gd name="connsiteY5" fmla="*/ 577871 h 644339"/>
              <a:gd name="connsiteX6" fmla="*/ 28678 w 143836"/>
              <a:gd name="connsiteY6" fmla="*/ 454046 h 644339"/>
              <a:gd name="connsiteX7" fmla="*/ 103 w 143836"/>
              <a:gd name="connsiteY7" fmla="*/ 21 h 64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836" h="644339">
                <a:moveTo>
                  <a:pt x="103" y="21"/>
                </a:moveTo>
                <a:cubicBezTo>
                  <a:pt x="1690" y="-3154"/>
                  <a:pt x="31853" y="349271"/>
                  <a:pt x="38203" y="434996"/>
                </a:cubicBezTo>
                <a:cubicBezTo>
                  <a:pt x="44553" y="520721"/>
                  <a:pt x="38732" y="505904"/>
                  <a:pt x="38203" y="514371"/>
                </a:cubicBezTo>
                <a:cubicBezTo>
                  <a:pt x="37674" y="522838"/>
                  <a:pt x="17566" y="464629"/>
                  <a:pt x="35028" y="485796"/>
                </a:cubicBezTo>
                <a:cubicBezTo>
                  <a:pt x="52490" y="506963"/>
                  <a:pt x="135041" y="626025"/>
                  <a:pt x="142978" y="641371"/>
                </a:cubicBezTo>
                <a:cubicBezTo>
                  <a:pt x="150915" y="656717"/>
                  <a:pt x="101703" y="609092"/>
                  <a:pt x="82653" y="577871"/>
                </a:cubicBezTo>
                <a:cubicBezTo>
                  <a:pt x="63603" y="546650"/>
                  <a:pt x="41907" y="547179"/>
                  <a:pt x="28678" y="454046"/>
                </a:cubicBezTo>
                <a:cubicBezTo>
                  <a:pt x="15449" y="360913"/>
                  <a:pt x="-1484" y="3196"/>
                  <a:pt x="10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2CE21C49-B561-6C1F-9487-C95CF6A9A20D}"/>
              </a:ext>
            </a:extLst>
          </p:cNvPr>
          <p:cNvSpPr/>
          <p:nvPr/>
        </p:nvSpPr>
        <p:spPr>
          <a:xfrm>
            <a:off x="4540224" y="5652733"/>
            <a:ext cx="233239" cy="170799"/>
          </a:xfrm>
          <a:custGeom>
            <a:avLst/>
            <a:gdLst>
              <a:gd name="connsiteX0" fmla="*/ 26 w 233239"/>
              <a:gd name="connsiteY0" fmla="*/ 55917 h 170799"/>
              <a:gd name="connsiteX1" fmla="*/ 101626 w 233239"/>
              <a:gd name="connsiteY1" fmla="*/ 43217 h 170799"/>
              <a:gd name="connsiteX2" fmla="*/ 50826 w 233239"/>
              <a:gd name="connsiteY2" fmla="*/ 5117 h 170799"/>
              <a:gd name="connsiteX3" fmla="*/ 231801 w 233239"/>
              <a:gd name="connsiteY3" fmla="*/ 170217 h 170799"/>
              <a:gd name="connsiteX4" fmla="*/ 133376 w 233239"/>
              <a:gd name="connsiteY4" fmla="*/ 59092 h 170799"/>
              <a:gd name="connsiteX5" fmla="*/ 92101 w 233239"/>
              <a:gd name="connsiteY5" fmla="*/ 36867 h 170799"/>
              <a:gd name="connsiteX6" fmla="*/ 26 w 233239"/>
              <a:gd name="connsiteY6" fmla="*/ 55917 h 17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239" h="170799">
                <a:moveTo>
                  <a:pt x="26" y="55917"/>
                </a:moveTo>
                <a:cubicBezTo>
                  <a:pt x="1614" y="56975"/>
                  <a:pt x="93159" y="51684"/>
                  <a:pt x="101626" y="43217"/>
                </a:cubicBezTo>
                <a:cubicBezTo>
                  <a:pt x="110093" y="34750"/>
                  <a:pt x="29130" y="-16050"/>
                  <a:pt x="50826" y="5117"/>
                </a:cubicBezTo>
                <a:cubicBezTo>
                  <a:pt x="72522" y="26284"/>
                  <a:pt x="218043" y="161221"/>
                  <a:pt x="231801" y="170217"/>
                </a:cubicBezTo>
                <a:cubicBezTo>
                  <a:pt x="245559" y="179213"/>
                  <a:pt x="156659" y="81317"/>
                  <a:pt x="133376" y="59092"/>
                </a:cubicBezTo>
                <a:cubicBezTo>
                  <a:pt x="110093" y="36867"/>
                  <a:pt x="115913" y="35809"/>
                  <a:pt x="92101" y="36867"/>
                </a:cubicBezTo>
                <a:cubicBezTo>
                  <a:pt x="68289" y="37925"/>
                  <a:pt x="-1562" y="54859"/>
                  <a:pt x="26" y="5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C211F7E-7FF3-665D-3E49-278C4F6A4894}"/>
              </a:ext>
            </a:extLst>
          </p:cNvPr>
          <p:cNvSpPr/>
          <p:nvPr/>
        </p:nvSpPr>
        <p:spPr>
          <a:xfrm>
            <a:off x="3730390" y="5686238"/>
            <a:ext cx="106658" cy="229940"/>
          </a:xfrm>
          <a:custGeom>
            <a:avLst/>
            <a:gdLst>
              <a:gd name="connsiteX0" fmla="*/ 101835 w 106658"/>
              <a:gd name="connsiteY0" fmla="*/ 187 h 229940"/>
              <a:gd name="connsiteX1" fmla="*/ 66910 w 106658"/>
              <a:gd name="connsiteY1" fmla="*/ 136712 h 229940"/>
              <a:gd name="connsiteX2" fmla="*/ 105010 w 106658"/>
              <a:gd name="connsiteY2" fmla="*/ 225612 h 229940"/>
              <a:gd name="connsiteX3" fmla="*/ 235 w 106658"/>
              <a:gd name="connsiteY3" fmla="*/ 216087 h 229940"/>
              <a:gd name="connsiteX4" fmla="*/ 76435 w 106658"/>
              <a:gd name="connsiteY4" fmla="*/ 216087 h 229940"/>
              <a:gd name="connsiteX5" fmla="*/ 73260 w 106658"/>
              <a:gd name="connsiteY5" fmla="*/ 149412 h 229940"/>
              <a:gd name="connsiteX6" fmla="*/ 60560 w 106658"/>
              <a:gd name="connsiteY6" fmla="*/ 108137 h 229940"/>
              <a:gd name="connsiteX7" fmla="*/ 101835 w 106658"/>
              <a:gd name="connsiteY7" fmla="*/ 187 h 22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58" h="229940">
                <a:moveTo>
                  <a:pt x="101835" y="187"/>
                </a:moveTo>
                <a:cubicBezTo>
                  <a:pt x="102893" y="4949"/>
                  <a:pt x="66381" y="99141"/>
                  <a:pt x="66910" y="136712"/>
                </a:cubicBezTo>
                <a:cubicBezTo>
                  <a:pt x="67439" y="174283"/>
                  <a:pt x="116122" y="212383"/>
                  <a:pt x="105010" y="225612"/>
                </a:cubicBezTo>
                <a:cubicBezTo>
                  <a:pt x="93898" y="238841"/>
                  <a:pt x="4997" y="217674"/>
                  <a:pt x="235" y="216087"/>
                </a:cubicBezTo>
                <a:cubicBezTo>
                  <a:pt x="-4527" y="214500"/>
                  <a:pt x="64264" y="227200"/>
                  <a:pt x="76435" y="216087"/>
                </a:cubicBezTo>
                <a:cubicBezTo>
                  <a:pt x="88606" y="204974"/>
                  <a:pt x="75906" y="167404"/>
                  <a:pt x="73260" y="149412"/>
                </a:cubicBezTo>
                <a:cubicBezTo>
                  <a:pt x="70614" y="131420"/>
                  <a:pt x="53681" y="133537"/>
                  <a:pt x="60560" y="108137"/>
                </a:cubicBezTo>
                <a:cubicBezTo>
                  <a:pt x="67439" y="82737"/>
                  <a:pt x="100777" y="-4575"/>
                  <a:pt x="101835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7970117-5912-7ECD-431F-3CC564A3A71F}"/>
              </a:ext>
            </a:extLst>
          </p:cNvPr>
          <p:cNvSpPr/>
          <p:nvPr/>
        </p:nvSpPr>
        <p:spPr>
          <a:xfrm>
            <a:off x="3924275" y="5594170"/>
            <a:ext cx="113334" cy="314555"/>
          </a:xfrm>
          <a:custGeom>
            <a:avLst/>
            <a:gdLst>
              <a:gd name="connsiteX0" fmla="*/ 31775 w 113334"/>
              <a:gd name="connsiteY0" fmla="*/ 180 h 314555"/>
              <a:gd name="connsiteX1" fmla="*/ 3200 w 113334"/>
              <a:gd name="connsiteY1" fmla="*/ 127180 h 314555"/>
              <a:gd name="connsiteX2" fmla="*/ 98450 w 113334"/>
              <a:gd name="connsiteY2" fmla="*/ 247830 h 314555"/>
              <a:gd name="connsiteX3" fmla="*/ 111150 w 113334"/>
              <a:gd name="connsiteY3" fmla="*/ 314505 h 314555"/>
              <a:gd name="connsiteX4" fmla="*/ 104800 w 113334"/>
              <a:gd name="connsiteY4" fmla="*/ 257355 h 314555"/>
              <a:gd name="connsiteX5" fmla="*/ 31775 w 113334"/>
              <a:gd name="connsiteY5" fmla="*/ 177980 h 314555"/>
              <a:gd name="connsiteX6" fmla="*/ 25 w 113334"/>
              <a:gd name="connsiteY6" fmla="*/ 155755 h 314555"/>
              <a:gd name="connsiteX7" fmla="*/ 31775 w 113334"/>
              <a:gd name="connsiteY7" fmla="*/ 180 h 31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34" h="314555">
                <a:moveTo>
                  <a:pt x="31775" y="180"/>
                </a:moveTo>
                <a:cubicBezTo>
                  <a:pt x="32304" y="-4583"/>
                  <a:pt x="-7912" y="85905"/>
                  <a:pt x="3200" y="127180"/>
                </a:cubicBezTo>
                <a:cubicBezTo>
                  <a:pt x="14312" y="168455"/>
                  <a:pt x="80458" y="216609"/>
                  <a:pt x="98450" y="247830"/>
                </a:cubicBezTo>
                <a:cubicBezTo>
                  <a:pt x="116442" y="279051"/>
                  <a:pt x="110092" y="312917"/>
                  <a:pt x="111150" y="314505"/>
                </a:cubicBezTo>
                <a:cubicBezTo>
                  <a:pt x="112208" y="316093"/>
                  <a:pt x="118029" y="280109"/>
                  <a:pt x="104800" y="257355"/>
                </a:cubicBezTo>
                <a:cubicBezTo>
                  <a:pt x="91571" y="234601"/>
                  <a:pt x="49237" y="194913"/>
                  <a:pt x="31775" y="177980"/>
                </a:cubicBezTo>
                <a:cubicBezTo>
                  <a:pt x="14313" y="161047"/>
                  <a:pt x="1083" y="179567"/>
                  <a:pt x="25" y="155755"/>
                </a:cubicBezTo>
                <a:cubicBezTo>
                  <a:pt x="-1033" y="131943"/>
                  <a:pt x="31246" y="4943"/>
                  <a:pt x="3177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BF09058-953A-3C0D-C86D-8945A9FA68C8}"/>
              </a:ext>
            </a:extLst>
          </p:cNvPr>
          <p:cNvSpPr/>
          <p:nvPr/>
        </p:nvSpPr>
        <p:spPr>
          <a:xfrm>
            <a:off x="4359157" y="5863267"/>
            <a:ext cx="323103" cy="67780"/>
          </a:xfrm>
          <a:custGeom>
            <a:avLst/>
            <a:gdLst>
              <a:gd name="connsiteX0" fmla="*/ 118 w 323103"/>
              <a:gd name="connsiteY0" fmla="*/ 61283 h 67780"/>
              <a:gd name="connsiteX1" fmla="*/ 152518 w 323103"/>
              <a:gd name="connsiteY1" fmla="*/ 16833 h 67780"/>
              <a:gd name="connsiteX2" fmla="*/ 317618 w 323103"/>
              <a:gd name="connsiteY2" fmla="*/ 67633 h 67780"/>
              <a:gd name="connsiteX3" fmla="*/ 285868 w 323103"/>
              <a:gd name="connsiteY3" fmla="*/ 32708 h 67780"/>
              <a:gd name="connsiteX4" fmla="*/ 308093 w 323103"/>
              <a:gd name="connsiteY4" fmla="*/ 45408 h 67780"/>
              <a:gd name="connsiteX5" fmla="*/ 133468 w 323103"/>
              <a:gd name="connsiteY5" fmla="*/ 10483 h 67780"/>
              <a:gd name="connsiteX6" fmla="*/ 127118 w 323103"/>
              <a:gd name="connsiteY6" fmla="*/ 4133 h 67780"/>
              <a:gd name="connsiteX7" fmla="*/ 118 w 323103"/>
              <a:gd name="connsiteY7" fmla="*/ 61283 h 6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103" h="67780">
                <a:moveTo>
                  <a:pt x="118" y="61283"/>
                </a:moveTo>
                <a:cubicBezTo>
                  <a:pt x="4351" y="63400"/>
                  <a:pt x="99601" y="15775"/>
                  <a:pt x="152518" y="16833"/>
                </a:cubicBezTo>
                <a:cubicBezTo>
                  <a:pt x="205435" y="17891"/>
                  <a:pt x="295393" y="64987"/>
                  <a:pt x="317618" y="67633"/>
                </a:cubicBezTo>
                <a:cubicBezTo>
                  <a:pt x="339843" y="70279"/>
                  <a:pt x="287455" y="36412"/>
                  <a:pt x="285868" y="32708"/>
                </a:cubicBezTo>
                <a:cubicBezTo>
                  <a:pt x="284281" y="29004"/>
                  <a:pt x="333493" y="49112"/>
                  <a:pt x="308093" y="45408"/>
                </a:cubicBezTo>
                <a:cubicBezTo>
                  <a:pt x="282693" y="41704"/>
                  <a:pt x="133468" y="10483"/>
                  <a:pt x="133468" y="10483"/>
                </a:cubicBezTo>
                <a:cubicBezTo>
                  <a:pt x="103306" y="3604"/>
                  <a:pt x="147755" y="-5392"/>
                  <a:pt x="127118" y="4133"/>
                </a:cubicBezTo>
                <a:cubicBezTo>
                  <a:pt x="106481" y="13658"/>
                  <a:pt x="-4115" y="59166"/>
                  <a:pt x="118" y="6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9F7AAE5A-491E-3327-67C9-CC9790D35070}"/>
              </a:ext>
            </a:extLst>
          </p:cNvPr>
          <p:cNvSpPr/>
          <p:nvPr/>
        </p:nvSpPr>
        <p:spPr>
          <a:xfrm>
            <a:off x="3787480" y="5854647"/>
            <a:ext cx="77039" cy="136695"/>
          </a:xfrm>
          <a:custGeom>
            <a:avLst/>
            <a:gdLst>
              <a:gd name="connsiteX0" fmla="*/ 76495 w 77039"/>
              <a:gd name="connsiteY0" fmla="*/ 53 h 136695"/>
              <a:gd name="connsiteX1" fmla="*/ 54270 w 77039"/>
              <a:gd name="connsiteY1" fmla="*/ 76253 h 136695"/>
              <a:gd name="connsiteX2" fmla="*/ 47920 w 77039"/>
              <a:gd name="connsiteY2" fmla="*/ 101653 h 136695"/>
              <a:gd name="connsiteX3" fmla="*/ 295 w 77039"/>
              <a:gd name="connsiteY3" fmla="*/ 136578 h 136695"/>
              <a:gd name="connsiteX4" fmla="*/ 28870 w 77039"/>
              <a:gd name="connsiteY4" fmla="*/ 88953 h 136695"/>
              <a:gd name="connsiteX5" fmla="*/ 76495 w 77039"/>
              <a:gd name="connsiteY5" fmla="*/ 53 h 1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39" h="136695">
                <a:moveTo>
                  <a:pt x="76495" y="53"/>
                </a:moveTo>
                <a:cubicBezTo>
                  <a:pt x="80728" y="-2064"/>
                  <a:pt x="59032" y="59320"/>
                  <a:pt x="54270" y="76253"/>
                </a:cubicBezTo>
                <a:cubicBezTo>
                  <a:pt x="49508" y="93186"/>
                  <a:pt x="56916" y="91599"/>
                  <a:pt x="47920" y="101653"/>
                </a:cubicBezTo>
                <a:cubicBezTo>
                  <a:pt x="38924" y="111707"/>
                  <a:pt x="3470" y="138695"/>
                  <a:pt x="295" y="136578"/>
                </a:cubicBezTo>
                <a:cubicBezTo>
                  <a:pt x="-2880" y="134461"/>
                  <a:pt x="20403" y="105886"/>
                  <a:pt x="28870" y="88953"/>
                </a:cubicBezTo>
                <a:cubicBezTo>
                  <a:pt x="37337" y="72020"/>
                  <a:pt x="72262" y="2170"/>
                  <a:pt x="7649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965EE52-E359-92FA-79B4-E90E4A696E34}"/>
              </a:ext>
            </a:extLst>
          </p:cNvPr>
          <p:cNvSpPr/>
          <p:nvPr/>
        </p:nvSpPr>
        <p:spPr>
          <a:xfrm>
            <a:off x="3780778" y="5581094"/>
            <a:ext cx="99166" cy="97099"/>
          </a:xfrm>
          <a:custGeom>
            <a:avLst/>
            <a:gdLst>
              <a:gd name="connsiteX0" fmla="*/ 99072 w 99166"/>
              <a:gd name="connsiteY0" fmla="*/ 556 h 97099"/>
              <a:gd name="connsiteX1" fmla="*/ 19697 w 99166"/>
              <a:gd name="connsiteY1" fmla="*/ 73581 h 97099"/>
              <a:gd name="connsiteX2" fmla="*/ 647 w 99166"/>
              <a:gd name="connsiteY2" fmla="*/ 95806 h 97099"/>
              <a:gd name="connsiteX3" fmla="*/ 35572 w 99166"/>
              <a:gd name="connsiteY3" fmla="*/ 41831 h 97099"/>
              <a:gd name="connsiteX4" fmla="*/ 99072 w 99166"/>
              <a:gd name="connsiteY4" fmla="*/ 556 h 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66" h="97099">
                <a:moveTo>
                  <a:pt x="99072" y="556"/>
                </a:moveTo>
                <a:cubicBezTo>
                  <a:pt x="96426" y="5848"/>
                  <a:pt x="36101" y="57706"/>
                  <a:pt x="19697" y="73581"/>
                </a:cubicBezTo>
                <a:cubicBezTo>
                  <a:pt x="3293" y="89456"/>
                  <a:pt x="-1999" y="101098"/>
                  <a:pt x="647" y="95806"/>
                </a:cubicBezTo>
                <a:cubicBezTo>
                  <a:pt x="3293" y="90514"/>
                  <a:pt x="22872" y="54531"/>
                  <a:pt x="35572" y="41831"/>
                </a:cubicBezTo>
                <a:cubicBezTo>
                  <a:pt x="48272" y="29131"/>
                  <a:pt x="101718" y="-4736"/>
                  <a:pt x="99072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8A24490-8E9F-0608-8B39-6A3B4ADD44A2}"/>
              </a:ext>
            </a:extLst>
          </p:cNvPr>
          <p:cNvSpPr/>
          <p:nvPr/>
        </p:nvSpPr>
        <p:spPr>
          <a:xfrm>
            <a:off x="4438491" y="5584528"/>
            <a:ext cx="213861" cy="98722"/>
          </a:xfrm>
          <a:custGeom>
            <a:avLst/>
            <a:gdLst>
              <a:gd name="connsiteX0" fmla="*/ 159 w 213861"/>
              <a:gd name="connsiteY0" fmla="*/ 297 h 98722"/>
              <a:gd name="connsiteX1" fmla="*/ 70009 w 213861"/>
              <a:gd name="connsiteY1" fmla="*/ 44747 h 98722"/>
              <a:gd name="connsiteX2" fmla="*/ 70009 w 213861"/>
              <a:gd name="connsiteY2" fmla="*/ 98722 h 98722"/>
              <a:gd name="connsiteX3" fmla="*/ 92234 w 213861"/>
              <a:gd name="connsiteY3" fmla="*/ 44747 h 98722"/>
              <a:gd name="connsiteX4" fmla="*/ 212884 w 213861"/>
              <a:gd name="connsiteY4" fmla="*/ 16172 h 98722"/>
              <a:gd name="connsiteX5" fmla="*/ 146209 w 213861"/>
              <a:gd name="connsiteY5" fmla="*/ 28872 h 98722"/>
              <a:gd name="connsiteX6" fmla="*/ 92234 w 213861"/>
              <a:gd name="connsiteY6" fmla="*/ 66972 h 98722"/>
              <a:gd name="connsiteX7" fmla="*/ 159 w 213861"/>
              <a:gd name="connsiteY7" fmla="*/ 297 h 9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61" h="98722">
                <a:moveTo>
                  <a:pt x="159" y="297"/>
                </a:moveTo>
                <a:cubicBezTo>
                  <a:pt x="-3545" y="-3407"/>
                  <a:pt x="58367" y="28343"/>
                  <a:pt x="70009" y="44747"/>
                </a:cubicBezTo>
                <a:cubicBezTo>
                  <a:pt x="81651" y="61151"/>
                  <a:pt x="66305" y="98722"/>
                  <a:pt x="70009" y="98722"/>
                </a:cubicBezTo>
                <a:cubicBezTo>
                  <a:pt x="73713" y="98722"/>
                  <a:pt x="68422" y="58505"/>
                  <a:pt x="92234" y="44747"/>
                </a:cubicBezTo>
                <a:cubicBezTo>
                  <a:pt x="116046" y="30989"/>
                  <a:pt x="203888" y="18818"/>
                  <a:pt x="212884" y="16172"/>
                </a:cubicBezTo>
                <a:cubicBezTo>
                  <a:pt x="221880" y="13526"/>
                  <a:pt x="166317" y="20405"/>
                  <a:pt x="146209" y="28872"/>
                </a:cubicBezTo>
                <a:cubicBezTo>
                  <a:pt x="126101" y="37339"/>
                  <a:pt x="114988" y="70676"/>
                  <a:pt x="92234" y="66972"/>
                </a:cubicBezTo>
                <a:cubicBezTo>
                  <a:pt x="69480" y="63268"/>
                  <a:pt x="3863" y="4001"/>
                  <a:pt x="15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7D1E45D-AE6C-579B-C28A-94D935DFE6B7}"/>
              </a:ext>
            </a:extLst>
          </p:cNvPr>
          <p:cNvSpPr/>
          <p:nvPr/>
        </p:nvSpPr>
        <p:spPr>
          <a:xfrm>
            <a:off x="4714768" y="5692680"/>
            <a:ext cx="102206" cy="206606"/>
          </a:xfrm>
          <a:custGeom>
            <a:avLst/>
            <a:gdLst>
              <a:gd name="connsiteX0" fmla="*/ 107 w 102206"/>
              <a:gd name="connsiteY0" fmla="*/ 95 h 206606"/>
              <a:gd name="connsiteX1" fmla="*/ 79482 w 102206"/>
              <a:gd name="connsiteY1" fmla="*/ 108045 h 206606"/>
              <a:gd name="connsiteX2" fmla="*/ 85832 w 102206"/>
              <a:gd name="connsiteY2" fmla="*/ 206470 h 206606"/>
              <a:gd name="connsiteX3" fmla="*/ 98532 w 102206"/>
              <a:gd name="connsiteY3" fmla="*/ 127095 h 206606"/>
              <a:gd name="connsiteX4" fmla="*/ 107 w 102206"/>
              <a:gd name="connsiteY4" fmla="*/ 95 h 20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06" h="206606">
                <a:moveTo>
                  <a:pt x="107" y="95"/>
                </a:moveTo>
                <a:cubicBezTo>
                  <a:pt x="-3068" y="-3080"/>
                  <a:pt x="65195" y="73649"/>
                  <a:pt x="79482" y="108045"/>
                </a:cubicBezTo>
                <a:cubicBezTo>
                  <a:pt x="93770" y="142441"/>
                  <a:pt x="82657" y="203295"/>
                  <a:pt x="85832" y="206470"/>
                </a:cubicBezTo>
                <a:cubicBezTo>
                  <a:pt x="89007" y="209645"/>
                  <a:pt x="110703" y="156728"/>
                  <a:pt x="98532" y="127095"/>
                </a:cubicBezTo>
                <a:cubicBezTo>
                  <a:pt x="86361" y="97462"/>
                  <a:pt x="3282" y="3270"/>
                  <a:pt x="107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71B8B3D-F8A2-3E1C-9291-BA6A96ACD605}"/>
              </a:ext>
            </a:extLst>
          </p:cNvPr>
          <p:cNvSpPr/>
          <p:nvPr/>
        </p:nvSpPr>
        <p:spPr>
          <a:xfrm>
            <a:off x="4062757" y="4997906"/>
            <a:ext cx="90147" cy="478861"/>
          </a:xfrm>
          <a:custGeom>
            <a:avLst/>
            <a:gdLst>
              <a:gd name="connsiteX0" fmla="*/ 90143 w 90147"/>
              <a:gd name="connsiteY0" fmla="*/ 121 h 478861"/>
              <a:gd name="connsiteX1" fmla="*/ 31261 w 90147"/>
              <a:gd name="connsiteY1" fmla="*/ 162912 h 478861"/>
              <a:gd name="connsiteX2" fmla="*/ 34725 w 90147"/>
              <a:gd name="connsiteY2" fmla="*/ 304921 h 478861"/>
              <a:gd name="connsiteX3" fmla="*/ 20870 w 90147"/>
              <a:gd name="connsiteY3" fmla="*/ 246039 h 478861"/>
              <a:gd name="connsiteX4" fmla="*/ 20870 w 90147"/>
              <a:gd name="connsiteY4" fmla="*/ 471176 h 478861"/>
              <a:gd name="connsiteX5" fmla="*/ 20870 w 90147"/>
              <a:gd name="connsiteY5" fmla="*/ 398439 h 478861"/>
              <a:gd name="connsiteX6" fmla="*/ 88 w 90147"/>
              <a:gd name="connsiteY6" fmla="*/ 128276 h 478861"/>
              <a:gd name="connsiteX7" fmla="*/ 13943 w 90147"/>
              <a:gd name="connsiteY7" fmla="*/ 284139 h 478861"/>
              <a:gd name="connsiteX8" fmla="*/ 27798 w 90147"/>
              <a:gd name="connsiteY8" fmla="*/ 138667 h 478861"/>
              <a:gd name="connsiteX9" fmla="*/ 90143 w 90147"/>
              <a:gd name="connsiteY9" fmla="*/ 121 h 47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47" h="478861">
                <a:moveTo>
                  <a:pt x="90143" y="121"/>
                </a:moveTo>
                <a:cubicBezTo>
                  <a:pt x="90720" y="4162"/>
                  <a:pt x="40497" y="112112"/>
                  <a:pt x="31261" y="162912"/>
                </a:cubicBezTo>
                <a:cubicBezTo>
                  <a:pt x="22025" y="213712"/>
                  <a:pt x="36457" y="291067"/>
                  <a:pt x="34725" y="304921"/>
                </a:cubicBezTo>
                <a:cubicBezTo>
                  <a:pt x="32993" y="318775"/>
                  <a:pt x="23179" y="218330"/>
                  <a:pt x="20870" y="246039"/>
                </a:cubicBezTo>
                <a:cubicBezTo>
                  <a:pt x="18561" y="273748"/>
                  <a:pt x="20870" y="471176"/>
                  <a:pt x="20870" y="471176"/>
                </a:cubicBezTo>
                <a:cubicBezTo>
                  <a:pt x="20870" y="496576"/>
                  <a:pt x="24334" y="455589"/>
                  <a:pt x="20870" y="398439"/>
                </a:cubicBezTo>
                <a:cubicBezTo>
                  <a:pt x="17406" y="341289"/>
                  <a:pt x="1242" y="147326"/>
                  <a:pt x="88" y="128276"/>
                </a:cubicBezTo>
                <a:cubicBezTo>
                  <a:pt x="-1066" y="109226"/>
                  <a:pt x="9325" y="282407"/>
                  <a:pt x="13943" y="284139"/>
                </a:cubicBezTo>
                <a:cubicBezTo>
                  <a:pt x="18561" y="285871"/>
                  <a:pt x="16253" y="183694"/>
                  <a:pt x="27798" y="138667"/>
                </a:cubicBezTo>
                <a:cubicBezTo>
                  <a:pt x="39343" y="93640"/>
                  <a:pt x="89566" y="-3920"/>
                  <a:pt x="9014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483B0F3-EB62-1C83-CF92-3A89AB537BFD}"/>
              </a:ext>
            </a:extLst>
          </p:cNvPr>
          <p:cNvSpPr/>
          <p:nvPr/>
        </p:nvSpPr>
        <p:spPr>
          <a:xfrm>
            <a:off x="4350254" y="4733637"/>
            <a:ext cx="21350" cy="614653"/>
          </a:xfrm>
          <a:custGeom>
            <a:avLst/>
            <a:gdLst>
              <a:gd name="connsiteX0" fmla="*/ 13928 w 21350"/>
              <a:gd name="connsiteY0" fmla="*/ 1154 h 614653"/>
              <a:gd name="connsiteX1" fmla="*/ 73 w 21350"/>
              <a:gd name="connsiteY1" fmla="*/ 184727 h 614653"/>
              <a:gd name="connsiteX2" fmla="*/ 20855 w 21350"/>
              <a:gd name="connsiteY2" fmla="*/ 614218 h 614653"/>
              <a:gd name="connsiteX3" fmla="*/ 13928 w 21350"/>
              <a:gd name="connsiteY3" fmla="*/ 260927 h 614653"/>
              <a:gd name="connsiteX4" fmla="*/ 13928 w 21350"/>
              <a:gd name="connsiteY4" fmla="*/ 1154 h 61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0" h="614653">
                <a:moveTo>
                  <a:pt x="13928" y="1154"/>
                </a:moveTo>
                <a:cubicBezTo>
                  <a:pt x="11619" y="-11546"/>
                  <a:pt x="-1081" y="82550"/>
                  <a:pt x="73" y="184727"/>
                </a:cubicBezTo>
                <a:cubicBezTo>
                  <a:pt x="1227" y="286904"/>
                  <a:pt x="18546" y="601518"/>
                  <a:pt x="20855" y="614218"/>
                </a:cubicBezTo>
                <a:cubicBezTo>
                  <a:pt x="23164" y="626918"/>
                  <a:pt x="16814" y="358486"/>
                  <a:pt x="13928" y="260927"/>
                </a:cubicBezTo>
                <a:cubicBezTo>
                  <a:pt x="11042" y="163368"/>
                  <a:pt x="16237" y="13854"/>
                  <a:pt x="13928" y="1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AD935DB-30ED-21F1-1A79-50416C02A0EA}"/>
              </a:ext>
            </a:extLst>
          </p:cNvPr>
          <p:cNvSpPr/>
          <p:nvPr/>
        </p:nvSpPr>
        <p:spPr>
          <a:xfrm>
            <a:off x="4654492" y="5918175"/>
            <a:ext cx="197119" cy="114388"/>
          </a:xfrm>
          <a:custGeom>
            <a:avLst/>
            <a:gdLst>
              <a:gd name="connsiteX0" fmla="*/ 196908 w 197119"/>
              <a:gd name="connsiteY0" fmla="*/ 25 h 114388"/>
              <a:gd name="connsiteX1" fmla="*/ 92133 w 197119"/>
              <a:gd name="connsiteY1" fmla="*/ 85750 h 114388"/>
              <a:gd name="connsiteX2" fmla="*/ 111183 w 197119"/>
              <a:gd name="connsiteY2" fmla="*/ 60350 h 114388"/>
              <a:gd name="connsiteX3" fmla="*/ 58 w 197119"/>
              <a:gd name="connsiteY3" fmla="*/ 114325 h 114388"/>
              <a:gd name="connsiteX4" fmla="*/ 95308 w 197119"/>
              <a:gd name="connsiteY4" fmla="*/ 47650 h 114388"/>
              <a:gd name="connsiteX5" fmla="*/ 60383 w 197119"/>
              <a:gd name="connsiteY5" fmla="*/ 76225 h 114388"/>
              <a:gd name="connsiteX6" fmla="*/ 196908 w 197119"/>
              <a:gd name="connsiteY6" fmla="*/ 25 h 1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" h="114388">
                <a:moveTo>
                  <a:pt x="196908" y="25"/>
                </a:moveTo>
                <a:cubicBezTo>
                  <a:pt x="202200" y="1612"/>
                  <a:pt x="106420" y="75696"/>
                  <a:pt x="92133" y="85750"/>
                </a:cubicBezTo>
                <a:cubicBezTo>
                  <a:pt x="77846" y="95804"/>
                  <a:pt x="126529" y="55587"/>
                  <a:pt x="111183" y="60350"/>
                </a:cubicBezTo>
                <a:cubicBezTo>
                  <a:pt x="95837" y="65113"/>
                  <a:pt x="2704" y="116442"/>
                  <a:pt x="58" y="114325"/>
                </a:cubicBezTo>
                <a:cubicBezTo>
                  <a:pt x="-2588" y="112208"/>
                  <a:pt x="85254" y="54000"/>
                  <a:pt x="95308" y="47650"/>
                </a:cubicBezTo>
                <a:cubicBezTo>
                  <a:pt x="105362" y="41300"/>
                  <a:pt x="43450" y="80458"/>
                  <a:pt x="60383" y="76225"/>
                </a:cubicBezTo>
                <a:cubicBezTo>
                  <a:pt x="77316" y="71992"/>
                  <a:pt x="191616" y="-1562"/>
                  <a:pt x="1969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7C11200-BC66-2FD0-B34D-21C60543D202}"/>
              </a:ext>
            </a:extLst>
          </p:cNvPr>
          <p:cNvSpPr/>
          <p:nvPr/>
        </p:nvSpPr>
        <p:spPr>
          <a:xfrm>
            <a:off x="4134096" y="5554950"/>
            <a:ext cx="76108" cy="411225"/>
          </a:xfrm>
          <a:custGeom>
            <a:avLst/>
            <a:gdLst>
              <a:gd name="connsiteX0" fmla="*/ 75954 w 76108"/>
              <a:gd name="connsiteY0" fmla="*/ 1300 h 411225"/>
              <a:gd name="connsiteX1" fmla="*/ 21979 w 76108"/>
              <a:gd name="connsiteY1" fmla="*/ 125125 h 411225"/>
              <a:gd name="connsiteX2" fmla="*/ 12454 w 76108"/>
              <a:gd name="connsiteY2" fmla="*/ 277525 h 411225"/>
              <a:gd name="connsiteX3" fmla="*/ 12454 w 76108"/>
              <a:gd name="connsiteY3" fmla="*/ 245775 h 411225"/>
              <a:gd name="connsiteX4" fmla="*/ 60079 w 76108"/>
              <a:gd name="connsiteY4" fmla="*/ 410875 h 411225"/>
              <a:gd name="connsiteX5" fmla="*/ 15629 w 76108"/>
              <a:gd name="connsiteY5" fmla="*/ 287050 h 411225"/>
              <a:gd name="connsiteX6" fmla="*/ 2929 w 76108"/>
              <a:gd name="connsiteY6" fmla="*/ 204500 h 411225"/>
              <a:gd name="connsiteX7" fmla="*/ 75954 w 76108"/>
              <a:gd name="connsiteY7" fmla="*/ 1300 h 41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08" h="411225">
                <a:moveTo>
                  <a:pt x="75954" y="1300"/>
                </a:moveTo>
                <a:cubicBezTo>
                  <a:pt x="79129" y="-11929"/>
                  <a:pt x="32562" y="79088"/>
                  <a:pt x="21979" y="125125"/>
                </a:cubicBezTo>
                <a:cubicBezTo>
                  <a:pt x="11396" y="171162"/>
                  <a:pt x="14041" y="257417"/>
                  <a:pt x="12454" y="277525"/>
                </a:cubicBezTo>
                <a:cubicBezTo>
                  <a:pt x="10866" y="297633"/>
                  <a:pt x="4516" y="223550"/>
                  <a:pt x="12454" y="245775"/>
                </a:cubicBezTo>
                <a:cubicBezTo>
                  <a:pt x="20391" y="268000"/>
                  <a:pt x="59550" y="403996"/>
                  <a:pt x="60079" y="410875"/>
                </a:cubicBezTo>
                <a:cubicBezTo>
                  <a:pt x="60608" y="417754"/>
                  <a:pt x="25154" y="321446"/>
                  <a:pt x="15629" y="287050"/>
                </a:cubicBezTo>
                <a:cubicBezTo>
                  <a:pt x="6104" y="252654"/>
                  <a:pt x="-5538" y="251067"/>
                  <a:pt x="2929" y="204500"/>
                </a:cubicBezTo>
                <a:cubicBezTo>
                  <a:pt x="11396" y="157933"/>
                  <a:pt x="72779" y="14529"/>
                  <a:pt x="75954" y="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CC2CC353-B5F8-9402-B26E-6247C2F4CD17}"/>
              </a:ext>
            </a:extLst>
          </p:cNvPr>
          <p:cNvSpPr/>
          <p:nvPr/>
        </p:nvSpPr>
        <p:spPr>
          <a:xfrm>
            <a:off x="3661362" y="5714871"/>
            <a:ext cx="97840" cy="140089"/>
          </a:xfrm>
          <a:custGeom>
            <a:avLst/>
            <a:gdLst>
              <a:gd name="connsiteX0" fmla="*/ 97838 w 97840"/>
              <a:gd name="connsiteY0" fmla="*/ 129 h 140089"/>
              <a:gd name="connsiteX1" fmla="*/ 8938 w 97840"/>
              <a:gd name="connsiteY1" fmla="*/ 76329 h 140089"/>
              <a:gd name="connsiteX2" fmla="*/ 5763 w 97840"/>
              <a:gd name="connsiteY2" fmla="*/ 139829 h 140089"/>
              <a:gd name="connsiteX3" fmla="*/ 5763 w 97840"/>
              <a:gd name="connsiteY3" fmla="*/ 95379 h 140089"/>
              <a:gd name="connsiteX4" fmla="*/ 97838 w 97840"/>
              <a:gd name="connsiteY4" fmla="*/ 129 h 14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40" h="140089">
                <a:moveTo>
                  <a:pt x="97838" y="129"/>
                </a:moveTo>
                <a:cubicBezTo>
                  <a:pt x="98367" y="-3046"/>
                  <a:pt x="24284" y="53046"/>
                  <a:pt x="8938" y="76329"/>
                </a:cubicBezTo>
                <a:cubicBezTo>
                  <a:pt x="-6408" y="99612"/>
                  <a:pt x="6292" y="136654"/>
                  <a:pt x="5763" y="139829"/>
                </a:cubicBezTo>
                <a:cubicBezTo>
                  <a:pt x="5234" y="143004"/>
                  <a:pt x="-6937" y="116546"/>
                  <a:pt x="5763" y="95379"/>
                </a:cubicBezTo>
                <a:cubicBezTo>
                  <a:pt x="18463" y="74212"/>
                  <a:pt x="97309" y="3304"/>
                  <a:pt x="9783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CC9210F-0675-661B-CAC0-205278606A1A}"/>
              </a:ext>
            </a:extLst>
          </p:cNvPr>
          <p:cNvSpPr/>
          <p:nvPr/>
        </p:nvSpPr>
        <p:spPr>
          <a:xfrm>
            <a:off x="4036336" y="4930235"/>
            <a:ext cx="78849" cy="245022"/>
          </a:xfrm>
          <a:custGeom>
            <a:avLst/>
            <a:gdLst>
              <a:gd name="connsiteX0" fmla="*/ 78464 w 78849"/>
              <a:gd name="connsiteY0" fmla="*/ 540 h 245022"/>
              <a:gd name="connsiteX1" fmla="*/ 30839 w 78849"/>
              <a:gd name="connsiteY1" fmla="*/ 114840 h 245022"/>
              <a:gd name="connsiteX2" fmla="*/ 8614 w 78849"/>
              <a:gd name="connsiteY2" fmla="*/ 245015 h 245022"/>
              <a:gd name="connsiteX3" fmla="*/ 14964 w 78849"/>
              <a:gd name="connsiteY3" fmla="*/ 121190 h 245022"/>
              <a:gd name="connsiteX4" fmla="*/ 2264 w 78849"/>
              <a:gd name="connsiteY4" fmla="*/ 162465 h 245022"/>
              <a:gd name="connsiteX5" fmla="*/ 78464 w 78849"/>
              <a:gd name="connsiteY5" fmla="*/ 540 h 24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49" h="245022">
                <a:moveTo>
                  <a:pt x="78464" y="540"/>
                </a:moveTo>
                <a:cubicBezTo>
                  <a:pt x="83227" y="-7398"/>
                  <a:pt x="42481" y="74094"/>
                  <a:pt x="30839" y="114840"/>
                </a:cubicBezTo>
                <a:cubicBezTo>
                  <a:pt x="19197" y="155586"/>
                  <a:pt x="11260" y="243957"/>
                  <a:pt x="8614" y="245015"/>
                </a:cubicBezTo>
                <a:cubicBezTo>
                  <a:pt x="5968" y="246073"/>
                  <a:pt x="16022" y="134948"/>
                  <a:pt x="14964" y="121190"/>
                </a:cubicBezTo>
                <a:cubicBezTo>
                  <a:pt x="13906" y="107432"/>
                  <a:pt x="-6732" y="177282"/>
                  <a:pt x="2264" y="162465"/>
                </a:cubicBezTo>
                <a:cubicBezTo>
                  <a:pt x="11260" y="147648"/>
                  <a:pt x="73701" y="8478"/>
                  <a:pt x="78464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00489C9-A583-28E2-4796-276E25AEF480}"/>
              </a:ext>
            </a:extLst>
          </p:cNvPr>
          <p:cNvSpPr/>
          <p:nvPr/>
        </p:nvSpPr>
        <p:spPr>
          <a:xfrm>
            <a:off x="4424555" y="4766574"/>
            <a:ext cx="33181" cy="478049"/>
          </a:xfrm>
          <a:custGeom>
            <a:avLst/>
            <a:gdLst>
              <a:gd name="connsiteX0" fmla="*/ 1395 w 33181"/>
              <a:gd name="connsiteY0" fmla="*/ 8626 h 478049"/>
              <a:gd name="connsiteX1" fmla="*/ 33145 w 33181"/>
              <a:gd name="connsiteY1" fmla="*/ 475351 h 478049"/>
              <a:gd name="connsiteX2" fmla="*/ 7745 w 33181"/>
              <a:gd name="connsiteY2" fmla="*/ 192776 h 478049"/>
              <a:gd name="connsiteX3" fmla="*/ 1395 w 33181"/>
              <a:gd name="connsiteY3" fmla="*/ 8626 h 47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1" h="478049">
                <a:moveTo>
                  <a:pt x="1395" y="8626"/>
                </a:moveTo>
                <a:cubicBezTo>
                  <a:pt x="5628" y="55722"/>
                  <a:pt x="32087" y="444659"/>
                  <a:pt x="33145" y="475351"/>
                </a:cubicBezTo>
                <a:cubicBezTo>
                  <a:pt x="34203" y="506043"/>
                  <a:pt x="11978" y="266330"/>
                  <a:pt x="7745" y="192776"/>
                </a:cubicBezTo>
                <a:cubicBezTo>
                  <a:pt x="3512" y="119222"/>
                  <a:pt x="-2838" y="-38470"/>
                  <a:pt x="1395" y="8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CF1D5DF-69A7-83A5-29B0-CA7E5AA50A5C}"/>
              </a:ext>
            </a:extLst>
          </p:cNvPr>
          <p:cNvSpPr/>
          <p:nvPr/>
        </p:nvSpPr>
        <p:spPr>
          <a:xfrm>
            <a:off x="4013200" y="4606727"/>
            <a:ext cx="84541" cy="153098"/>
          </a:xfrm>
          <a:custGeom>
            <a:avLst/>
            <a:gdLst>
              <a:gd name="connsiteX0" fmla="*/ 0 w 84541"/>
              <a:gd name="connsiteY0" fmla="*/ 198 h 153098"/>
              <a:gd name="connsiteX1" fmla="*/ 76200 w 84541"/>
              <a:gd name="connsiteY1" fmla="*/ 108148 h 153098"/>
              <a:gd name="connsiteX2" fmla="*/ 82550 w 84541"/>
              <a:gd name="connsiteY2" fmla="*/ 152598 h 153098"/>
              <a:gd name="connsiteX3" fmla="*/ 76200 w 84541"/>
              <a:gd name="connsiteY3" fmla="*/ 82748 h 153098"/>
              <a:gd name="connsiteX4" fmla="*/ 0 w 84541"/>
              <a:gd name="connsiteY4" fmla="*/ 198 h 15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1" h="153098">
                <a:moveTo>
                  <a:pt x="0" y="198"/>
                </a:moveTo>
                <a:cubicBezTo>
                  <a:pt x="0" y="4431"/>
                  <a:pt x="62442" y="82748"/>
                  <a:pt x="76200" y="108148"/>
                </a:cubicBezTo>
                <a:cubicBezTo>
                  <a:pt x="89958" y="133548"/>
                  <a:pt x="82550" y="156831"/>
                  <a:pt x="82550" y="152598"/>
                </a:cubicBezTo>
                <a:cubicBezTo>
                  <a:pt x="82550" y="148365"/>
                  <a:pt x="86783" y="104973"/>
                  <a:pt x="76200" y="82748"/>
                </a:cubicBezTo>
                <a:cubicBezTo>
                  <a:pt x="65617" y="60523"/>
                  <a:pt x="0" y="-4035"/>
                  <a:pt x="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6B117FD-2FB4-CCA1-0904-19542B5BC164}"/>
              </a:ext>
            </a:extLst>
          </p:cNvPr>
          <p:cNvSpPr/>
          <p:nvPr/>
        </p:nvSpPr>
        <p:spPr>
          <a:xfrm>
            <a:off x="4140200" y="6146712"/>
            <a:ext cx="31864" cy="157071"/>
          </a:xfrm>
          <a:custGeom>
            <a:avLst/>
            <a:gdLst>
              <a:gd name="connsiteX0" fmla="*/ 19050 w 31864"/>
              <a:gd name="connsiteY0" fmla="*/ 88 h 157071"/>
              <a:gd name="connsiteX1" fmla="*/ 3175 w 31864"/>
              <a:gd name="connsiteY1" fmla="*/ 60413 h 157071"/>
              <a:gd name="connsiteX2" fmla="*/ 31750 w 31864"/>
              <a:gd name="connsiteY2" fmla="*/ 155663 h 157071"/>
              <a:gd name="connsiteX3" fmla="*/ 12700 w 31864"/>
              <a:gd name="connsiteY3" fmla="*/ 114388 h 157071"/>
              <a:gd name="connsiteX4" fmla="*/ 0 w 31864"/>
              <a:gd name="connsiteY4" fmla="*/ 73113 h 157071"/>
              <a:gd name="connsiteX5" fmla="*/ 19050 w 31864"/>
              <a:gd name="connsiteY5" fmla="*/ 88 h 15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" h="157071">
                <a:moveTo>
                  <a:pt x="19050" y="88"/>
                </a:moveTo>
                <a:cubicBezTo>
                  <a:pt x="19579" y="-2029"/>
                  <a:pt x="1058" y="34484"/>
                  <a:pt x="3175" y="60413"/>
                </a:cubicBezTo>
                <a:cubicBezTo>
                  <a:pt x="5292" y="86342"/>
                  <a:pt x="30163" y="146667"/>
                  <a:pt x="31750" y="155663"/>
                </a:cubicBezTo>
                <a:cubicBezTo>
                  <a:pt x="33337" y="164659"/>
                  <a:pt x="17992" y="128146"/>
                  <a:pt x="12700" y="114388"/>
                </a:cubicBezTo>
                <a:cubicBezTo>
                  <a:pt x="7408" y="100630"/>
                  <a:pt x="0" y="90575"/>
                  <a:pt x="0" y="73113"/>
                </a:cubicBezTo>
                <a:cubicBezTo>
                  <a:pt x="0" y="55651"/>
                  <a:pt x="18521" y="2205"/>
                  <a:pt x="1905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1F4CA47-D6C2-689D-7B38-CC1CAE1FE2DE}"/>
              </a:ext>
            </a:extLst>
          </p:cNvPr>
          <p:cNvSpPr/>
          <p:nvPr/>
        </p:nvSpPr>
        <p:spPr>
          <a:xfrm>
            <a:off x="4308335" y="6140423"/>
            <a:ext cx="51501" cy="184211"/>
          </a:xfrm>
          <a:custGeom>
            <a:avLst/>
            <a:gdLst>
              <a:gd name="connsiteX0" fmla="*/ 12840 w 51501"/>
              <a:gd name="connsiteY0" fmla="*/ 27 h 184211"/>
              <a:gd name="connsiteX1" fmla="*/ 35065 w 51501"/>
              <a:gd name="connsiteY1" fmla="*/ 101627 h 184211"/>
              <a:gd name="connsiteX2" fmla="*/ 140 w 51501"/>
              <a:gd name="connsiteY2" fmla="*/ 184177 h 184211"/>
              <a:gd name="connsiteX3" fmla="*/ 50940 w 51501"/>
              <a:gd name="connsiteY3" fmla="*/ 92102 h 184211"/>
              <a:gd name="connsiteX4" fmla="*/ 12840 w 51501"/>
              <a:gd name="connsiteY4" fmla="*/ 27 h 1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01" h="184211">
                <a:moveTo>
                  <a:pt x="12840" y="27"/>
                </a:moveTo>
                <a:cubicBezTo>
                  <a:pt x="10194" y="1615"/>
                  <a:pt x="37182" y="70935"/>
                  <a:pt x="35065" y="101627"/>
                </a:cubicBezTo>
                <a:cubicBezTo>
                  <a:pt x="32948" y="132319"/>
                  <a:pt x="-2506" y="185765"/>
                  <a:pt x="140" y="184177"/>
                </a:cubicBezTo>
                <a:cubicBezTo>
                  <a:pt x="2786" y="182590"/>
                  <a:pt x="45119" y="119090"/>
                  <a:pt x="50940" y="92102"/>
                </a:cubicBezTo>
                <a:cubicBezTo>
                  <a:pt x="56761" y="65114"/>
                  <a:pt x="15486" y="-1561"/>
                  <a:pt x="1284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0C8392DF-2ADD-2FFD-FF93-BB303095776C}"/>
              </a:ext>
            </a:extLst>
          </p:cNvPr>
          <p:cNvSpPr/>
          <p:nvPr/>
        </p:nvSpPr>
        <p:spPr>
          <a:xfrm>
            <a:off x="4044839" y="6130908"/>
            <a:ext cx="30972" cy="139735"/>
          </a:xfrm>
          <a:custGeom>
            <a:avLst/>
            <a:gdLst>
              <a:gd name="connsiteX0" fmla="*/ 111 w 30972"/>
              <a:gd name="connsiteY0" fmla="*/ 17 h 139735"/>
              <a:gd name="connsiteX1" fmla="*/ 19161 w 30972"/>
              <a:gd name="connsiteY1" fmla="*/ 73042 h 139735"/>
              <a:gd name="connsiteX2" fmla="*/ 28686 w 30972"/>
              <a:gd name="connsiteY2" fmla="*/ 139717 h 139735"/>
              <a:gd name="connsiteX3" fmla="*/ 28686 w 30972"/>
              <a:gd name="connsiteY3" fmla="*/ 66692 h 139735"/>
              <a:gd name="connsiteX4" fmla="*/ 111 w 30972"/>
              <a:gd name="connsiteY4" fmla="*/ 17 h 1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2" h="139735">
                <a:moveTo>
                  <a:pt x="111" y="17"/>
                </a:moveTo>
                <a:cubicBezTo>
                  <a:pt x="-1477" y="1075"/>
                  <a:pt x="14399" y="49759"/>
                  <a:pt x="19161" y="73042"/>
                </a:cubicBezTo>
                <a:cubicBezTo>
                  <a:pt x="23924" y="96325"/>
                  <a:pt x="27098" y="140775"/>
                  <a:pt x="28686" y="139717"/>
                </a:cubicBezTo>
                <a:cubicBezTo>
                  <a:pt x="30274" y="138659"/>
                  <a:pt x="32919" y="87329"/>
                  <a:pt x="28686" y="66692"/>
                </a:cubicBezTo>
                <a:cubicBezTo>
                  <a:pt x="24453" y="46055"/>
                  <a:pt x="1699" y="-1041"/>
                  <a:pt x="11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6DE59D01-1E95-6387-ECCD-4DF46549364B}"/>
              </a:ext>
            </a:extLst>
          </p:cNvPr>
          <p:cNvSpPr/>
          <p:nvPr/>
        </p:nvSpPr>
        <p:spPr>
          <a:xfrm>
            <a:off x="4422639" y="6162387"/>
            <a:ext cx="22361" cy="140624"/>
          </a:xfrm>
          <a:custGeom>
            <a:avLst/>
            <a:gdLst>
              <a:gd name="connsiteX0" fmla="*/ 136 w 22361"/>
              <a:gd name="connsiteY0" fmla="*/ 288 h 140624"/>
              <a:gd name="connsiteX1" fmla="*/ 12836 w 22361"/>
              <a:gd name="connsiteY1" fmla="*/ 98713 h 140624"/>
              <a:gd name="connsiteX2" fmla="*/ 9661 w 22361"/>
              <a:gd name="connsiteY2" fmla="*/ 139988 h 140624"/>
              <a:gd name="connsiteX3" fmla="*/ 22361 w 22361"/>
              <a:gd name="connsiteY3" fmla="*/ 70138 h 140624"/>
              <a:gd name="connsiteX4" fmla="*/ 136 w 22361"/>
              <a:gd name="connsiteY4" fmla="*/ 288 h 14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" h="140624">
                <a:moveTo>
                  <a:pt x="136" y="288"/>
                </a:moveTo>
                <a:cubicBezTo>
                  <a:pt x="-1451" y="5050"/>
                  <a:pt x="11249" y="75430"/>
                  <a:pt x="12836" y="98713"/>
                </a:cubicBezTo>
                <a:cubicBezTo>
                  <a:pt x="14424" y="121996"/>
                  <a:pt x="8074" y="144750"/>
                  <a:pt x="9661" y="139988"/>
                </a:cubicBezTo>
                <a:cubicBezTo>
                  <a:pt x="11248" y="135226"/>
                  <a:pt x="22361" y="89188"/>
                  <a:pt x="22361" y="70138"/>
                </a:cubicBezTo>
                <a:cubicBezTo>
                  <a:pt x="22361" y="51088"/>
                  <a:pt x="1723" y="-4474"/>
                  <a:pt x="1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B7081AB-250F-D99B-C0EB-CAD73907C35D}"/>
              </a:ext>
            </a:extLst>
          </p:cNvPr>
          <p:cNvSpPr/>
          <p:nvPr/>
        </p:nvSpPr>
        <p:spPr>
          <a:xfrm>
            <a:off x="3476471" y="6362653"/>
            <a:ext cx="794076" cy="90931"/>
          </a:xfrm>
          <a:custGeom>
            <a:avLst/>
            <a:gdLst>
              <a:gd name="connsiteX0" fmla="*/ 6504 w 794076"/>
              <a:gd name="connsiteY0" fmla="*/ 88947 h 90931"/>
              <a:gd name="connsiteX1" fmla="*/ 498629 w 794076"/>
              <a:gd name="connsiteY1" fmla="*/ 88947 h 90931"/>
              <a:gd name="connsiteX2" fmla="*/ 451004 w 794076"/>
              <a:gd name="connsiteY2" fmla="*/ 73072 h 90931"/>
              <a:gd name="connsiteX3" fmla="*/ 609754 w 794076"/>
              <a:gd name="connsiteY3" fmla="*/ 54022 h 90931"/>
              <a:gd name="connsiteX4" fmla="*/ 552604 w 794076"/>
              <a:gd name="connsiteY4" fmla="*/ 28622 h 90931"/>
              <a:gd name="connsiteX5" fmla="*/ 787554 w 794076"/>
              <a:gd name="connsiteY5" fmla="*/ 57197 h 90931"/>
              <a:gd name="connsiteX6" fmla="*/ 711354 w 794076"/>
              <a:gd name="connsiteY6" fmla="*/ 25447 h 90931"/>
              <a:gd name="connsiteX7" fmla="*/ 530379 w 794076"/>
              <a:gd name="connsiteY7" fmla="*/ 47 h 90931"/>
              <a:gd name="connsiteX8" fmla="*/ 666904 w 794076"/>
              <a:gd name="connsiteY8" fmla="*/ 31797 h 90931"/>
              <a:gd name="connsiteX9" fmla="*/ 593879 w 794076"/>
              <a:gd name="connsiteY9" fmla="*/ 34972 h 90931"/>
              <a:gd name="connsiteX10" fmla="*/ 473229 w 794076"/>
              <a:gd name="connsiteY10" fmla="*/ 22272 h 90931"/>
              <a:gd name="connsiteX11" fmla="*/ 530379 w 794076"/>
              <a:gd name="connsiteY11" fmla="*/ 50847 h 90931"/>
              <a:gd name="connsiteX12" fmla="*/ 400204 w 794076"/>
              <a:gd name="connsiteY12" fmla="*/ 60372 h 90931"/>
              <a:gd name="connsiteX13" fmla="*/ 454179 w 794076"/>
              <a:gd name="connsiteY13" fmla="*/ 69897 h 90931"/>
              <a:gd name="connsiteX14" fmla="*/ 231929 w 794076"/>
              <a:gd name="connsiteY14" fmla="*/ 73072 h 90931"/>
              <a:gd name="connsiteX15" fmla="*/ 6504 w 794076"/>
              <a:gd name="connsiteY15" fmla="*/ 88947 h 9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4076" h="90931">
                <a:moveTo>
                  <a:pt x="6504" y="88947"/>
                </a:moveTo>
                <a:cubicBezTo>
                  <a:pt x="50954" y="91593"/>
                  <a:pt x="424546" y="91593"/>
                  <a:pt x="498629" y="88947"/>
                </a:cubicBezTo>
                <a:cubicBezTo>
                  <a:pt x="572712" y="86301"/>
                  <a:pt x="432483" y="78893"/>
                  <a:pt x="451004" y="73072"/>
                </a:cubicBezTo>
                <a:cubicBezTo>
                  <a:pt x="469525" y="67251"/>
                  <a:pt x="592821" y="61430"/>
                  <a:pt x="609754" y="54022"/>
                </a:cubicBezTo>
                <a:cubicBezTo>
                  <a:pt x="626687" y="46614"/>
                  <a:pt x="522971" y="28093"/>
                  <a:pt x="552604" y="28622"/>
                </a:cubicBezTo>
                <a:cubicBezTo>
                  <a:pt x="582237" y="29151"/>
                  <a:pt x="761096" y="57726"/>
                  <a:pt x="787554" y="57197"/>
                </a:cubicBezTo>
                <a:cubicBezTo>
                  <a:pt x="814012" y="56668"/>
                  <a:pt x="754216" y="34972"/>
                  <a:pt x="711354" y="25447"/>
                </a:cubicBezTo>
                <a:cubicBezTo>
                  <a:pt x="668492" y="15922"/>
                  <a:pt x="537787" y="-1011"/>
                  <a:pt x="530379" y="47"/>
                </a:cubicBezTo>
                <a:cubicBezTo>
                  <a:pt x="522971" y="1105"/>
                  <a:pt x="656321" y="25976"/>
                  <a:pt x="666904" y="31797"/>
                </a:cubicBezTo>
                <a:cubicBezTo>
                  <a:pt x="677487" y="37618"/>
                  <a:pt x="626158" y="36559"/>
                  <a:pt x="593879" y="34972"/>
                </a:cubicBezTo>
                <a:cubicBezTo>
                  <a:pt x="561600" y="33385"/>
                  <a:pt x="483812" y="19626"/>
                  <a:pt x="473229" y="22272"/>
                </a:cubicBezTo>
                <a:cubicBezTo>
                  <a:pt x="462646" y="24918"/>
                  <a:pt x="542550" y="44497"/>
                  <a:pt x="530379" y="50847"/>
                </a:cubicBezTo>
                <a:cubicBezTo>
                  <a:pt x="518208" y="57197"/>
                  <a:pt x="412904" y="57197"/>
                  <a:pt x="400204" y="60372"/>
                </a:cubicBezTo>
                <a:cubicBezTo>
                  <a:pt x="387504" y="63547"/>
                  <a:pt x="482225" y="67780"/>
                  <a:pt x="454179" y="69897"/>
                </a:cubicBezTo>
                <a:cubicBezTo>
                  <a:pt x="426133" y="72014"/>
                  <a:pt x="306541" y="73072"/>
                  <a:pt x="231929" y="73072"/>
                </a:cubicBezTo>
                <a:cubicBezTo>
                  <a:pt x="157317" y="73072"/>
                  <a:pt x="-37946" y="86301"/>
                  <a:pt x="6504" y="88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3AD3CB5-9EE6-97C2-115E-D4E0EACFBEEC}"/>
              </a:ext>
            </a:extLst>
          </p:cNvPr>
          <p:cNvSpPr/>
          <p:nvPr/>
        </p:nvSpPr>
        <p:spPr>
          <a:xfrm>
            <a:off x="4251248" y="6354934"/>
            <a:ext cx="864324" cy="93495"/>
          </a:xfrm>
          <a:custGeom>
            <a:avLst/>
            <a:gdLst>
              <a:gd name="connsiteX0" fmla="*/ 77 w 864324"/>
              <a:gd name="connsiteY0" fmla="*/ 49041 h 93495"/>
              <a:gd name="connsiteX1" fmla="*/ 244552 w 864324"/>
              <a:gd name="connsiteY1" fmla="*/ 4591 h 93495"/>
              <a:gd name="connsiteX2" fmla="*/ 206452 w 864324"/>
              <a:gd name="connsiteY2" fmla="*/ 1416 h 93495"/>
              <a:gd name="connsiteX3" fmla="*/ 454102 w 864324"/>
              <a:gd name="connsiteY3" fmla="*/ 33166 h 93495"/>
              <a:gd name="connsiteX4" fmla="*/ 371552 w 864324"/>
              <a:gd name="connsiteY4" fmla="*/ 26816 h 93495"/>
              <a:gd name="connsiteX5" fmla="*/ 584277 w 864324"/>
              <a:gd name="connsiteY5" fmla="*/ 42691 h 93495"/>
              <a:gd name="connsiteX6" fmla="*/ 863677 w 864324"/>
              <a:gd name="connsiteY6" fmla="*/ 49041 h 93495"/>
              <a:gd name="connsiteX7" fmla="*/ 644602 w 864324"/>
              <a:gd name="connsiteY7" fmla="*/ 33166 h 93495"/>
              <a:gd name="connsiteX8" fmla="*/ 139777 w 864324"/>
              <a:gd name="connsiteY8" fmla="*/ 93491 h 93495"/>
              <a:gd name="connsiteX9" fmla="*/ 473152 w 864324"/>
              <a:gd name="connsiteY9" fmla="*/ 36341 h 93495"/>
              <a:gd name="connsiteX10" fmla="*/ 273127 w 864324"/>
              <a:gd name="connsiteY10" fmla="*/ 10941 h 93495"/>
              <a:gd name="connsiteX11" fmla="*/ 77 w 864324"/>
              <a:gd name="connsiteY11" fmla="*/ 49041 h 9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324" h="93495">
                <a:moveTo>
                  <a:pt x="77" y="49041"/>
                </a:moveTo>
                <a:cubicBezTo>
                  <a:pt x="-4685" y="47983"/>
                  <a:pt x="210156" y="12528"/>
                  <a:pt x="244552" y="4591"/>
                </a:cubicBezTo>
                <a:cubicBezTo>
                  <a:pt x="278948" y="-3346"/>
                  <a:pt x="206452" y="1416"/>
                  <a:pt x="206452" y="1416"/>
                </a:cubicBezTo>
                <a:lnTo>
                  <a:pt x="454102" y="33166"/>
                </a:lnTo>
                <a:cubicBezTo>
                  <a:pt x="481619" y="37399"/>
                  <a:pt x="371552" y="26816"/>
                  <a:pt x="371552" y="26816"/>
                </a:cubicBezTo>
                <a:cubicBezTo>
                  <a:pt x="393248" y="28403"/>
                  <a:pt x="502256" y="38987"/>
                  <a:pt x="584277" y="42691"/>
                </a:cubicBezTo>
                <a:cubicBezTo>
                  <a:pt x="666298" y="46395"/>
                  <a:pt x="853623" y="50628"/>
                  <a:pt x="863677" y="49041"/>
                </a:cubicBezTo>
                <a:cubicBezTo>
                  <a:pt x="873731" y="47454"/>
                  <a:pt x="765252" y="25758"/>
                  <a:pt x="644602" y="33166"/>
                </a:cubicBezTo>
                <a:cubicBezTo>
                  <a:pt x="523952" y="40574"/>
                  <a:pt x="168352" y="92962"/>
                  <a:pt x="139777" y="93491"/>
                </a:cubicBezTo>
                <a:cubicBezTo>
                  <a:pt x="111202" y="94020"/>
                  <a:pt x="450927" y="50099"/>
                  <a:pt x="473152" y="36341"/>
                </a:cubicBezTo>
                <a:cubicBezTo>
                  <a:pt x="495377" y="22583"/>
                  <a:pt x="348269" y="9353"/>
                  <a:pt x="273127" y="10941"/>
                </a:cubicBezTo>
                <a:cubicBezTo>
                  <a:pt x="197985" y="12528"/>
                  <a:pt x="4839" y="50099"/>
                  <a:pt x="77" y="49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63BA17E-963B-7517-A1B0-C1DE062D88F1}"/>
              </a:ext>
            </a:extLst>
          </p:cNvPr>
          <p:cNvSpPr/>
          <p:nvPr/>
        </p:nvSpPr>
        <p:spPr>
          <a:xfrm>
            <a:off x="4120845" y="6368635"/>
            <a:ext cx="327334" cy="95575"/>
          </a:xfrm>
          <a:custGeom>
            <a:avLst/>
            <a:gdLst>
              <a:gd name="connsiteX0" fmla="*/ 305 w 327334"/>
              <a:gd name="connsiteY0" fmla="*/ 415 h 95575"/>
              <a:gd name="connsiteX1" fmla="*/ 178105 w 327334"/>
              <a:gd name="connsiteY1" fmla="*/ 92490 h 95575"/>
              <a:gd name="connsiteX2" fmla="*/ 108255 w 327334"/>
              <a:gd name="connsiteY2" fmla="*/ 73440 h 95575"/>
              <a:gd name="connsiteX3" fmla="*/ 241605 w 327334"/>
              <a:gd name="connsiteY3" fmla="*/ 70265 h 95575"/>
              <a:gd name="connsiteX4" fmla="*/ 327330 w 327334"/>
              <a:gd name="connsiteY4" fmla="*/ 6765 h 95575"/>
              <a:gd name="connsiteX5" fmla="*/ 238430 w 327334"/>
              <a:gd name="connsiteY5" fmla="*/ 51215 h 95575"/>
              <a:gd name="connsiteX6" fmla="*/ 136830 w 327334"/>
              <a:gd name="connsiteY6" fmla="*/ 57565 h 95575"/>
              <a:gd name="connsiteX7" fmla="*/ 305 w 327334"/>
              <a:gd name="connsiteY7" fmla="*/ 415 h 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334" h="95575">
                <a:moveTo>
                  <a:pt x="305" y="415"/>
                </a:moveTo>
                <a:cubicBezTo>
                  <a:pt x="7184" y="6236"/>
                  <a:pt x="160113" y="80319"/>
                  <a:pt x="178105" y="92490"/>
                </a:cubicBezTo>
                <a:cubicBezTo>
                  <a:pt x="196097" y="104661"/>
                  <a:pt x="97672" y="77144"/>
                  <a:pt x="108255" y="73440"/>
                </a:cubicBezTo>
                <a:cubicBezTo>
                  <a:pt x="118838" y="69736"/>
                  <a:pt x="205093" y="81377"/>
                  <a:pt x="241605" y="70265"/>
                </a:cubicBezTo>
                <a:cubicBezTo>
                  <a:pt x="278117" y="59153"/>
                  <a:pt x="327859" y="9940"/>
                  <a:pt x="327330" y="6765"/>
                </a:cubicBezTo>
                <a:cubicBezTo>
                  <a:pt x="326801" y="3590"/>
                  <a:pt x="270180" y="42748"/>
                  <a:pt x="238430" y="51215"/>
                </a:cubicBezTo>
                <a:cubicBezTo>
                  <a:pt x="206680" y="59682"/>
                  <a:pt x="169109" y="63386"/>
                  <a:pt x="136830" y="57565"/>
                </a:cubicBezTo>
                <a:cubicBezTo>
                  <a:pt x="104551" y="51744"/>
                  <a:pt x="-6574" y="-5406"/>
                  <a:pt x="305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3AFA65E-5EE9-924E-FF2B-4C97A7101E5B}"/>
              </a:ext>
            </a:extLst>
          </p:cNvPr>
          <p:cNvSpPr/>
          <p:nvPr/>
        </p:nvSpPr>
        <p:spPr>
          <a:xfrm>
            <a:off x="3486626" y="6403743"/>
            <a:ext cx="1612618" cy="158997"/>
          </a:xfrm>
          <a:custGeom>
            <a:avLst/>
            <a:gdLst>
              <a:gd name="connsiteX0" fmla="*/ 9049 w 1612618"/>
              <a:gd name="connsiteY0" fmla="*/ 73257 h 158997"/>
              <a:gd name="connsiteX1" fmla="*/ 615474 w 1612618"/>
              <a:gd name="connsiteY1" fmla="*/ 127232 h 158997"/>
              <a:gd name="connsiteX2" fmla="*/ 548799 w 1612618"/>
              <a:gd name="connsiteY2" fmla="*/ 108182 h 158997"/>
              <a:gd name="connsiteX3" fmla="*/ 774224 w 1612618"/>
              <a:gd name="connsiteY3" fmla="*/ 114532 h 158997"/>
              <a:gd name="connsiteX4" fmla="*/ 739299 w 1612618"/>
              <a:gd name="connsiteY4" fmla="*/ 92307 h 158997"/>
              <a:gd name="connsiteX5" fmla="*/ 875824 w 1612618"/>
              <a:gd name="connsiteY5" fmla="*/ 158982 h 158997"/>
              <a:gd name="connsiteX6" fmla="*/ 840899 w 1612618"/>
              <a:gd name="connsiteY6" fmla="*/ 98657 h 158997"/>
              <a:gd name="connsiteX7" fmla="*/ 1110774 w 1612618"/>
              <a:gd name="connsiteY7" fmla="*/ 105007 h 158997"/>
              <a:gd name="connsiteX8" fmla="*/ 1091724 w 1612618"/>
              <a:gd name="connsiteY8" fmla="*/ 79607 h 158997"/>
              <a:gd name="connsiteX9" fmla="*/ 1301274 w 1612618"/>
              <a:gd name="connsiteY9" fmla="*/ 82782 h 158997"/>
              <a:gd name="connsiteX10" fmla="*/ 1272699 w 1612618"/>
              <a:gd name="connsiteY10" fmla="*/ 66907 h 158997"/>
              <a:gd name="connsiteX11" fmla="*/ 1466374 w 1612618"/>
              <a:gd name="connsiteY11" fmla="*/ 47857 h 158997"/>
              <a:gd name="connsiteX12" fmla="*/ 1412399 w 1612618"/>
              <a:gd name="connsiteY12" fmla="*/ 44682 h 158997"/>
              <a:gd name="connsiteX13" fmla="*/ 1545749 w 1612618"/>
              <a:gd name="connsiteY13" fmla="*/ 25632 h 158997"/>
              <a:gd name="connsiteX14" fmla="*/ 1609249 w 1612618"/>
              <a:gd name="connsiteY14" fmla="*/ 232 h 158997"/>
              <a:gd name="connsiteX15" fmla="*/ 1447324 w 1612618"/>
              <a:gd name="connsiteY15" fmla="*/ 41507 h 158997"/>
              <a:gd name="connsiteX16" fmla="*/ 1174274 w 1612618"/>
              <a:gd name="connsiteY16" fmla="*/ 89132 h 158997"/>
              <a:gd name="connsiteX17" fmla="*/ 796449 w 1612618"/>
              <a:gd name="connsiteY17" fmla="*/ 101832 h 158997"/>
              <a:gd name="connsiteX18" fmla="*/ 475774 w 1612618"/>
              <a:gd name="connsiteY18" fmla="*/ 101832 h 158997"/>
              <a:gd name="connsiteX19" fmla="*/ 561499 w 1612618"/>
              <a:gd name="connsiteY19" fmla="*/ 111357 h 158997"/>
              <a:gd name="connsiteX20" fmla="*/ 272574 w 1612618"/>
              <a:gd name="connsiteY20" fmla="*/ 85957 h 158997"/>
              <a:gd name="connsiteX21" fmla="*/ 9049 w 1612618"/>
              <a:gd name="connsiteY21" fmla="*/ 73257 h 15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2618" h="158997">
                <a:moveTo>
                  <a:pt x="9049" y="73257"/>
                </a:moveTo>
                <a:cubicBezTo>
                  <a:pt x="66199" y="80136"/>
                  <a:pt x="525516" y="121411"/>
                  <a:pt x="615474" y="127232"/>
                </a:cubicBezTo>
                <a:cubicBezTo>
                  <a:pt x="705432" y="133053"/>
                  <a:pt x="522341" y="110299"/>
                  <a:pt x="548799" y="108182"/>
                </a:cubicBezTo>
                <a:cubicBezTo>
                  <a:pt x="575257" y="106065"/>
                  <a:pt x="742474" y="117178"/>
                  <a:pt x="774224" y="114532"/>
                </a:cubicBezTo>
                <a:cubicBezTo>
                  <a:pt x="805974" y="111886"/>
                  <a:pt x="722366" y="84899"/>
                  <a:pt x="739299" y="92307"/>
                </a:cubicBezTo>
                <a:cubicBezTo>
                  <a:pt x="756232" y="99715"/>
                  <a:pt x="858891" y="157924"/>
                  <a:pt x="875824" y="158982"/>
                </a:cubicBezTo>
                <a:cubicBezTo>
                  <a:pt x="892757" y="160040"/>
                  <a:pt x="801741" y="107653"/>
                  <a:pt x="840899" y="98657"/>
                </a:cubicBezTo>
                <a:cubicBezTo>
                  <a:pt x="880057" y="89661"/>
                  <a:pt x="1068970" y="108182"/>
                  <a:pt x="1110774" y="105007"/>
                </a:cubicBezTo>
                <a:cubicBezTo>
                  <a:pt x="1152578" y="101832"/>
                  <a:pt x="1059974" y="83311"/>
                  <a:pt x="1091724" y="79607"/>
                </a:cubicBezTo>
                <a:cubicBezTo>
                  <a:pt x="1123474" y="75903"/>
                  <a:pt x="1271112" y="84899"/>
                  <a:pt x="1301274" y="82782"/>
                </a:cubicBezTo>
                <a:cubicBezTo>
                  <a:pt x="1331436" y="80665"/>
                  <a:pt x="1245182" y="72728"/>
                  <a:pt x="1272699" y="66907"/>
                </a:cubicBezTo>
                <a:cubicBezTo>
                  <a:pt x="1300216" y="61086"/>
                  <a:pt x="1443091" y="51561"/>
                  <a:pt x="1466374" y="47857"/>
                </a:cubicBezTo>
                <a:cubicBezTo>
                  <a:pt x="1489657" y="44153"/>
                  <a:pt x="1399170" y="48386"/>
                  <a:pt x="1412399" y="44682"/>
                </a:cubicBezTo>
                <a:cubicBezTo>
                  <a:pt x="1425628" y="40978"/>
                  <a:pt x="1512941" y="33040"/>
                  <a:pt x="1545749" y="25632"/>
                </a:cubicBezTo>
                <a:cubicBezTo>
                  <a:pt x="1578557" y="18224"/>
                  <a:pt x="1625653" y="-2414"/>
                  <a:pt x="1609249" y="232"/>
                </a:cubicBezTo>
                <a:cubicBezTo>
                  <a:pt x="1592845" y="2878"/>
                  <a:pt x="1519820" y="26690"/>
                  <a:pt x="1447324" y="41507"/>
                </a:cubicBezTo>
                <a:cubicBezTo>
                  <a:pt x="1374828" y="56324"/>
                  <a:pt x="1282753" y="79078"/>
                  <a:pt x="1174274" y="89132"/>
                </a:cubicBezTo>
                <a:cubicBezTo>
                  <a:pt x="1065795" y="99186"/>
                  <a:pt x="912866" y="99715"/>
                  <a:pt x="796449" y="101832"/>
                </a:cubicBezTo>
                <a:cubicBezTo>
                  <a:pt x="680032" y="103949"/>
                  <a:pt x="514932" y="100245"/>
                  <a:pt x="475774" y="101832"/>
                </a:cubicBezTo>
                <a:cubicBezTo>
                  <a:pt x="436616" y="103419"/>
                  <a:pt x="561499" y="111357"/>
                  <a:pt x="561499" y="111357"/>
                </a:cubicBezTo>
                <a:cubicBezTo>
                  <a:pt x="527632" y="108711"/>
                  <a:pt x="364649" y="91249"/>
                  <a:pt x="272574" y="85957"/>
                </a:cubicBezTo>
                <a:cubicBezTo>
                  <a:pt x="180499" y="80665"/>
                  <a:pt x="-48101" y="66378"/>
                  <a:pt x="9049" y="73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EE92A7A-D133-376E-9E1C-4E64F8AFD17F}"/>
              </a:ext>
            </a:extLst>
          </p:cNvPr>
          <p:cNvSpPr/>
          <p:nvPr/>
        </p:nvSpPr>
        <p:spPr>
          <a:xfrm>
            <a:off x="3548799" y="6540500"/>
            <a:ext cx="778509" cy="92243"/>
          </a:xfrm>
          <a:custGeom>
            <a:avLst/>
            <a:gdLst>
              <a:gd name="connsiteX0" fmla="*/ 851 w 778509"/>
              <a:gd name="connsiteY0" fmla="*/ 0 h 92243"/>
              <a:gd name="connsiteX1" fmla="*/ 477101 w 778509"/>
              <a:gd name="connsiteY1" fmla="*/ 76200 h 92243"/>
              <a:gd name="connsiteX2" fmla="*/ 388201 w 778509"/>
              <a:gd name="connsiteY2" fmla="*/ 60325 h 92243"/>
              <a:gd name="connsiteX3" fmla="*/ 775551 w 778509"/>
              <a:gd name="connsiteY3" fmla="*/ 92075 h 92243"/>
              <a:gd name="connsiteX4" fmla="*/ 556476 w 778509"/>
              <a:gd name="connsiteY4" fmla="*/ 73025 h 92243"/>
              <a:gd name="connsiteX5" fmla="*/ 365976 w 778509"/>
              <a:gd name="connsiteY5" fmla="*/ 76200 h 92243"/>
              <a:gd name="connsiteX6" fmla="*/ 851 w 778509"/>
              <a:gd name="connsiteY6" fmla="*/ 0 h 9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09" h="92243">
                <a:moveTo>
                  <a:pt x="851" y="0"/>
                </a:moveTo>
                <a:cubicBezTo>
                  <a:pt x="19372" y="0"/>
                  <a:pt x="412543" y="66146"/>
                  <a:pt x="477101" y="76200"/>
                </a:cubicBezTo>
                <a:cubicBezTo>
                  <a:pt x="541659" y="86254"/>
                  <a:pt x="338459" y="57679"/>
                  <a:pt x="388201" y="60325"/>
                </a:cubicBezTo>
                <a:cubicBezTo>
                  <a:pt x="437943" y="62971"/>
                  <a:pt x="747505" y="89958"/>
                  <a:pt x="775551" y="92075"/>
                </a:cubicBezTo>
                <a:cubicBezTo>
                  <a:pt x="803597" y="94192"/>
                  <a:pt x="624738" y="75671"/>
                  <a:pt x="556476" y="73025"/>
                </a:cubicBezTo>
                <a:cubicBezTo>
                  <a:pt x="488214" y="70379"/>
                  <a:pt x="460697" y="91017"/>
                  <a:pt x="365976" y="76200"/>
                </a:cubicBezTo>
                <a:cubicBezTo>
                  <a:pt x="271255" y="61383"/>
                  <a:pt x="-17670" y="0"/>
                  <a:pt x="8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8E41965-B33B-635F-8352-B0D6FD4D5DA4}"/>
              </a:ext>
            </a:extLst>
          </p:cNvPr>
          <p:cNvSpPr/>
          <p:nvPr/>
        </p:nvSpPr>
        <p:spPr>
          <a:xfrm>
            <a:off x="4292962" y="6524519"/>
            <a:ext cx="622342" cy="114993"/>
          </a:xfrm>
          <a:custGeom>
            <a:avLst/>
            <a:gdLst>
              <a:gd name="connsiteX0" fmla="*/ 21863 w 622342"/>
              <a:gd name="connsiteY0" fmla="*/ 108056 h 114993"/>
              <a:gd name="connsiteX1" fmla="*/ 469538 w 622342"/>
              <a:gd name="connsiteY1" fmla="*/ 28681 h 114993"/>
              <a:gd name="connsiteX2" fmla="*/ 402863 w 622342"/>
              <a:gd name="connsiteY2" fmla="*/ 38206 h 114993"/>
              <a:gd name="connsiteX3" fmla="*/ 621938 w 622342"/>
              <a:gd name="connsiteY3" fmla="*/ 106 h 114993"/>
              <a:gd name="connsiteX4" fmla="*/ 450488 w 622342"/>
              <a:gd name="connsiteY4" fmla="*/ 28681 h 114993"/>
              <a:gd name="connsiteX5" fmla="*/ 209188 w 622342"/>
              <a:gd name="connsiteY5" fmla="*/ 82656 h 114993"/>
              <a:gd name="connsiteX6" fmla="*/ 85363 w 622342"/>
              <a:gd name="connsiteY6" fmla="*/ 108056 h 114993"/>
              <a:gd name="connsiteX7" fmla="*/ 21863 w 622342"/>
              <a:gd name="connsiteY7" fmla="*/ 108056 h 11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42" h="114993">
                <a:moveTo>
                  <a:pt x="21863" y="108056"/>
                </a:moveTo>
                <a:cubicBezTo>
                  <a:pt x="85892" y="94827"/>
                  <a:pt x="406038" y="40323"/>
                  <a:pt x="469538" y="28681"/>
                </a:cubicBezTo>
                <a:cubicBezTo>
                  <a:pt x="533038" y="17039"/>
                  <a:pt x="377463" y="42968"/>
                  <a:pt x="402863" y="38206"/>
                </a:cubicBezTo>
                <a:cubicBezTo>
                  <a:pt x="428263" y="33444"/>
                  <a:pt x="614000" y="1694"/>
                  <a:pt x="621938" y="106"/>
                </a:cubicBezTo>
                <a:cubicBezTo>
                  <a:pt x="629876" y="-1482"/>
                  <a:pt x="519280" y="14923"/>
                  <a:pt x="450488" y="28681"/>
                </a:cubicBezTo>
                <a:cubicBezTo>
                  <a:pt x="381696" y="42439"/>
                  <a:pt x="270042" y="69427"/>
                  <a:pt x="209188" y="82656"/>
                </a:cubicBezTo>
                <a:cubicBezTo>
                  <a:pt x="148334" y="95885"/>
                  <a:pt x="119230" y="103823"/>
                  <a:pt x="85363" y="108056"/>
                </a:cubicBezTo>
                <a:cubicBezTo>
                  <a:pt x="51496" y="112289"/>
                  <a:pt x="-42166" y="121285"/>
                  <a:pt x="21863" y="108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552569EE-0F88-7FF8-D4C3-7813E8B33CE0}"/>
              </a:ext>
            </a:extLst>
          </p:cNvPr>
          <p:cNvSpPr/>
          <p:nvPr/>
        </p:nvSpPr>
        <p:spPr>
          <a:xfrm>
            <a:off x="4457926" y="6534148"/>
            <a:ext cx="508572" cy="183180"/>
          </a:xfrm>
          <a:custGeom>
            <a:avLst/>
            <a:gdLst>
              <a:gd name="connsiteX0" fmla="*/ 507774 w 508572"/>
              <a:gd name="connsiteY0" fmla="*/ 2 h 183180"/>
              <a:gd name="connsiteX1" fmla="*/ 298224 w 508572"/>
              <a:gd name="connsiteY1" fmla="*/ 88902 h 183180"/>
              <a:gd name="connsiteX2" fmla="*/ 98199 w 508572"/>
              <a:gd name="connsiteY2" fmla="*/ 146052 h 183180"/>
              <a:gd name="connsiteX3" fmla="*/ 9299 w 508572"/>
              <a:gd name="connsiteY3" fmla="*/ 180977 h 183180"/>
              <a:gd name="connsiteX4" fmla="*/ 314099 w 508572"/>
              <a:gd name="connsiteY4" fmla="*/ 82552 h 183180"/>
              <a:gd name="connsiteX5" fmla="*/ 349024 w 508572"/>
              <a:gd name="connsiteY5" fmla="*/ 53977 h 183180"/>
              <a:gd name="connsiteX6" fmla="*/ 218849 w 508572"/>
              <a:gd name="connsiteY6" fmla="*/ 85727 h 183180"/>
              <a:gd name="connsiteX7" fmla="*/ 507774 w 508572"/>
              <a:gd name="connsiteY7" fmla="*/ 2 h 1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572" h="183180">
                <a:moveTo>
                  <a:pt x="507774" y="2"/>
                </a:moveTo>
                <a:cubicBezTo>
                  <a:pt x="521003" y="531"/>
                  <a:pt x="366486" y="64560"/>
                  <a:pt x="298224" y="88902"/>
                </a:cubicBezTo>
                <a:cubicBezTo>
                  <a:pt x="229961" y="113244"/>
                  <a:pt x="146353" y="130706"/>
                  <a:pt x="98199" y="146052"/>
                </a:cubicBezTo>
                <a:cubicBezTo>
                  <a:pt x="50045" y="161398"/>
                  <a:pt x="-26684" y="191560"/>
                  <a:pt x="9299" y="180977"/>
                </a:cubicBezTo>
                <a:cubicBezTo>
                  <a:pt x="45282" y="170394"/>
                  <a:pt x="257478" y="103719"/>
                  <a:pt x="314099" y="82552"/>
                </a:cubicBezTo>
                <a:cubicBezTo>
                  <a:pt x="370720" y="61385"/>
                  <a:pt x="364899" y="53448"/>
                  <a:pt x="349024" y="53977"/>
                </a:cubicBezTo>
                <a:cubicBezTo>
                  <a:pt x="333149" y="54506"/>
                  <a:pt x="188157" y="94723"/>
                  <a:pt x="218849" y="85727"/>
                </a:cubicBezTo>
                <a:cubicBezTo>
                  <a:pt x="249541" y="76731"/>
                  <a:pt x="494545" y="-527"/>
                  <a:pt x="50777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AB4FCC8-931B-2D7A-7E35-4C02B7609825}"/>
              </a:ext>
            </a:extLst>
          </p:cNvPr>
          <p:cNvSpPr/>
          <p:nvPr/>
        </p:nvSpPr>
        <p:spPr>
          <a:xfrm>
            <a:off x="3633114" y="6584783"/>
            <a:ext cx="462313" cy="95842"/>
          </a:xfrm>
          <a:custGeom>
            <a:avLst/>
            <a:gdLst>
              <a:gd name="connsiteX0" fmla="*/ 2261 w 462313"/>
              <a:gd name="connsiteY0" fmla="*/ 167 h 95842"/>
              <a:gd name="connsiteX1" fmla="*/ 453111 w 462313"/>
              <a:gd name="connsiteY1" fmla="*/ 92242 h 95842"/>
              <a:gd name="connsiteX2" fmla="*/ 284836 w 462313"/>
              <a:gd name="connsiteY2" fmla="*/ 70017 h 95842"/>
              <a:gd name="connsiteX3" fmla="*/ 2261 w 462313"/>
              <a:gd name="connsiteY3" fmla="*/ 167 h 9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313" h="95842">
                <a:moveTo>
                  <a:pt x="2261" y="167"/>
                </a:moveTo>
                <a:cubicBezTo>
                  <a:pt x="30307" y="3871"/>
                  <a:pt x="406015" y="80600"/>
                  <a:pt x="453111" y="92242"/>
                </a:cubicBezTo>
                <a:cubicBezTo>
                  <a:pt x="500207" y="103884"/>
                  <a:pt x="354686" y="84834"/>
                  <a:pt x="284836" y="70017"/>
                </a:cubicBezTo>
                <a:cubicBezTo>
                  <a:pt x="214986" y="55200"/>
                  <a:pt x="-25785" y="-3537"/>
                  <a:pt x="2261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AB14FE9-A345-3225-ED51-DB1F087D00A2}"/>
              </a:ext>
            </a:extLst>
          </p:cNvPr>
          <p:cNvSpPr/>
          <p:nvPr/>
        </p:nvSpPr>
        <p:spPr>
          <a:xfrm>
            <a:off x="3739726" y="6645271"/>
            <a:ext cx="601113" cy="104813"/>
          </a:xfrm>
          <a:custGeom>
            <a:avLst/>
            <a:gdLst>
              <a:gd name="connsiteX0" fmla="*/ 424 w 601113"/>
              <a:gd name="connsiteY0" fmla="*/ 4 h 104813"/>
              <a:gd name="connsiteX1" fmla="*/ 159174 w 601113"/>
              <a:gd name="connsiteY1" fmla="*/ 57154 h 104813"/>
              <a:gd name="connsiteX2" fmla="*/ 187749 w 601113"/>
              <a:gd name="connsiteY2" fmla="*/ 69854 h 104813"/>
              <a:gd name="connsiteX3" fmla="*/ 136949 w 601113"/>
              <a:gd name="connsiteY3" fmla="*/ 47629 h 104813"/>
              <a:gd name="connsiteX4" fmla="*/ 425874 w 601113"/>
              <a:gd name="connsiteY4" fmla="*/ 73029 h 104813"/>
              <a:gd name="connsiteX5" fmla="*/ 600499 w 601113"/>
              <a:gd name="connsiteY5" fmla="*/ 104779 h 104813"/>
              <a:gd name="connsiteX6" fmla="*/ 473499 w 601113"/>
              <a:gd name="connsiteY6" fmla="*/ 66679 h 104813"/>
              <a:gd name="connsiteX7" fmla="*/ 213149 w 601113"/>
              <a:gd name="connsiteY7" fmla="*/ 53979 h 104813"/>
              <a:gd name="connsiteX8" fmla="*/ 424 w 601113"/>
              <a:gd name="connsiteY8" fmla="*/ 4 h 1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113" h="104813">
                <a:moveTo>
                  <a:pt x="424" y="4"/>
                </a:moveTo>
                <a:cubicBezTo>
                  <a:pt x="-8572" y="533"/>
                  <a:pt x="127953" y="45512"/>
                  <a:pt x="159174" y="57154"/>
                </a:cubicBezTo>
                <a:cubicBezTo>
                  <a:pt x="190395" y="68796"/>
                  <a:pt x="187749" y="69854"/>
                  <a:pt x="187749" y="69854"/>
                </a:cubicBezTo>
                <a:cubicBezTo>
                  <a:pt x="184045" y="68267"/>
                  <a:pt x="97262" y="47100"/>
                  <a:pt x="136949" y="47629"/>
                </a:cubicBezTo>
                <a:cubicBezTo>
                  <a:pt x="176636" y="48158"/>
                  <a:pt x="348616" y="63504"/>
                  <a:pt x="425874" y="73029"/>
                </a:cubicBezTo>
                <a:cubicBezTo>
                  <a:pt x="503132" y="82554"/>
                  <a:pt x="592562" y="105837"/>
                  <a:pt x="600499" y="104779"/>
                </a:cubicBezTo>
                <a:cubicBezTo>
                  <a:pt x="608436" y="103721"/>
                  <a:pt x="538057" y="75146"/>
                  <a:pt x="473499" y="66679"/>
                </a:cubicBezTo>
                <a:cubicBezTo>
                  <a:pt x="408941" y="58212"/>
                  <a:pt x="287232" y="65621"/>
                  <a:pt x="213149" y="53979"/>
                </a:cubicBezTo>
                <a:cubicBezTo>
                  <a:pt x="139066" y="42337"/>
                  <a:pt x="9420" y="-525"/>
                  <a:pt x="4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65B1ACB-6395-2639-71E5-AABED176F0CA}"/>
              </a:ext>
            </a:extLst>
          </p:cNvPr>
          <p:cNvSpPr/>
          <p:nvPr/>
        </p:nvSpPr>
        <p:spPr>
          <a:xfrm>
            <a:off x="4292217" y="6635737"/>
            <a:ext cx="346720" cy="127120"/>
          </a:xfrm>
          <a:custGeom>
            <a:avLst/>
            <a:gdLst>
              <a:gd name="connsiteX0" fmla="*/ 383 w 346720"/>
              <a:gd name="connsiteY0" fmla="*/ 127013 h 127120"/>
              <a:gd name="connsiteX1" fmla="*/ 190883 w 346720"/>
              <a:gd name="connsiteY1" fmla="*/ 25413 h 127120"/>
              <a:gd name="connsiteX2" fmla="*/ 346458 w 346720"/>
              <a:gd name="connsiteY2" fmla="*/ 13 h 127120"/>
              <a:gd name="connsiteX3" fmla="*/ 225808 w 346720"/>
              <a:gd name="connsiteY3" fmla="*/ 22238 h 127120"/>
              <a:gd name="connsiteX4" fmla="*/ 143258 w 346720"/>
              <a:gd name="connsiteY4" fmla="*/ 44463 h 127120"/>
              <a:gd name="connsiteX5" fmla="*/ 383 w 346720"/>
              <a:gd name="connsiteY5" fmla="*/ 127013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20" h="127120">
                <a:moveTo>
                  <a:pt x="383" y="127013"/>
                </a:moveTo>
                <a:cubicBezTo>
                  <a:pt x="8321" y="123838"/>
                  <a:pt x="133204" y="46580"/>
                  <a:pt x="190883" y="25413"/>
                </a:cubicBezTo>
                <a:cubicBezTo>
                  <a:pt x="248562" y="4246"/>
                  <a:pt x="340637" y="542"/>
                  <a:pt x="346458" y="13"/>
                </a:cubicBezTo>
                <a:cubicBezTo>
                  <a:pt x="352279" y="-516"/>
                  <a:pt x="259675" y="14830"/>
                  <a:pt x="225808" y="22238"/>
                </a:cubicBezTo>
                <a:cubicBezTo>
                  <a:pt x="191941" y="29646"/>
                  <a:pt x="176595" y="27001"/>
                  <a:pt x="143258" y="44463"/>
                </a:cubicBezTo>
                <a:cubicBezTo>
                  <a:pt x="109921" y="61925"/>
                  <a:pt x="-7555" y="130188"/>
                  <a:pt x="383" y="12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A7B22879-B734-C056-5245-F67D1293E875}"/>
              </a:ext>
            </a:extLst>
          </p:cNvPr>
          <p:cNvSpPr/>
          <p:nvPr/>
        </p:nvSpPr>
        <p:spPr>
          <a:xfrm>
            <a:off x="4394138" y="6556066"/>
            <a:ext cx="545011" cy="184493"/>
          </a:xfrm>
          <a:custGeom>
            <a:avLst/>
            <a:gdLst>
              <a:gd name="connsiteX0" fmla="*/ 62 w 545011"/>
              <a:gd name="connsiteY0" fmla="*/ 184459 h 184493"/>
              <a:gd name="connsiteX1" fmla="*/ 263587 w 545011"/>
              <a:gd name="connsiteY1" fmla="*/ 114609 h 184493"/>
              <a:gd name="connsiteX2" fmla="*/ 263587 w 545011"/>
              <a:gd name="connsiteY2" fmla="*/ 133659 h 184493"/>
              <a:gd name="connsiteX3" fmla="*/ 362012 w 545011"/>
              <a:gd name="connsiteY3" fmla="*/ 89209 h 184493"/>
              <a:gd name="connsiteX4" fmla="*/ 406462 w 545011"/>
              <a:gd name="connsiteY4" fmla="*/ 82859 h 184493"/>
              <a:gd name="connsiteX5" fmla="*/ 542987 w 545011"/>
              <a:gd name="connsiteY5" fmla="*/ 309 h 184493"/>
              <a:gd name="connsiteX6" fmla="*/ 476312 w 545011"/>
              <a:gd name="connsiteY6" fmla="*/ 57459 h 184493"/>
              <a:gd name="connsiteX7" fmla="*/ 317562 w 545011"/>
              <a:gd name="connsiteY7" fmla="*/ 127309 h 184493"/>
              <a:gd name="connsiteX8" fmla="*/ 228662 w 545011"/>
              <a:gd name="connsiteY8" fmla="*/ 133659 h 184493"/>
              <a:gd name="connsiteX9" fmla="*/ 238187 w 545011"/>
              <a:gd name="connsiteY9" fmla="*/ 124134 h 184493"/>
              <a:gd name="connsiteX10" fmla="*/ 62 w 545011"/>
              <a:gd name="connsiteY10" fmla="*/ 184459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011" h="184493">
                <a:moveTo>
                  <a:pt x="62" y="184459"/>
                </a:moveTo>
                <a:cubicBezTo>
                  <a:pt x="4295" y="182872"/>
                  <a:pt x="219666" y="123076"/>
                  <a:pt x="263587" y="114609"/>
                </a:cubicBezTo>
                <a:cubicBezTo>
                  <a:pt x="307508" y="106142"/>
                  <a:pt x="247183" y="137892"/>
                  <a:pt x="263587" y="133659"/>
                </a:cubicBezTo>
                <a:cubicBezTo>
                  <a:pt x="279991" y="129426"/>
                  <a:pt x="338200" y="97676"/>
                  <a:pt x="362012" y="89209"/>
                </a:cubicBezTo>
                <a:cubicBezTo>
                  <a:pt x="385824" y="80742"/>
                  <a:pt x="376300" y="97676"/>
                  <a:pt x="406462" y="82859"/>
                </a:cubicBezTo>
                <a:cubicBezTo>
                  <a:pt x="436624" y="68042"/>
                  <a:pt x="531345" y="4542"/>
                  <a:pt x="542987" y="309"/>
                </a:cubicBezTo>
                <a:cubicBezTo>
                  <a:pt x="554629" y="-3924"/>
                  <a:pt x="513883" y="36292"/>
                  <a:pt x="476312" y="57459"/>
                </a:cubicBezTo>
                <a:cubicBezTo>
                  <a:pt x="438741" y="78626"/>
                  <a:pt x="358837" y="114609"/>
                  <a:pt x="317562" y="127309"/>
                </a:cubicBezTo>
                <a:cubicBezTo>
                  <a:pt x="276287" y="140009"/>
                  <a:pt x="228662" y="133659"/>
                  <a:pt x="228662" y="133659"/>
                </a:cubicBezTo>
                <a:cubicBezTo>
                  <a:pt x="215433" y="133130"/>
                  <a:pt x="268879" y="115138"/>
                  <a:pt x="238187" y="124134"/>
                </a:cubicBezTo>
                <a:cubicBezTo>
                  <a:pt x="207495" y="133130"/>
                  <a:pt x="-4171" y="186046"/>
                  <a:pt x="62" y="184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2BBE0DB1-F3E4-DC7B-A262-32A49FE2C438}"/>
              </a:ext>
            </a:extLst>
          </p:cNvPr>
          <p:cNvSpPr/>
          <p:nvPr/>
        </p:nvSpPr>
        <p:spPr>
          <a:xfrm>
            <a:off x="4711695" y="4984343"/>
            <a:ext cx="438548" cy="137524"/>
          </a:xfrm>
          <a:custGeom>
            <a:avLst/>
            <a:gdLst>
              <a:gd name="connsiteX0" fmla="*/ 5 w 438548"/>
              <a:gd name="connsiteY0" fmla="*/ 407 h 137524"/>
              <a:gd name="connsiteX1" fmla="*/ 44455 w 438548"/>
              <a:gd name="connsiteY1" fmla="*/ 111532 h 137524"/>
              <a:gd name="connsiteX2" fmla="*/ 47630 w 438548"/>
              <a:gd name="connsiteY2" fmla="*/ 73432 h 137524"/>
              <a:gd name="connsiteX3" fmla="*/ 133355 w 438548"/>
              <a:gd name="connsiteY3" fmla="*/ 86132 h 137524"/>
              <a:gd name="connsiteX4" fmla="*/ 127005 w 438548"/>
              <a:gd name="connsiteY4" fmla="*/ 63907 h 137524"/>
              <a:gd name="connsiteX5" fmla="*/ 254005 w 438548"/>
              <a:gd name="connsiteY5" fmla="*/ 111532 h 137524"/>
              <a:gd name="connsiteX6" fmla="*/ 241305 w 438548"/>
              <a:gd name="connsiteY6" fmla="*/ 79782 h 137524"/>
              <a:gd name="connsiteX7" fmla="*/ 431805 w 438548"/>
              <a:gd name="connsiteY7" fmla="*/ 105182 h 137524"/>
              <a:gd name="connsiteX8" fmla="*/ 390530 w 438548"/>
              <a:gd name="connsiteY8" fmla="*/ 89307 h 137524"/>
              <a:gd name="connsiteX9" fmla="*/ 339730 w 438548"/>
              <a:gd name="connsiteY9" fmla="*/ 38507 h 137524"/>
              <a:gd name="connsiteX10" fmla="*/ 355605 w 438548"/>
              <a:gd name="connsiteY10" fmla="*/ 92482 h 137524"/>
              <a:gd name="connsiteX11" fmla="*/ 269880 w 438548"/>
              <a:gd name="connsiteY11" fmla="*/ 89307 h 137524"/>
              <a:gd name="connsiteX12" fmla="*/ 180980 w 438548"/>
              <a:gd name="connsiteY12" fmla="*/ 51207 h 137524"/>
              <a:gd name="connsiteX13" fmla="*/ 130180 w 438548"/>
              <a:gd name="connsiteY13" fmla="*/ 48032 h 137524"/>
              <a:gd name="connsiteX14" fmla="*/ 254005 w 438548"/>
              <a:gd name="connsiteY14" fmla="*/ 136932 h 137524"/>
              <a:gd name="connsiteX15" fmla="*/ 158755 w 438548"/>
              <a:gd name="connsiteY15" fmla="*/ 86132 h 137524"/>
              <a:gd name="connsiteX16" fmla="*/ 47630 w 438548"/>
              <a:gd name="connsiteY16" fmla="*/ 73432 h 137524"/>
              <a:gd name="connsiteX17" fmla="*/ 5 w 438548"/>
              <a:gd name="connsiteY17" fmla="*/ 407 h 13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8548" h="137524">
                <a:moveTo>
                  <a:pt x="5" y="407"/>
                </a:moveTo>
                <a:cubicBezTo>
                  <a:pt x="-524" y="6757"/>
                  <a:pt x="36518" y="99361"/>
                  <a:pt x="44455" y="111532"/>
                </a:cubicBezTo>
                <a:cubicBezTo>
                  <a:pt x="52392" y="123703"/>
                  <a:pt x="32813" y="77665"/>
                  <a:pt x="47630" y="73432"/>
                </a:cubicBezTo>
                <a:cubicBezTo>
                  <a:pt x="62447" y="69199"/>
                  <a:pt x="120126" y="87719"/>
                  <a:pt x="133355" y="86132"/>
                </a:cubicBezTo>
                <a:cubicBezTo>
                  <a:pt x="146584" y="84545"/>
                  <a:pt x="106897" y="59674"/>
                  <a:pt x="127005" y="63907"/>
                </a:cubicBezTo>
                <a:cubicBezTo>
                  <a:pt x="147113" y="68140"/>
                  <a:pt x="234955" y="108886"/>
                  <a:pt x="254005" y="111532"/>
                </a:cubicBezTo>
                <a:cubicBezTo>
                  <a:pt x="273055" y="114178"/>
                  <a:pt x="211672" y="80840"/>
                  <a:pt x="241305" y="79782"/>
                </a:cubicBezTo>
                <a:cubicBezTo>
                  <a:pt x="270938" y="78724"/>
                  <a:pt x="406934" y="103595"/>
                  <a:pt x="431805" y="105182"/>
                </a:cubicBezTo>
                <a:cubicBezTo>
                  <a:pt x="456676" y="106770"/>
                  <a:pt x="405876" y="100419"/>
                  <a:pt x="390530" y="89307"/>
                </a:cubicBezTo>
                <a:cubicBezTo>
                  <a:pt x="375184" y="78195"/>
                  <a:pt x="345551" y="37978"/>
                  <a:pt x="339730" y="38507"/>
                </a:cubicBezTo>
                <a:cubicBezTo>
                  <a:pt x="333909" y="39036"/>
                  <a:pt x="367247" y="84015"/>
                  <a:pt x="355605" y="92482"/>
                </a:cubicBezTo>
                <a:cubicBezTo>
                  <a:pt x="343963" y="100949"/>
                  <a:pt x="298984" y="96186"/>
                  <a:pt x="269880" y="89307"/>
                </a:cubicBezTo>
                <a:cubicBezTo>
                  <a:pt x="240776" y="82428"/>
                  <a:pt x="204263" y="58086"/>
                  <a:pt x="180980" y="51207"/>
                </a:cubicBezTo>
                <a:cubicBezTo>
                  <a:pt x="157697" y="44328"/>
                  <a:pt x="118009" y="33745"/>
                  <a:pt x="130180" y="48032"/>
                </a:cubicBezTo>
                <a:cubicBezTo>
                  <a:pt x="142351" y="62319"/>
                  <a:pt x="249243" y="130582"/>
                  <a:pt x="254005" y="136932"/>
                </a:cubicBezTo>
                <a:cubicBezTo>
                  <a:pt x="258767" y="143282"/>
                  <a:pt x="193151" y="96715"/>
                  <a:pt x="158755" y="86132"/>
                </a:cubicBezTo>
                <a:cubicBezTo>
                  <a:pt x="124359" y="75549"/>
                  <a:pt x="71972" y="82957"/>
                  <a:pt x="47630" y="73432"/>
                </a:cubicBezTo>
                <a:cubicBezTo>
                  <a:pt x="23288" y="63907"/>
                  <a:pt x="534" y="-5943"/>
                  <a:pt x="5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E57B602-1BEC-97D0-09F9-94566862C196}"/>
              </a:ext>
            </a:extLst>
          </p:cNvPr>
          <p:cNvSpPr/>
          <p:nvPr/>
        </p:nvSpPr>
        <p:spPr>
          <a:xfrm>
            <a:off x="4708494" y="4949119"/>
            <a:ext cx="530244" cy="73731"/>
          </a:xfrm>
          <a:custGeom>
            <a:avLst/>
            <a:gdLst>
              <a:gd name="connsiteX0" fmla="*/ 31 w 530244"/>
              <a:gd name="connsiteY0" fmla="*/ 67381 h 73731"/>
              <a:gd name="connsiteX1" fmla="*/ 146081 w 530244"/>
              <a:gd name="connsiteY1" fmla="*/ 45156 h 73731"/>
              <a:gd name="connsiteX2" fmla="*/ 257206 w 530244"/>
              <a:gd name="connsiteY2" fmla="*/ 73731 h 73731"/>
              <a:gd name="connsiteX3" fmla="*/ 247681 w 530244"/>
              <a:gd name="connsiteY3" fmla="*/ 45156 h 73731"/>
              <a:gd name="connsiteX4" fmla="*/ 304831 w 530244"/>
              <a:gd name="connsiteY4" fmla="*/ 61031 h 73731"/>
              <a:gd name="connsiteX5" fmla="*/ 381031 w 530244"/>
              <a:gd name="connsiteY5" fmla="*/ 29281 h 73731"/>
              <a:gd name="connsiteX6" fmla="*/ 352456 w 530244"/>
              <a:gd name="connsiteY6" fmla="*/ 51506 h 73731"/>
              <a:gd name="connsiteX7" fmla="*/ 527081 w 530244"/>
              <a:gd name="connsiteY7" fmla="*/ 706 h 73731"/>
              <a:gd name="connsiteX8" fmla="*/ 447706 w 530244"/>
              <a:gd name="connsiteY8" fmla="*/ 22931 h 73731"/>
              <a:gd name="connsiteX9" fmla="*/ 234981 w 530244"/>
              <a:gd name="connsiteY9" fmla="*/ 38806 h 73731"/>
              <a:gd name="connsiteX10" fmla="*/ 174656 w 530244"/>
              <a:gd name="connsiteY10" fmla="*/ 38806 h 73731"/>
              <a:gd name="connsiteX11" fmla="*/ 288956 w 530244"/>
              <a:gd name="connsiteY11" fmla="*/ 45156 h 73731"/>
              <a:gd name="connsiteX12" fmla="*/ 225456 w 530244"/>
              <a:gd name="connsiteY12" fmla="*/ 41981 h 73731"/>
              <a:gd name="connsiteX13" fmla="*/ 158781 w 530244"/>
              <a:gd name="connsiteY13" fmla="*/ 32456 h 73731"/>
              <a:gd name="connsiteX14" fmla="*/ 31 w 530244"/>
              <a:gd name="connsiteY14" fmla="*/ 67381 h 7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244" h="73731">
                <a:moveTo>
                  <a:pt x="31" y="67381"/>
                </a:moveTo>
                <a:cubicBezTo>
                  <a:pt x="-2086" y="69498"/>
                  <a:pt x="103219" y="44098"/>
                  <a:pt x="146081" y="45156"/>
                </a:cubicBezTo>
                <a:cubicBezTo>
                  <a:pt x="188943" y="46214"/>
                  <a:pt x="240273" y="73731"/>
                  <a:pt x="257206" y="73731"/>
                </a:cubicBezTo>
                <a:cubicBezTo>
                  <a:pt x="274139" y="73731"/>
                  <a:pt x="239744" y="47273"/>
                  <a:pt x="247681" y="45156"/>
                </a:cubicBezTo>
                <a:cubicBezTo>
                  <a:pt x="255618" y="43039"/>
                  <a:pt x="282606" y="63677"/>
                  <a:pt x="304831" y="61031"/>
                </a:cubicBezTo>
                <a:cubicBezTo>
                  <a:pt x="327056" y="58385"/>
                  <a:pt x="373093" y="30869"/>
                  <a:pt x="381031" y="29281"/>
                </a:cubicBezTo>
                <a:cubicBezTo>
                  <a:pt x="388969" y="27693"/>
                  <a:pt x="328114" y="56268"/>
                  <a:pt x="352456" y="51506"/>
                </a:cubicBezTo>
                <a:cubicBezTo>
                  <a:pt x="376798" y="46744"/>
                  <a:pt x="511206" y="5468"/>
                  <a:pt x="527081" y="706"/>
                </a:cubicBezTo>
                <a:cubicBezTo>
                  <a:pt x="542956" y="-4056"/>
                  <a:pt x="496389" y="16581"/>
                  <a:pt x="447706" y="22931"/>
                </a:cubicBezTo>
                <a:cubicBezTo>
                  <a:pt x="399023" y="29281"/>
                  <a:pt x="280489" y="36160"/>
                  <a:pt x="234981" y="38806"/>
                </a:cubicBezTo>
                <a:cubicBezTo>
                  <a:pt x="189473" y="41452"/>
                  <a:pt x="165660" y="37748"/>
                  <a:pt x="174656" y="38806"/>
                </a:cubicBezTo>
                <a:cubicBezTo>
                  <a:pt x="183652" y="39864"/>
                  <a:pt x="280489" y="44627"/>
                  <a:pt x="288956" y="45156"/>
                </a:cubicBezTo>
                <a:cubicBezTo>
                  <a:pt x="297423" y="45685"/>
                  <a:pt x="247152" y="44098"/>
                  <a:pt x="225456" y="41981"/>
                </a:cubicBezTo>
                <a:cubicBezTo>
                  <a:pt x="203760" y="39864"/>
                  <a:pt x="192118" y="30339"/>
                  <a:pt x="158781" y="32456"/>
                </a:cubicBezTo>
                <a:cubicBezTo>
                  <a:pt x="125444" y="34573"/>
                  <a:pt x="2148" y="65264"/>
                  <a:pt x="31" y="67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D257640-D6E5-C640-0AF4-D1A6EBEF00E6}"/>
              </a:ext>
            </a:extLst>
          </p:cNvPr>
          <p:cNvSpPr/>
          <p:nvPr/>
        </p:nvSpPr>
        <p:spPr>
          <a:xfrm>
            <a:off x="5286375" y="5000203"/>
            <a:ext cx="359832" cy="63945"/>
          </a:xfrm>
          <a:custGeom>
            <a:avLst/>
            <a:gdLst>
              <a:gd name="connsiteX0" fmla="*/ 0 w 359832"/>
              <a:gd name="connsiteY0" fmla="*/ 22647 h 63945"/>
              <a:gd name="connsiteX1" fmla="*/ 101600 w 359832"/>
              <a:gd name="connsiteY1" fmla="*/ 22647 h 63945"/>
              <a:gd name="connsiteX2" fmla="*/ 346075 w 359832"/>
              <a:gd name="connsiteY2" fmla="*/ 19472 h 63945"/>
              <a:gd name="connsiteX3" fmla="*/ 314325 w 359832"/>
              <a:gd name="connsiteY3" fmla="*/ 16297 h 63945"/>
              <a:gd name="connsiteX4" fmla="*/ 190500 w 359832"/>
              <a:gd name="connsiteY4" fmla="*/ 22647 h 63945"/>
              <a:gd name="connsiteX5" fmla="*/ 82550 w 359832"/>
              <a:gd name="connsiteY5" fmla="*/ 63922 h 63945"/>
              <a:gd name="connsiteX6" fmla="*/ 196850 w 359832"/>
              <a:gd name="connsiteY6" fmla="*/ 16297 h 63945"/>
              <a:gd name="connsiteX7" fmla="*/ 158750 w 359832"/>
              <a:gd name="connsiteY7" fmla="*/ 3597 h 63945"/>
              <a:gd name="connsiteX8" fmla="*/ 187325 w 359832"/>
              <a:gd name="connsiteY8" fmla="*/ 25822 h 63945"/>
              <a:gd name="connsiteX9" fmla="*/ 107950 w 359832"/>
              <a:gd name="connsiteY9" fmla="*/ 422 h 63945"/>
              <a:gd name="connsiteX10" fmla="*/ 165100 w 359832"/>
              <a:gd name="connsiteY10" fmla="*/ 9947 h 63945"/>
              <a:gd name="connsiteX11" fmla="*/ 0 w 359832"/>
              <a:gd name="connsiteY11" fmla="*/ 22647 h 6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832" h="63945">
                <a:moveTo>
                  <a:pt x="0" y="22647"/>
                </a:moveTo>
                <a:lnTo>
                  <a:pt x="101600" y="22647"/>
                </a:lnTo>
                <a:lnTo>
                  <a:pt x="346075" y="19472"/>
                </a:lnTo>
                <a:cubicBezTo>
                  <a:pt x="381529" y="18414"/>
                  <a:pt x="340254" y="15768"/>
                  <a:pt x="314325" y="16297"/>
                </a:cubicBezTo>
                <a:cubicBezTo>
                  <a:pt x="288396" y="16826"/>
                  <a:pt x="229129" y="14709"/>
                  <a:pt x="190500" y="22647"/>
                </a:cubicBezTo>
                <a:cubicBezTo>
                  <a:pt x="151871" y="30585"/>
                  <a:pt x="81492" y="64980"/>
                  <a:pt x="82550" y="63922"/>
                </a:cubicBezTo>
                <a:cubicBezTo>
                  <a:pt x="83608" y="62864"/>
                  <a:pt x="184150" y="26351"/>
                  <a:pt x="196850" y="16297"/>
                </a:cubicBezTo>
                <a:cubicBezTo>
                  <a:pt x="209550" y="6243"/>
                  <a:pt x="160337" y="2010"/>
                  <a:pt x="158750" y="3597"/>
                </a:cubicBezTo>
                <a:cubicBezTo>
                  <a:pt x="157163" y="5184"/>
                  <a:pt x="195792" y="26351"/>
                  <a:pt x="187325" y="25822"/>
                </a:cubicBezTo>
                <a:cubicBezTo>
                  <a:pt x="178858" y="25293"/>
                  <a:pt x="111654" y="3068"/>
                  <a:pt x="107950" y="422"/>
                </a:cubicBezTo>
                <a:cubicBezTo>
                  <a:pt x="104246" y="-2224"/>
                  <a:pt x="184150" y="8360"/>
                  <a:pt x="165100" y="9947"/>
                </a:cubicBezTo>
                <a:cubicBezTo>
                  <a:pt x="146050" y="11534"/>
                  <a:pt x="69850" y="10740"/>
                  <a:pt x="0" y="22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C3F1DBC-672E-6F50-393D-B2F72B3FDE25}"/>
              </a:ext>
            </a:extLst>
          </p:cNvPr>
          <p:cNvSpPr/>
          <p:nvPr/>
        </p:nvSpPr>
        <p:spPr>
          <a:xfrm>
            <a:off x="3840155" y="4705326"/>
            <a:ext cx="146324" cy="512273"/>
          </a:xfrm>
          <a:custGeom>
            <a:avLst/>
            <a:gdLst>
              <a:gd name="connsiteX0" fmla="*/ 87320 w 146324"/>
              <a:gd name="connsiteY0" fmla="*/ 24 h 512273"/>
              <a:gd name="connsiteX1" fmla="*/ 134945 w 146324"/>
              <a:gd name="connsiteY1" fmla="*/ 276249 h 512273"/>
              <a:gd name="connsiteX2" fmla="*/ 138120 w 146324"/>
              <a:gd name="connsiteY2" fmla="*/ 250849 h 512273"/>
              <a:gd name="connsiteX3" fmla="*/ 39695 w 146324"/>
              <a:gd name="connsiteY3" fmla="*/ 390549 h 512273"/>
              <a:gd name="connsiteX4" fmla="*/ 68270 w 146324"/>
              <a:gd name="connsiteY4" fmla="*/ 355624 h 512273"/>
              <a:gd name="connsiteX5" fmla="*/ 1595 w 146324"/>
              <a:gd name="connsiteY5" fmla="*/ 508024 h 512273"/>
              <a:gd name="connsiteX6" fmla="*/ 30170 w 146324"/>
              <a:gd name="connsiteY6" fmla="*/ 454049 h 512273"/>
              <a:gd name="connsiteX7" fmla="*/ 131770 w 146324"/>
              <a:gd name="connsiteY7" fmla="*/ 288949 h 512273"/>
              <a:gd name="connsiteX8" fmla="*/ 131770 w 146324"/>
              <a:gd name="connsiteY8" fmla="*/ 260374 h 512273"/>
              <a:gd name="connsiteX9" fmla="*/ 87320 w 146324"/>
              <a:gd name="connsiteY9" fmla="*/ 24 h 51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324" h="512273">
                <a:moveTo>
                  <a:pt x="87320" y="24"/>
                </a:moveTo>
                <a:cubicBezTo>
                  <a:pt x="87849" y="2670"/>
                  <a:pt x="126478" y="234445"/>
                  <a:pt x="134945" y="276249"/>
                </a:cubicBezTo>
                <a:cubicBezTo>
                  <a:pt x="143412" y="318053"/>
                  <a:pt x="153995" y="231799"/>
                  <a:pt x="138120" y="250849"/>
                </a:cubicBezTo>
                <a:cubicBezTo>
                  <a:pt x="122245" y="269899"/>
                  <a:pt x="51337" y="373087"/>
                  <a:pt x="39695" y="390549"/>
                </a:cubicBezTo>
                <a:cubicBezTo>
                  <a:pt x="28053" y="408011"/>
                  <a:pt x="74620" y="336045"/>
                  <a:pt x="68270" y="355624"/>
                </a:cubicBezTo>
                <a:cubicBezTo>
                  <a:pt x="61920" y="375203"/>
                  <a:pt x="7945" y="491620"/>
                  <a:pt x="1595" y="508024"/>
                </a:cubicBezTo>
                <a:cubicBezTo>
                  <a:pt x="-4755" y="524428"/>
                  <a:pt x="8474" y="490561"/>
                  <a:pt x="30170" y="454049"/>
                </a:cubicBezTo>
                <a:cubicBezTo>
                  <a:pt x="51866" y="417537"/>
                  <a:pt x="114837" y="321228"/>
                  <a:pt x="131770" y="288949"/>
                </a:cubicBezTo>
                <a:cubicBezTo>
                  <a:pt x="148703" y="256670"/>
                  <a:pt x="138120" y="310645"/>
                  <a:pt x="131770" y="260374"/>
                </a:cubicBezTo>
                <a:cubicBezTo>
                  <a:pt x="125420" y="210103"/>
                  <a:pt x="86791" y="-2622"/>
                  <a:pt x="8732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C85612D-4F17-7B21-355F-FEF1262F2CED}"/>
              </a:ext>
            </a:extLst>
          </p:cNvPr>
          <p:cNvSpPr/>
          <p:nvPr/>
        </p:nvSpPr>
        <p:spPr>
          <a:xfrm>
            <a:off x="4550465" y="4708525"/>
            <a:ext cx="101122" cy="390540"/>
          </a:xfrm>
          <a:custGeom>
            <a:avLst/>
            <a:gdLst>
              <a:gd name="connsiteX0" fmla="*/ 78685 w 101122"/>
              <a:gd name="connsiteY0" fmla="*/ 0 h 390540"/>
              <a:gd name="connsiteX1" fmla="*/ 15185 w 101122"/>
              <a:gd name="connsiteY1" fmla="*/ 117475 h 390540"/>
              <a:gd name="connsiteX2" fmla="*/ 24710 w 101122"/>
              <a:gd name="connsiteY2" fmla="*/ 196850 h 390540"/>
              <a:gd name="connsiteX3" fmla="*/ 94560 w 101122"/>
              <a:gd name="connsiteY3" fmla="*/ 346075 h 390540"/>
              <a:gd name="connsiteX4" fmla="*/ 91385 w 101122"/>
              <a:gd name="connsiteY4" fmla="*/ 390525 h 390540"/>
              <a:gd name="connsiteX5" fmla="*/ 100910 w 101122"/>
              <a:gd name="connsiteY5" fmla="*/ 342900 h 390540"/>
              <a:gd name="connsiteX6" fmla="*/ 97735 w 101122"/>
              <a:gd name="connsiteY6" fmla="*/ 180975 h 390540"/>
              <a:gd name="connsiteX7" fmla="*/ 94560 w 101122"/>
              <a:gd name="connsiteY7" fmla="*/ 358775 h 390540"/>
              <a:gd name="connsiteX8" fmla="*/ 81860 w 101122"/>
              <a:gd name="connsiteY8" fmla="*/ 292100 h 390540"/>
              <a:gd name="connsiteX9" fmla="*/ 2485 w 101122"/>
              <a:gd name="connsiteY9" fmla="*/ 180975 h 390540"/>
              <a:gd name="connsiteX10" fmla="*/ 24710 w 101122"/>
              <a:gd name="connsiteY10" fmla="*/ 117475 h 390540"/>
              <a:gd name="connsiteX11" fmla="*/ 78685 w 101122"/>
              <a:gd name="connsiteY11" fmla="*/ 0 h 3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122" h="390540">
                <a:moveTo>
                  <a:pt x="78685" y="0"/>
                </a:moveTo>
                <a:cubicBezTo>
                  <a:pt x="77098" y="0"/>
                  <a:pt x="24181" y="84667"/>
                  <a:pt x="15185" y="117475"/>
                </a:cubicBezTo>
                <a:cubicBezTo>
                  <a:pt x="6189" y="150283"/>
                  <a:pt x="11481" y="158750"/>
                  <a:pt x="24710" y="196850"/>
                </a:cubicBezTo>
                <a:cubicBezTo>
                  <a:pt x="37939" y="234950"/>
                  <a:pt x="83448" y="313796"/>
                  <a:pt x="94560" y="346075"/>
                </a:cubicBezTo>
                <a:cubicBezTo>
                  <a:pt x="105673" y="378354"/>
                  <a:pt x="90327" y="391054"/>
                  <a:pt x="91385" y="390525"/>
                </a:cubicBezTo>
                <a:cubicBezTo>
                  <a:pt x="92443" y="389996"/>
                  <a:pt x="99852" y="377825"/>
                  <a:pt x="100910" y="342900"/>
                </a:cubicBezTo>
                <a:cubicBezTo>
                  <a:pt x="101968" y="307975"/>
                  <a:pt x="98793" y="178329"/>
                  <a:pt x="97735" y="180975"/>
                </a:cubicBezTo>
                <a:cubicBezTo>
                  <a:pt x="96677" y="183621"/>
                  <a:pt x="97206" y="340254"/>
                  <a:pt x="94560" y="358775"/>
                </a:cubicBezTo>
                <a:cubicBezTo>
                  <a:pt x="91914" y="377296"/>
                  <a:pt x="97206" y="321733"/>
                  <a:pt x="81860" y="292100"/>
                </a:cubicBezTo>
                <a:cubicBezTo>
                  <a:pt x="66514" y="262467"/>
                  <a:pt x="12010" y="210079"/>
                  <a:pt x="2485" y="180975"/>
                </a:cubicBezTo>
                <a:cubicBezTo>
                  <a:pt x="-7040" y="151871"/>
                  <a:pt x="13068" y="143933"/>
                  <a:pt x="24710" y="117475"/>
                </a:cubicBezTo>
                <a:cubicBezTo>
                  <a:pt x="36352" y="91017"/>
                  <a:pt x="80272" y="0"/>
                  <a:pt x="78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151BB09-FC87-CB8D-2156-71763F37A5E1}"/>
              </a:ext>
            </a:extLst>
          </p:cNvPr>
          <p:cNvSpPr/>
          <p:nvPr/>
        </p:nvSpPr>
        <p:spPr>
          <a:xfrm>
            <a:off x="2748683" y="5381429"/>
            <a:ext cx="94269" cy="768017"/>
          </a:xfrm>
          <a:custGeom>
            <a:avLst/>
            <a:gdLst>
              <a:gd name="connsiteX0" fmla="*/ 52390 w 94269"/>
              <a:gd name="connsiteY0" fmla="*/ 799 h 768017"/>
              <a:gd name="connsiteX1" fmla="*/ 17666 w 94269"/>
              <a:gd name="connsiteY1" fmla="*/ 295953 h 768017"/>
              <a:gd name="connsiteX2" fmla="*/ 81327 w 94269"/>
              <a:gd name="connsiteY2" fmla="*/ 747366 h 768017"/>
              <a:gd name="connsiteX3" fmla="*/ 87114 w 94269"/>
              <a:gd name="connsiteY3" fmla="*/ 660556 h 768017"/>
              <a:gd name="connsiteX4" fmla="*/ 304 w 94269"/>
              <a:gd name="connsiteY4" fmla="*/ 382763 h 768017"/>
              <a:gd name="connsiteX5" fmla="*/ 52390 w 94269"/>
              <a:gd name="connsiteY5" fmla="*/ 799 h 76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69" h="768017">
                <a:moveTo>
                  <a:pt x="52390" y="799"/>
                </a:moveTo>
                <a:cubicBezTo>
                  <a:pt x="55284" y="-13669"/>
                  <a:pt x="12843" y="171525"/>
                  <a:pt x="17666" y="295953"/>
                </a:cubicBezTo>
                <a:cubicBezTo>
                  <a:pt x="22489" y="420381"/>
                  <a:pt x="69752" y="686599"/>
                  <a:pt x="81327" y="747366"/>
                </a:cubicBezTo>
                <a:cubicBezTo>
                  <a:pt x="92902" y="808133"/>
                  <a:pt x="100618" y="721323"/>
                  <a:pt x="87114" y="660556"/>
                </a:cubicBezTo>
                <a:cubicBezTo>
                  <a:pt x="73610" y="599789"/>
                  <a:pt x="5127" y="492723"/>
                  <a:pt x="304" y="382763"/>
                </a:cubicBezTo>
                <a:cubicBezTo>
                  <a:pt x="-4519" y="272804"/>
                  <a:pt x="49496" y="15267"/>
                  <a:pt x="52390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98729E9-9AE4-E991-3F18-A3EFB86D3642}"/>
              </a:ext>
            </a:extLst>
          </p:cNvPr>
          <p:cNvSpPr/>
          <p:nvPr/>
        </p:nvSpPr>
        <p:spPr>
          <a:xfrm>
            <a:off x="5885487" y="5506551"/>
            <a:ext cx="41259" cy="362409"/>
          </a:xfrm>
          <a:custGeom>
            <a:avLst/>
            <a:gdLst>
              <a:gd name="connsiteX0" fmla="*/ 240 w 41259"/>
              <a:gd name="connsiteY0" fmla="*/ 14573 h 362409"/>
              <a:gd name="connsiteX1" fmla="*/ 40751 w 41259"/>
              <a:gd name="connsiteY1" fmla="*/ 361814 h 362409"/>
              <a:gd name="connsiteX2" fmla="*/ 23389 w 41259"/>
              <a:gd name="connsiteY2" fmla="*/ 95596 h 362409"/>
              <a:gd name="connsiteX3" fmla="*/ 240 w 41259"/>
              <a:gd name="connsiteY3" fmla="*/ 14573 h 36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9" h="362409">
                <a:moveTo>
                  <a:pt x="240" y="14573"/>
                </a:moveTo>
                <a:cubicBezTo>
                  <a:pt x="3134" y="58943"/>
                  <a:pt x="36893" y="348310"/>
                  <a:pt x="40751" y="361814"/>
                </a:cubicBezTo>
                <a:cubicBezTo>
                  <a:pt x="44609" y="375318"/>
                  <a:pt x="25318" y="155399"/>
                  <a:pt x="23389" y="95596"/>
                </a:cubicBezTo>
                <a:cubicBezTo>
                  <a:pt x="21460" y="35793"/>
                  <a:pt x="-2654" y="-29797"/>
                  <a:pt x="240" y="1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30C3CBAB-E5ED-B803-D724-5C5B7BFC4992}"/>
              </a:ext>
            </a:extLst>
          </p:cNvPr>
          <p:cNvSpPr/>
          <p:nvPr/>
        </p:nvSpPr>
        <p:spPr>
          <a:xfrm>
            <a:off x="5659914" y="6272774"/>
            <a:ext cx="209673" cy="771770"/>
          </a:xfrm>
          <a:custGeom>
            <a:avLst/>
            <a:gdLst>
              <a:gd name="connsiteX0" fmla="*/ 208451 w 209673"/>
              <a:gd name="connsiteY0" fmla="*/ 704 h 771770"/>
              <a:gd name="connsiteX1" fmla="*/ 127428 w 209673"/>
              <a:gd name="connsiteY1" fmla="*/ 359520 h 771770"/>
              <a:gd name="connsiteX2" fmla="*/ 150577 w 209673"/>
              <a:gd name="connsiteY2" fmla="*/ 319008 h 771770"/>
              <a:gd name="connsiteX3" fmla="*/ 106 w 209673"/>
              <a:gd name="connsiteY3" fmla="*/ 770421 h 771770"/>
              <a:gd name="connsiteX4" fmla="*/ 127428 w 209673"/>
              <a:gd name="connsiteY4" fmla="*/ 452117 h 771770"/>
              <a:gd name="connsiteX5" fmla="*/ 173727 w 209673"/>
              <a:gd name="connsiteY5" fmla="*/ 272710 h 771770"/>
              <a:gd name="connsiteX6" fmla="*/ 208451 w 209673"/>
              <a:gd name="connsiteY6" fmla="*/ 704 h 77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673" h="771770">
                <a:moveTo>
                  <a:pt x="208451" y="704"/>
                </a:moveTo>
                <a:cubicBezTo>
                  <a:pt x="200735" y="15172"/>
                  <a:pt x="137074" y="306469"/>
                  <a:pt x="127428" y="359520"/>
                </a:cubicBezTo>
                <a:cubicBezTo>
                  <a:pt x="117782" y="412571"/>
                  <a:pt x="171797" y="250525"/>
                  <a:pt x="150577" y="319008"/>
                </a:cubicBezTo>
                <a:cubicBezTo>
                  <a:pt x="129357" y="387492"/>
                  <a:pt x="3964" y="748236"/>
                  <a:pt x="106" y="770421"/>
                </a:cubicBezTo>
                <a:cubicBezTo>
                  <a:pt x="-3752" y="792606"/>
                  <a:pt x="98491" y="535069"/>
                  <a:pt x="127428" y="452117"/>
                </a:cubicBezTo>
                <a:cubicBezTo>
                  <a:pt x="156365" y="369165"/>
                  <a:pt x="162152" y="346981"/>
                  <a:pt x="173727" y="272710"/>
                </a:cubicBezTo>
                <a:cubicBezTo>
                  <a:pt x="185302" y="198439"/>
                  <a:pt x="216167" y="-13764"/>
                  <a:pt x="208451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BC483E4-8716-3C5D-D962-0331093FCCF7}"/>
              </a:ext>
            </a:extLst>
          </p:cNvPr>
          <p:cNvSpPr/>
          <p:nvPr/>
        </p:nvSpPr>
        <p:spPr>
          <a:xfrm>
            <a:off x="3170812" y="6504471"/>
            <a:ext cx="174949" cy="308809"/>
          </a:xfrm>
          <a:custGeom>
            <a:avLst/>
            <a:gdLst>
              <a:gd name="connsiteX0" fmla="*/ 651 w 174949"/>
              <a:gd name="connsiteY0" fmla="*/ 501 h 308809"/>
              <a:gd name="connsiteX1" fmla="*/ 70099 w 174949"/>
              <a:gd name="connsiteY1" fmla="*/ 174121 h 308809"/>
              <a:gd name="connsiteX2" fmla="*/ 174272 w 174949"/>
              <a:gd name="connsiteY2" fmla="*/ 307230 h 308809"/>
              <a:gd name="connsiteX3" fmla="*/ 110611 w 174949"/>
              <a:gd name="connsiteY3" fmla="*/ 231995 h 308809"/>
              <a:gd name="connsiteX4" fmla="*/ 651 w 174949"/>
              <a:gd name="connsiteY4" fmla="*/ 501 h 30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9" h="308809">
                <a:moveTo>
                  <a:pt x="651" y="501"/>
                </a:moveTo>
                <a:cubicBezTo>
                  <a:pt x="-6101" y="-9145"/>
                  <a:pt x="41162" y="123000"/>
                  <a:pt x="70099" y="174121"/>
                </a:cubicBezTo>
                <a:cubicBezTo>
                  <a:pt x="99036" y="225242"/>
                  <a:pt x="167520" y="297584"/>
                  <a:pt x="174272" y="307230"/>
                </a:cubicBezTo>
                <a:cubicBezTo>
                  <a:pt x="181024" y="316876"/>
                  <a:pt x="135690" y="281187"/>
                  <a:pt x="110611" y="231995"/>
                </a:cubicBezTo>
                <a:cubicBezTo>
                  <a:pt x="85533" y="182803"/>
                  <a:pt x="7403" y="10147"/>
                  <a:pt x="651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6B58A995-EDFF-708D-DB24-3B1844C3AF77}"/>
              </a:ext>
            </a:extLst>
          </p:cNvPr>
          <p:cNvSpPr/>
          <p:nvPr/>
        </p:nvSpPr>
        <p:spPr>
          <a:xfrm>
            <a:off x="5102769" y="6672065"/>
            <a:ext cx="293177" cy="331747"/>
          </a:xfrm>
          <a:custGeom>
            <a:avLst/>
            <a:gdLst>
              <a:gd name="connsiteX0" fmla="*/ 273672 w 293177"/>
              <a:gd name="connsiteY0" fmla="*/ 12315 h 331747"/>
              <a:gd name="connsiteX1" fmla="*/ 1666 w 293177"/>
              <a:gd name="connsiteY1" fmla="*/ 330619 h 331747"/>
              <a:gd name="connsiteX2" fmla="*/ 163712 w 293177"/>
              <a:gd name="connsiteY2" fmla="*/ 116487 h 331747"/>
              <a:gd name="connsiteX3" fmla="*/ 256309 w 293177"/>
              <a:gd name="connsiteY3" fmla="*/ 70188 h 331747"/>
              <a:gd name="connsiteX4" fmla="*/ 273672 w 293177"/>
              <a:gd name="connsiteY4" fmla="*/ 12315 h 3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77" h="331747">
                <a:moveTo>
                  <a:pt x="273672" y="12315"/>
                </a:moveTo>
                <a:cubicBezTo>
                  <a:pt x="231231" y="55720"/>
                  <a:pt x="19993" y="313257"/>
                  <a:pt x="1666" y="330619"/>
                </a:cubicBezTo>
                <a:cubicBezTo>
                  <a:pt x="-16661" y="347981"/>
                  <a:pt x="121271" y="159892"/>
                  <a:pt x="163712" y="116487"/>
                </a:cubicBezTo>
                <a:cubicBezTo>
                  <a:pt x="206153" y="73082"/>
                  <a:pt x="233160" y="87550"/>
                  <a:pt x="256309" y="70188"/>
                </a:cubicBezTo>
                <a:cubicBezTo>
                  <a:pt x="279458" y="52826"/>
                  <a:pt x="316113" y="-31090"/>
                  <a:pt x="273672" y="12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2735077-C08C-12B6-63C0-56951D281625}"/>
              </a:ext>
            </a:extLst>
          </p:cNvPr>
          <p:cNvSpPr/>
          <p:nvPr/>
        </p:nvSpPr>
        <p:spPr>
          <a:xfrm>
            <a:off x="3956656" y="7297833"/>
            <a:ext cx="792912" cy="151066"/>
          </a:xfrm>
          <a:custGeom>
            <a:avLst/>
            <a:gdLst>
              <a:gd name="connsiteX0" fmla="*/ 1886 w 792912"/>
              <a:gd name="connsiteY0" fmla="*/ 5 h 151066"/>
              <a:gd name="connsiteX1" fmla="*/ 395425 w 792912"/>
              <a:gd name="connsiteY1" fmla="*/ 144689 h 151066"/>
              <a:gd name="connsiteX2" fmla="*/ 788964 w 792912"/>
              <a:gd name="connsiteY2" fmla="*/ 86815 h 151066"/>
              <a:gd name="connsiteX3" fmla="*/ 563258 w 792912"/>
              <a:gd name="connsiteY3" fmla="*/ 150476 h 151066"/>
              <a:gd name="connsiteX4" fmla="*/ 1886 w 792912"/>
              <a:gd name="connsiteY4" fmla="*/ 5 h 15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12" h="151066">
                <a:moveTo>
                  <a:pt x="1886" y="5"/>
                </a:moveTo>
                <a:cubicBezTo>
                  <a:pt x="-26086" y="-960"/>
                  <a:pt x="264245" y="130221"/>
                  <a:pt x="395425" y="144689"/>
                </a:cubicBezTo>
                <a:cubicBezTo>
                  <a:pt x="526605" y="159157"/>
                  <a:pt x="760992" y="85851"/>
                  <a:pt x="788964" y="86815"/>
                </a:cubicBezTo>
                <a:cubicBezTo>
                  <a:pt x="816936" y="87780"/>
                  <a:pt x="691544" y="158193"/>
                  <a:pt x="563258" y="150476"/>
                </a:cubicBezTo>
                <a:cubicBezTo>
                  <a:pt x="434972" y="142760"/>
                  <a:pt x="29858" y="970"/>
                  <a:pt x="18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D8A7512-3A14-7C48-6745-2AC81CBB85FC}"/>
              </a:ext>
            </a:extLst>
          </p:cNvPr>
          <p:cNvSpPr/>
          <p:nvPr/>
        </p:nvSpPr>
        <p:spPr>
          <a:xfrm>
            <a:off x="2627819" y="4952762"/>
            <a:ext cx="132441" cy="1179792"/>
          </a:xfrm>
          <a:custGeom>
            <a:avLst/>
            <a:gdLst>
              <a:gd name="connsiteX0" fmla="*/ 132159 w 132441"/>
              <a:gd name="connsiteY0" fmla="*/ 937 h 1179792"/>
              <a:gd name="connsiteX1" fmla="*/ 39880 w 132441"/>
              <a:gd name="connsiteY1" fmla="*/ 307135 h 1179792"/>
              <a:gd name="connsiteX2" fmla="*/ 18908 w 132441"/>
              <a:gd name="connsiteY2" fmla="*/ 663667 h 1179792"/>
              <a:gd name="connsiteX3" fmla="*/ 18908 w 132441"/>
              <a:gd name="connsiteY3" fmla="*/ 588166 h 1179792"/>
              <a:gd name="connsiteX4" fmla="*/ 69242 w 132441"/>
              <a:gd name="connsiteY4" fmla="*/ 902754 h 1179792"/>
              <a:gd name="connsiteX5" fmla="*/ 90214 w 132441"/>
              <a:gd name="connsiteY5" fmla="*/ 1179590 h 1179792"/>
              <a:gd name="connsiteX6" fmla="*/ 60853 w 132441"/>
              <a:gd name="connsiteY6" fmla="*/ 936310 h 1179792"/>
              <a:gd name="connsiteX7" fmla="*/ 23102 w 132441"/>
              <a:gd name="connsiteY7" fmla="*/ 353275 h 1179792"/>
              <a:gd name="connsiteX8" fmla="*/ 6324 w 132441"/>
              <a:gd name="connsiteY8" fmla="*/ 407803 h 1179792"/>
              <a:gd name="connsiteX9" fmla="*/ 132159 w 132441"/>
              <a:gd name="connsiteY9" fmla="*/ 937 h 117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441" h="1179792">
                <a:moveTo>
                  <a:pt x="132159" y="937"/>
                </a:moveTo>
                <a:cubicBezTo>
                  <a:pt x="137752" y="-15841"/>
                  <a:pt x="58755" y="196680"/>
                  <a:pt x="39880" y="307135"/>
                </a:cubicBezTo>
                <a:cubicBezTo>
                  <a:pt x="21005" y="417590"/>
                  <a:pt x="22403" y="616828"/>
                  <a:pt x="18908" y="663667"/>
                </a:cubicBezTo>
                <a:cubicBezTo>
                  <a:pt x="15413" y="710506"/>
                  <a:pt x="10519" y="548318"/>
                  <a:pt x="18908" y="588166"/>
                </a:cubicBezTo>
                <a:cubicBezTo>
                  <a:pt x="27297" y="628014"/>
                  <a:pt x="57358" y="804183"/>
                  <a:pt x="69242" y="902754"/>
                </a:cubicBezTo>
                <a:cubicBezTo>
                  <a:pt x="81126" y="1001325"/>
                  <a:pt x="91612" y="1173997"/>
                  <a:pt x="90214" y="1179590"/>
                </a:cubicBezTo>
                <a:cubicBezTo>
                  <a:pt x="88816" y="1185183"/>
                  <a:pt x="72038" y="1074029"/>
                  <a:pt x="60853" y="936310"/>
                </a:cubicBezTo>
                <a:cubicBezTo>
                  <a:pt x="49668" y="798591"/>
                  <a:pt x="32190" y="441359"/>
                  <a:pt x="23102" y="353275"/>
                </a:cubicBezTo>
                <a:cubicBezTo>
                  <a:pt x="14014" y="265191"/>
                  <a:pt x="-11852" y="462331"/>
                  <a:pt x="6324" y="407803"/>
                </a:cubicBezTo>
                <a:cubicBezTo>
                  <a:pt x="24500" y="353275"/>
                  <a:pt x="126566" y="17715"/>
                  <a:pt x="132159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A393FCA-E473-A09B-1961-7AF56F6E0960}"/>
              </a:ext>
            </a:extLst>
          </p:cNvPr>
          <p:cNvSpPr/>
          <p:nvPr/>
        </p:nvSpPr>
        <p:spPr>
          <a:xfrm>
            <a:off x="5939401" y="5137610"/>
            <a:ext cx="96217" cy="1295829"/>
          </a:xfrm>
          <a:custGeom>
            <a:avLst/>
            <a:gdLst>
              <a:gd name="connsiteX0" fmla="*/ 5 w 96217"/>
              <a:gd name="connsiteY0" fmla="*/ 647 h 1295829"/>
              <a:gd name="connsiteX1" fmla="*/ 83894 w 96217"/>
              <a:gd name="connsiteY1" fmla="*/ 772434 h 1295829"/>
              <a:gd name="connsiteX2" fmla="*/ 83894 w 96217"/>
              <a:gd name="connsiteY2" fmla="*/ 692739 h 1295829"/>
              <a:gd name="connsiteX3" fmla="*/ 25171 w 96217"/>
              <a:gd name="connsiteY3" fmla="*/ 1271579 h 1295829"/>
              <a:gd name="connsiteX4" fmla="*/ 25171 w 96217"/>
              <a:gd name="connsiteY4" fmla="*/ 1128966 h 1295829"/>
              <a:gd name="connsiteX5" fmla="*/ 88089 w 96217"/>
              <a:gd name="connsiteY5" fmla="*/ 600460 h 1295829"/>
              <a:gd name="connsiteX6" fmla="*/ 88089 w 96217"/>
              <a:gd name="connsiteY6" fmla="*/ 638210 h 1295829"/>
              <a:gd name="connsiteX7" fmla="*/ 5 w 96217"/>
              <a:gd name="connsiteY7" fmla="*/ 647 h 129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17" h="1295829">
                <a:moveTo>
                  <a:pt x="5" y="647"/>
                </a:moveTo>
                <a:cubicBezTo>
                  <a:pt x="-694" y="23018"/>
                  <a:pt x="69913" y="657085"/>
                  <a:pt x="83894" y="772434"/>
                </a:cubicBezTo>
                <a:cubicBezTo>
                  <a:pt x="97875" y="887783"/>
                  <a:pt x="93681" y="609548"/>
                  <a:pt x="83894" y="692739"/>
                </a:cubicBezTo>
                <a:cubicBezTo>
                  <a:pt x="74107" y="775930"/>
                  <a:pt x="34958" y="1198875"/>
                  <a:pt x="25171" y="1271579"/>
                </a:cubicBezTo>
                <a:cubicBezTo>
                  <a:pt x="15384" y="1344283"/>
                  <a:pt x="14685" y="1240819"/>
                  <a:pt x="25171" y="1128966"/>
                </a:cubicBezTo>
                <a:cubicBezTo>
                  <a:pt x="35657" y="1017113"/>
                  <a:pt x="77603" y="682253"/>
                  <a:pt x="88089" y="600460"/>
                </a:cubicBezTo>
                <a:cubicBezTo>
                  <a:pt x="98575" y="518667"/>
                  <a:pt x="99274" y="733984"/>
                  <a:pt x="88089" y="638210"/>
                </a:cubicBezTo>
                <a:cubicBezTo>
                  <a:pt x="76904" y="542436"/>
                  <a:pt x="704" y="-21724"/>
                  <a:pt x="5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A4D9A26-5E3C-9C8F-619F-F64AE4FBC10B}"/>
              </a:ext>
            </a:extLst>
          </p:cNvPr>
          <p:cNvSpPr/>
          <p:nvPr/>
        </p:nvSpPr>
        <p:spPr>
          <a:xfrm>
            <a:off x="5187631" y="5483030"/>
            <a:ext cx="203729" cy="580425"/>
          </a:xfrm>
          <a:custGeom>
            <a:avLst/>
            <a:gdLst>
              <a:gd name="connsiteX0" fmla="*/ 203724 w 203729"/>
              <a:gd name="connsiteY0" fmla="*/ 93 h 580425"/>
              <a:gd name="connsiteX1" fmla="*/ 16911 w 203729"/>
              <a:gd name="connsiteY1" fmla="*/ 288505 h 580425"/>
              <a:gd name="connsiteX2" fmla="*/ 39853 w 203729"/>
              <a:gd name="connsiteY2" fmla="*/ 573641 h 580425"/>
              <a:gd name="connsiteX3" fmla="*/ 26743 w 203729"/>
              <a:gd name="connsiteY3" fmla="*/ 472041 h 580425"/>
              <a:gd name="connsiteX4" fmla="*/ 10356 w 203729"/>
              <a:gd name="connsiteY4" fmla="*/ 259009 h 580425"/>
              <a:gd name="connsiteX5" fmla="*/ 203724 w 203729"/>
              <a:gd name="connsiteY5" fmla="*/ 93 h 5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29" h="580425">
                <a:moveTo>
                  <a:pt x="203724" y="93"/>
                </a:moveTo>
                <a:cubicBezTo>
                  <a:pt x="204817" y="5009"/>
                  <a:pt x="44223" y="192914"/>
                  <a:pt x="16911" y="288505"/>
                </a:cubicBezTo>
                <a:cubicBezTo>
                  <a:pt x="-10401" y="384096"/>
                  <a:pt x="38214" y="543052"/>
                  <a:pt x="39853" y="573641"/>
                </a:cubicBezTo>
                <a:cubicBezTo>
                  <a:pt x="41492" y="604230"/>
                  <a:pt x="31659" y="524480"/>
                  <a:pt x="26743" y="472041"/>
                </a:cubicBezTo>
                <a:cubicBezTo>
                  <a:pt x="21827" y="419602"/>
                  <a:pt x="-18595" y="331659"/>
                  <a:pt x="10356" y="259009"/>
                </a:cubicBezTo>
                <a:cubicBezTo>
                  <a:pt x="39306" y="186360"/>
                  <a:pt x="202631" y="-4823"/>
                  <a:pt x="20372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BC61990A-D6D0-F49D-B9CE-99B92DA4C8D1}"/>
              </a:ext>
            </a:extLst>
          </p:cNvPr>
          <p:cNvSpPr/>
          <p:nvPr/>
        </p:nvSpPr>
        <p:spPr>
          <a:xfrm>
            <a:off x="5316578" y="5712542"/>
            <a:ext cx="94462" cy="257095"/>
          </a:xfrm>
          <a:custGeom>
            <a:avLst/>
            <a:gdLst>
              <a:gd name="connsiteX0" fmla="*/ 94441 w 94462"/>
              <a:gd name="connsiteY0" fmla="*/ 0 h 257095"/>
              <a:gd name="connsiteX1" fmla="*/ 38725 w 94462"/>
              <a:gd name="connsiteY1" fmla="*/ 104877 h 257095"/>
              <a:gd name="connsiteX2" fmla="*/ 2674 w 94462"/>
              <a:gd name="connsiteY2" fmla="*/ 255639 h 257095"/>
              <a:gd name="connsiteX3" fmla="*/ 5951 w 94462"/>
              <a:gd name="connsiteY3" fmla="*/ 176981 h 257095"/>
              <a:gd name="connsiteX4" fmla="*/ 32170 w 94462"/>
              <a:gd name="connsiteY4" fmla="*/ 104877 h 257095"/>
              <a:gd name="connsiteX5" fmla="*/ 94441 w 94462"/>
              <a:gd name="connsiteY5" fmla="*/ 0 h 2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62" h="257095">
                <a:moveTo>
                  <a:pt x="94441" y="0"/>
                </a:moveTo>
                <a:cubicBezTo>
                  <a:pt x="95533" y="0"/>
                  <a:pt x="54019" y="62271"/>
                  <a:pt x="38725" y="104877"/>
                </a:cubicBezTo>
                <a:cubicBezTo>
                  <a:pt x="23430" y="147484"/>
                  <a:pt x="8136" y="243622"/>
                  <a:pt x="2674" y="255639"/>
                </a:cubicBezTo>
                <a:cubicBezTo>
                  <a:pt x="-2788" y="267656"/>
                  <a:pt x="1035" y="202108"/>
                  <a:pt x="5951" y="176981"/>
                </a:cubicBezTo>
                <a:cubicBezTo>
                  <a:pt x="10867" y="151854"/>
                  <a:pt x="18514" y="132189"/>
                  <a:pt x="32170" y="104877"/>
                </a:cubicBezTo>
                <a:cubicBezTo>
                  <a:pt x="45826" y="77565"/>
                  <a:pt x="93349" y="0"/>
                  <a:pt x="944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15F7606-A71C-AE37-BA2F-9DA2B9DA7D2B}"/>
              </a:ext>
            </a:extLst>
          </p:cNvPr>
          <p:cNvSpPr/>
          <p:nvPr/>
        </p:nvSpPr>
        <p:spPr>
          <a:xfrm>
            <a:off x="5557753" y="5253680"/>
            <a:ext cx="122024" cy="75420"/>
          </a:xfrm>
          <a:custGeom>
            <a:avLst/>
            <a:gdLst>
              <a:gd name="connsiteX0" fmla="*/ 750 w 122024"/>
              <a:gd name="connsiteY0" fmla="*/ 75404 h 75420"/>
              <a:gd name="connsiteX1" fmla="*/ 82686 w 122024"/>
              <a:gd name="connsiteY1" fmla="*/ 6578 h 75420"/>
              <a:gd name="connsiteX2" fmla="*/ 122015 w 122024"/>
              <a:gd name="connsiteY2" fmla="*/ 9855 h 75420"/>
              <a:gd name="connsiteX3" fmla="*/ 85963 w 122024"/>
              <a:gd name="connsiteY3" fmla="*/ 23 h 75420"/>
              <a:gd name="connsiteX4" fmla="*/ 43357 w 122024"/>
              <a:gd name="connsiteY4" fmla="*/ 13133 h 75420"/>
              <a:gd name="connsiteX5" fmla="*/ 750 w 122024"/>
              <a:gd name="connsiteY5" fmla="*/ 75404 h 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24" h="75420">
                <a:moveTo>
                  <a:pt x="750" y="75404"/>
                </a:moveTo>
                <a:cubicBezTo>
                  <a:pt x="7305" y="74311"/>
                  <a:pt x="62475" y="17503"/>
                  <a:pt x="82686" y="6578"/>
                </a:cubicBezTo>
                <a:cubicBezTo>
                  <a:pt x="102897" y="-4347"/>
                  <a:pt x="121469" y="10947"/>
                  <a:pt x="122015" y="9855"/>
                </a:cubicBezTo>
                <a:cubicBezTo>
                  <a:pt x="122561" y="8763"/>
                  <a:pt x="99073" y="-523"/>
                  <a:pt x="85963" y="23"/>
                </a:cubicBezTo>
                <a:cubicBezTo>
                  <a:pt x="72853" y="569"/>
                  <a:pt x="54282" y="2208"/>
                  <a:pt x="43357" y="13133"/>
                </a:cubicBezTo>
                <a:cubicBezTo>
                  <a:pt x="32432" y="24058"/>
                  <a:pt x="-5805" y="76497"/>
                  <a:pt x="750" y="75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32CA756-4EDA-19CE-BCDA-505796E29312}"/>
              </a:ext>
            </a:extLst>
          </p:cNvPr>
          <p:cNvSpPr/>
          <p:nvPr/>
        </p:nvSpPr>
        <p:spPr>
          <a:xfrm>
            <a:off x="3074180" y="5512587"/>
            <a:ext cx="66277" cy="150848"/>
          </a:xfrm>
          <a:custGeom>
            <a:avLst/>
            <a:gdLst>
              <a:gd name="connsiteX0" fmla="*/ 39 w 66277"/>
              <a:gd name="connsiteY0" fmla="*/ 32 h 150848"/>
              <a:gd name="connsiteX1" fmla="*/ 55755 w 66277"/>
              <a:gd name="connsiteY1" fmla="*/ 91800 h 150848"/>
              <a:gd name="connsiteX2" fmla="*/ 45923 w 66277"/>
              <a:gd name="connsiteY2" fmla="*/ 150794 h 150848"/>
              <a:gd name="connsiteX3" fmla="*/ 65588 w 66277"/>
              <a:gd name="connsiteY3" fmla="*/ 81968 h 150848"/>
              <a:gd name="connsiteX4" fmla="*/ 39 w 66277"/>
              <a:gd name="connsiteY4" fmla="*/ 32 h 1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77" h="150848">
                <a:moveTo>
                  <a:pt x="39" y="32"/>
                </a:moveTo>
                <a:cubicBezTo>
                  <a:pt x="-1600" y="1671"/>
                  <a:pt x="48108" y="66673"/>
                  <a:pt x="55755" y="91800"/>
                </a:cubicBezTo>
                <a:cubicBezTo>
                  <a:pt x="63402" y="116927"/>
                  <a:pt x="44284" y="152433"/>
                  <a:pt x="45923" y="150794"/>
                </a:cubicBezTo>
                <a:cubicBezTo>
                  <a:pt x="47562" y="149155"/>
                  <a:pt x="70504" y="104910"/>
                  <a:pt x="65588" y="81968"/>
                </a:cubicBezTo>
                <a:cubicBezTo>
                  <a:pt x="60672" y="59026"/>
                  <a:pt x="1678" y="-1607"/>
                  <a:pt x="3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ADF73CD-F9EC-5571-B60E-3A7CAB2B8991}"/>
              </a:ext>
            </a:extLst>
          </p:cNvPr>
          <p:cNvSpPr/>
          <p:nvPr/>
        </p:nvSpPr>
        <p:spPr>
          <a:xfrm>
            <a:off x="3276978" y="5886441"/>
            <a:ext cx="74678" cy="179074"/>
          </a:xfrm>
          <a:custGeom>
            <a:avLst/>
            <a:gdLst>
              <a:gd name="connsiteX0" fmla="*/ 34 w 74678"/>
              <a:gd name="connsiteY0" fmla="*/ 318 h 179074"/>
              <a:gd name="connsiteX1" fmla="*/ 64289 w 74678"/>
              <a:gd name="connsiteY1" fmla="*/ 128828 h 179074"/>
              <a:gd name="connsiteX2" fmla="*/ 44518 w 74678"/>
              <a:gd name="connsiteY2" fmla="*/ 178255 h 179074"/>
              <a:gd name="connsiteX3" fmla="*/ 74174 w 74678"/>
              <a:gd name="connsiteY3" fmla="*/ 94229 h 179074"/>
              <a:gd name="connsiteX4" fmla="*/ 34 w 74678"/>
              <a:gd name="connsiteY4" fmla="*/ 318 h 1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8" h="179074">
                <a:moveTo>
                  <a:pt x="34" y="318"/>
                </a:moveTo>
                <a:cubicBezTo>
                  <a:pt x="-1614" y="6085"/>
                  <a:pt x="56875" y="99172"/>
                  <a:pt x="64289" y="128828"/>
                </a:cubicBezTo>
                <a:cubicBezTo>
                  <a:pt x="71703" y="158484"/>
                  <a:pt x="42871" y="184022"/>
                  <a:pt x="44518" y="178255"/>
                </a:cubicBezTo>
                <a:cubicBezTo>
                  <a:pt x="46166" y="172489"/>
                  <a:pt x="79117" y="119766"/>
                  <a:pt x="74174" y="94229"/>
                </a:cubicBezTo>
                <a:cubicBezTo>
                  <a:pt x="69231" y="68692"/>
                  <a:pt x="1682" y="-5449"/>
                  <a:pt x="3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839B2F3-CA6F-0C2C-6408-A5AAC38B9656}"/>
              </a:ext>
            </a:extLst>
          </p:cNvPr>
          <p:cNvSpPr/>
          <p:nvPr/>
        </p:nvSpPr>
        <p:spPr>
          <a:xfrm>
            <a:off x="3359068" y="5419378"/>
            <a:ext cx="202277" cy="126912"/>
          </a:xfrm>
          <a:custGeom>
            <a:avLst/>
            <a:gdLst>
              <a:gd name="connsiteX0" fmla="*/ 1970 w 202277"/>
              <a:gd name="connsiteY0" fmla="*/ 126334 h 126912"/>
              <a:gd name="connsiteX1" fmla="*/ 199678 w 202277"/>
              <a:gd name="connsiteY1" fmla="*/ 2767 h 126912"/>
              <a:gd name="connsiteX2" fmla="*/ 105767 w 202277"/>
              <a:gd name="connsiteY2" fmla="*/ 47251 h 126912"/>
              <a:gd name="connsiteX3" fmla="*/ 1970 w 202277"/>
              <a:gd name="connsiteY3" fmla="*/ 126334 h 1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77" h="126912">
                <a:moveTo>
                  <a:pt x="1970" y="126334"/>
                </a:moveTo>
                <a:cubicBezTo>
                  <a:pt x="17622" y="118920"/>
                  <a:pt x="182378" y="15948"/>
                  <a:pt x="199678" y="2767"/>
                </a:cubicBezTo>
                <a:cubicBezTo>
                  <a:pt x="216978" y="-10414"/>
                  <a:pt x="143661" y="26657"/>
                  <a:pt x="105767" y="47251"/>
                </a:cubicBezTo>
                <a:cubicBezTo>
                  <a:pt x="67873" y="67845"/>
                  <a:pt x="-13682" y="133748"/>
                  <a:pt x="1970" y="126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32C3A0F-FA40-D284-AA20-DE70EF0246F2}"/>
              </a:ext>
            </a:extLst>
          </p:cNvPr>
          <p:cNvSpPr/>
          <p:nvPr/>
        </p:nvSpPr>
        <p:spPr>
          <a:xfrm>
            <a:off x="5172630" y="5525730"/>
            <a:ext cx="81463" cy="153435"/>
          </a:xfrm>
          <a:custGeom>
            <a:avLst/>
            <a:gdLst>
              <a:gd name="connsiteX0" fmla="*/ 81463 w 81463"/>
              <a:gd name="connsiteY0" fmla="*/ 212 h 153435"/>
              <a:gd name="connsiteX1" fmla="*/ 7322 w 81463"/>
              <a:gd name="connsiteY1" fmla="*/ 99066 h 153435"/>
              <a:gd name="connsiteX2" fmla="*/ 7322 w 81463"/>
              <a:gd name="connsiteY2" fmla="*/ 153435 h 153435"/>
              <a:gd name="connsiteX3" fmla="*/ 7322 w 81463"/>
              <a:gd name="connsiteY3" fmla="*/ 74352 h 153435"/>
              <a:gd name="connsiteX4" fmla="*/ 81463 w 81463"/>
              <a:gd name="connsiteY4" fmla="*/ 212 h 1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63" h="153435">
                <a:moveTo>
                  <a:pt x="81463" y="212"/>
                </a:moveTo>
                <a:cubicBezTo>
                  <a:pt x="81463" y="4331"/>
                  <a:pt x="19679" y="73529"/>
                  <a:pt x="7322" y="99066"/>
                </a:cubicBezTo>
                <a:cubicBezTo>
                  <a:pt x="-5035" y="124603"/>
                  <a:pt x="7322" y="153435"/>
                  <a:pt x="7322" y="153435"/>
                </a:cubicBezTo>
                <a:cubicBezTo>
                  <a:pt x="7322" y="149316"/>
                  <a:pt x="-9154" y="95770"/>
                  <a:pt x="7322" y="74352"/>
                </a:cubicBezTo>
                <a:cubicBezTo>
                  <a:pt x="23798" y="52934"/>
                  <a:pt x="81463" y="-3907"/>
                  <a:pt x="81463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4B5EAED4-6046-F538-AAE0-735B1CFAB8F3}"/>
              </a:ext>
            </a:extLst>
          </p:cNvPr>
          <p:cNvSpPr/>
          <p:nvPr/>
        </p:nvSpPr>
        <p:spPr>
          <a:xfrm>
            <a:off x="2807420" y="6266692"/>
            <a:ext cx="78532" cy="266357"/>
          </a:xfrm>
          <a:custGeom>
            <a:avLst/>
            <a:gdLst>
              <a:gd name="connsiteX0" fmla="*/ 35 w 78532"/>
              <a:gd name="connsiteY0" fmla="*/ 655 h 266357"/>
              <a:gd name="connsiteX1" fmla="*/ 74176 w 78532"/>
              <a:gd name="connsiteY1" fmla="*/ 218134 h 266357"/>
              <a:gd name="connsiteX2" fmla="*/ 69233 w 78532"/>
              <a:gd name="connsiteY2" fmla="*/ 262618 h 266357"/>
              <a:gd name="connsiteX3" fmla="*/ 64290 w 78532"/>
              <a:gd name="connsiteY3" fmla="*/ 153879 h 266357"/>
              <a:gd name="connsiteX4" fmla="*/ 35 w 78532"/>
              <a:gd name="connsiteY4" fmla="*/ 655 h 26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2" h="266357">
                <a:moveTo>
                  <a:pt x="35" y="655"/>
                </a:moveTo>
                <a:cubicBezTo>
                  <a:pt x="1683" y="11364"/>
                  <a:pt x="62643" y="174474"/>
                  <a:pt x="74176" y="218134"/>
                </a:cubicBezTo>
                <a:cubicBezTo>
                  <a:pt x="85709" y="261794"/>
                  <a:pt x="70881" y="273327"/>
                  <a:pt x="69233" y="262618"/>
                </a:cubicBezTo>
                <a:cubicBezTo>
                  <a:pt x="67585" y="251909"/>
                  <a:pt x="74175" y="194244"/>
                  <a:pt x="64290" y="153879"/>
                </a:cubicBezTo>
                <a:cubicBezTo>
                  <a:pt x="54405" y="113514"/>
                  <a:pt x="-1613" y="-10054"/>
                  <a:pt x="35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E75F8F4-9DAA-44C0-28C4-14C63C30C69F}"/>
              </a:ext>
            </a:extLst>
          </p:cNvPr>
          <p:cNvSpPr/>
          <p:nvPr/>
        </p:nvSpPr>
        <p:spPr>
          <a:xfrm>
            <a:off x="2968522" y="6811968"/>
            <a:ext cx="339159" cy="409304"/>
          </a:xfrm>
          <a:custGeom>
            <a:avLst/>
            <a:gdLst>
              <a:gd name="connsiteX0" fmla="*/ 2042 w 339159"/>
              <a:gd name="connsiteY0" fmla="*/ 4019 h 409304"/>
              <a:gd name="connsiteX1" fmla="*/ 333203 w 339159"/>
              <a:gd name="connsiteY1" fmla="*/ 404378 h 409304"/>
              <a:gd name="connsiteX2" fmla="*/ 199750 w 339159"/>
              <a:gd name="connsiteY2" fmla="*/ 211613 h 409304"/>
              <a:gd name="connsiteX3" fmla="*/ 2042 w 339159"/>
              <a:gd name="connsiteY3" fmla="*/ 4019 h 40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159" h="409304">
                <a:moveTo>
                  <a:pt x="2042" y="4019"/>
                </a:moveTo>
                <a:cubicBezTo>
                  <a:pt x="24284" y="36146"/>
                  <a:pt x="300252" y="369779"/>
                  <a:pt x="333203" y="404378"/>
                </a:cubicBezTo>
                <a:cubicBezTo>
                  <a:pt x="366154" y="438977"/>
                  <a:pt x="254120" y="282458"/>
                  <a:pt x="199750" y="211613"/>
                </a:cubicBezTo>
                <a:cubicBezTo>
                  <a:pt x="145380" y="140768"/>
                  <a:pt x="-20200" y="-28108"/>
                  <a:pt x="2042" y="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EE1CBCE3-B012-8E78-1A07-9FB094482D90}"/>
              </a:ext>
            </a:extLst>
          </p:cNvPr>
          <p:cNvSpPr/>
          <p:nvPr/>
        </p:nvSpPr>
        <p:spPr>
          <a:xfrm>
            <a:off x="3715462" y="6713967"/>
            <a:ext cx="800271" cy="99807"/>
          </a:xfrm>
          <a:custGeom>
            <a:avLst/>
            <a:gdLst>
              <a:gd name="connsiteX0" fmla="*/ 8506 w 800271"/>
              <a:gd name="connsiteY0" fmla="*/ 236 h 99807"/>
              <a:gd name="connsiteX1" fmla="*/ 506264 w 800271"/>
              <a:gd name="connsiteY1" fmla="*/ 70291 h 99807"/>
              <a:gd name="connsiteX2" fmla="*/ 366154 w 800271"/>
              <a:gd name="connsiteY2" fmla="*/ 77665 h 99807"/>
              <a:gd name="connsiteX3" fmla="*/ 797544 w 800271"/>
              <a:gd name="connsiteY3" fmla="*/ 99788 h 99807"/>
              <a:gd name="connsiteX4" fmla="*/ 532073 w 800271"/>
              <a:gd name="connsiteY4" fmla="*/ 81352 h 99807"/>
              <a:gd name="connsiteX5" fmla="*/ 174425 w 800271"/>
              <a:gd name="connsiteY5" fmla="*/ 70291 h 99807"/>
              <a:gd name="connsiteX6" fmla="*/ 299786 w 800271"/>
              <a:gd name="connsiteY6" fmla="*/ 70291 h 99807"/>
              <a:gd name="connsiteX7" fmla="*/ 196548 w 800271"/>
              <a:gd name="connsiteY7" fmla="*/ 48168 h 99807"/>
              <a:gd name="connsiteX8" fmla="*/ 8506 w 800271"/>
              <a:gd name="connsiteY8" fmla="*/ 236 h 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271" h="99807">
                <a:moveTo>
                  <a:pt x="8506" y="236"/>
                </a:moveTo>
                <a:cubicBezTo>
                  <a:pt x="60125" y="3923"/>
                  <a:pt x="446656" y="57386"/>
                  <a:pt x="506264" y="70291"/>
                </a:cubicBezTo>
                <a:cubicBezTo>
                  <a:pt x="565872" y="83196"/>
                  <a:pt x="317607" y="72749"/>
                  <a:pt x="366154" y="77665"/>
                </a:cubicBezTo>
                <a:cubicBezTo>
                  <a:pt x="414701" y="82581"/>
                  <a:pt x="769891" y="99174"/>
                  <a:pt x="797544" y="99788"/>
                </a:cubicBezTo>
                <a:cubicBezTo>
                  <a:pt x="825197" y="100402"/>
                  <a:pt x="635926" y="86268"/>
                  <a:pt x="532073" y="81352"/>
                </a:cubicBezTo>
                <a:cubicBezTo>
                  <a:pt x="428220" y="76436"/>
                  <a:pt x="213139" y="72134"/>
                  <a:pt x="174425" y="70291"/>
                </a:cubicBezTo>
                <a:cubicBezTo>
                  <a:pt x="135711" y="68448"/>
                  <a:pt x="296099" y="73978"/>
                  <a:pt x="299786" y="70291"/>
                </a:cubicBezTo>
                <a:cubicBezTo>
                  <a:pt x="303473" y="66604"/>
                  <a:pt x="237720" y="59229"/>
                  <a:pt x="196548" y="48168"/>
                </a:cubicBezTo>
                <a:cubicBezTo>
                  <a:pt x="155376" y="37107"/>
                  <a:pt x="-43113" y="-3451"/>
                  <a:pt x="850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6894B0E0-AD25-FDA8-C635-C1C93AAE44B2}"/>
              </a:ext>
            </a:extLst>
          </p:cNvPr>
          <p:cNvSpPr/>
          <p:nvPr/>
        </p:nvSpPr>
        <p:spPr>
          <a:xfrm>
            <a:off x="3940914" y="6868481"/>
            <a:ext cx="750115" cy="98323"/>
          </a:xfrm>
          <a:custGeom>
            <a:avLst/>
            <a:gdLst>
              <a:gd name="connsiteX0" fmla="*/ 592 w 750115"/>
              <a:gd name="connsiteY0" fmla="*/ 15329 h 98323"/>
              <a:gd name="connsiteX1" fmla="*/ 332431 w 750115"/>
              <a:gd name="connsiteY1" fmla="*/ 33764 h 98323"/>
              <a:gd name="connsiteX2" fmla="*/ 236567 w 750115"/>
              <a:gd name="connsiteY2" fmla="*/ 580 h 98323"/>
              <a:gd name="connsiteX3" fmla="*/ 461480 w 750115"/>
              <a:gd name="connsiteY3" fmla="*/ 19016 h 98323"/>
              <a:gd name="connsiteX4" fmla="*/ 749073 w 750115"/>
              <a:gd name="connsiteY4" fmla="*/ 580 h 98323"/>
              <a:gd name="connsiteX5" fmla="*/ 564718 w 750115"/>
              <a:gd name="connsiteY5" fmla="*/ 4267 h 98323"/>
              <a:gd name="connsiteX6" fmla="*/ 240254 w 750115"/>
              <a:gd name="connsiteY6" fmla="*/ 15329 h 98323"/>
              <a:gd name="connsiteX7" fmla="*/ 476228 w 750115"/>
              <a:gd name="connsiteY7" fmla="*/ 96445 h 98323"/>
              <a:gd name="connsiteX8" fmla="*/ 384051 w 750115"/>
              <a:gd name="connsiteY8" fmla="*/ 74322 h 98323"/>
              <a:gd name="connsiteX9" fmla="*/ 15341 w 750115"/>
              <a:gd name="connsiteY9" fmla="*/ 85384 h 98323"/>
              <a:gd name="connsiteX10" fmla="*/ 409860 w 750115"/>
              <a:gd name="connsiteY10" fmla="*/ 70635 h 98323"/>
              <a:gd name="connsiteX11" fmla="*/ 255002 w 750115"/>
              <a:gd name="connsiteY11" fmla="*/ 26390 h 98323"/>
              <a:gd name="connsiteX12" fmla="*/ 592 w 750115"/>
              <a:gd name="connsiteY12" fmla="*/ 15329 h 9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115" h="98323">
                <a:moveTo>
                  <a:pt x="592" y="15329"/>
                </a:moveTo>
                <a:cubicBezTo>
                  <a:pt x="13497" y="16558"/>
                  <a:pt x="293102" y="36222"/>
                  <a:pt x="332431" y="33764"/>
                </a:cubicBezTo>
                <a:cubicBezTo>
                  <a:pt x="371760" y="31306"/>
                  <a:pt x="215059" y="3038"/>
                  <a:pt x="236567" y="580"/>
                </a:cubicBezTo>
                <a:cubicBezTo>
                  <a:pt x="258075" y="-1878"/>
                  <a:pt x="376062" y="19016"/>
                  <a:pt x="461480" y="19016"/>
                </a:cubicBezTo>
                <a:cubicBezTo>
                  <a:pt x="546898" y="19016"/>
                  <a:pt x="731867" y="3038"/>
                  <a:pt x="749073" y="580"/>
                </a:cubicBezTo>
                <a:cubicBezTo>
                  <a:pt x="766279" y="-1878"/>
                  <a:pt x="564718" y="4267"/>
                  <a:pt x="564718" y="4267"/>
                </a:cubicBezTo>
                <a:cubicBezTo>
                  <a:pt x="479915" y="6725"/>
                  <a:pt x="255002" y="-34"/>
                  <a:pt x="240254" y="15329"/>
                </a:cubicBezTo>
                <a:cubicBezTo>
                  <a:pt x="225506" y="30692"/>
                  <a:pt x="452262" y="86613"/>
                  <a:pt x="476228" y="96445"/>
                </a:cubicBezTo>
                <a:cubicBezTo>
                  <a:pt x="500194" y="106277"/>
                  <a:pt x="384051" y="74322"/>
                  <a:pt x="384051" y="74322"/>
                </a:cubicBezTo>
                <a:lnTo>
                  <a:pt x="15341" y="85384"/>
                </a:lnTo>
                <a:cubicBezTo>
                  <a:pt x="19642" y="84770"/>
                  <a:pt x="369917" y="80467"/>
                  <a:pt x="409860" y="70635"/>
                </a:cubicBezTo>
                <a:cubicBezTo>
                  <a:pt x="449803" y="60803"/>
                  <a:pt x="320755" y="34379"/>
                  <a:pt x="255002" y="26390"/>
                </a:cubicBezTo>
                <a:cubicBezTo>
                  <a:pt x="189249" y="18401"/>
                  <a:pt x="-12313" y="14100"/>
                  <a:pt x="592" y="15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84FF63C-F52F-2713-4712-85CF7404047D}"/>
              </a:ext>
            </a:extLst>
          </p:cNvPr>
          <p:cNvSpPr/>
          <p:nvPr/>
        </p:nvSpPr>
        <p:spPr>
          <a:xfrm>
            <a:off x="2105414" y="4846294"/>
            <a:ext cx="156208" cy="946622"/>
          </a:xfrm>
          <a:custGeom>
            <a:avLst/>
            <a:gdLst>
              <a:gd name="connsiteX0" fmla="*/ 156202 w 156208"/>
              <a:gd name="connsiteY0" fmla="*/ 26 h 946622"/>
              <a:gd name="connsiteX1" fmla="*/ 9898 w 156208"/>
              <a:gd name="connsiteY1" fmla="*/ 341402 h 946622"/>
              <a:gd name="connsiteX2" fmla="*/ 22090 w 156208"/>
              <a:gd name="connsiteY2" fmla="*/ 475514 h 946622"/>
              <a:gd name="connsiteX3" fmla="*/ 46474 w 156208"/>
              <a:gd name="connsiteY3" fmla="*/ 408458 h 946622"/>
              <a:gd name="connsiteX4" fmla="*/ 34282 w 156208"/>
              <a:gd name="connsiteY4" fmla="*/ 566954 h 946622"/>
              <a:gd name="connsiteX5" fmla="*/ 150106 w 156208"/>
              <a:gd name="connsiteY5" fmla="*/ 944906 h 946622"/>
              <a:gd name="connsiteX6" fmla="*/ 89146 w 156208"/>
              <a:gd name="connsiteY6" fmla="*/ 688874 h 946622"/>
              <a:gd name="connsiteX7" fmla="*/ 64762 w 156208"/>
              <a:gd name="connsiteY7" fmla="*/ 274346 h 946622"/>
              <a:gd name="connsiteX8" fmla="*/ 3802 w 156208"/>
              <a:gd name="connsiteY8" fmla="*/ 359690 h 946622"/>
              <a:gd name="connsiteX9" fmla="*/ 156202 w 156208"/>
              <a:gd name="connsiteY9" fmla="*/ 26 h 94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08" h="946622">
                <a:moveTo>
                  <a:pt x="156202" y="26"/>
                </a:moveTo>
                <a:cubicBezTo>
                  <a:pt x="157218" y="-3022"/>
                  <a:pt x="32250" y="262154"/>
                  <a:pt x="9898" y="341402"/>
                </a:cubicBezTo>
                <a:cubicBezTo>
                  <a:pt x="-12454" y="420650"/>
                  <a:pt x="15994" y="464338"/>
                  <a:pt x="22090" y="475514"/>
                </a:cubicBezTo>
                <a:cubicBezTo>
                  <a:pt x="28186" y="486690"/>
                  <a:pt x="44442" y="393218"/>
                  <a:pt x="46474" y="408458"/>
                </a:cubicBezTo>
                <a:cubicBezTo>
                  <a:pt x="48506" y="423698"/>
                  <a:pt x="17010" y="477546"/>
                  <a:pt x="34282" y="566954"/>
                </a:cubicBezTo>
                <a:cubicBezTo>
                  <a:pt x="51554" y="656362"/>
                  <a:pt x="140962" y="924586"/>
                  <a:pt x="150106" y="944906"/>
                </a:cubicBezTo>
                <a:cubicBezTo>
                  <a:pt x="159250" y="965226"/>
                  <a:pt x="103370" y="800634"/>
                  <a:pt x="89146" y="688874"/>
                </a:cubicBezTo>
                <a:cubicBezTo>
                  <a:pt x="74922" y="577114"/>
                  <a:pt x="78986" y="329210"/>
                  <a:pt x="64762" y="274346"/>
                </a:cubicBezTo>
                <a:cubicBezTo>
                  <a:pt x="50538" y="219482"/>
                  <a:pt x="-16518" y="401346"/>
                  <a:pt x="3802" y="359690"/>
                </a:cubicBezTo>
                <a:cubicBezTo>
                  <a:pt x="24122" y="318034"/>
                  <a:pt x="155186" y="3074"/>
                  <a:pt x="15620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30E4FCD-2A22-4917-F741-5620C7B7983D}"/>
              </a:ext>
            </a:extLst>
          </p:cNvPr>
          <p:cNvSpPr/>
          <p:nvPr/>
        </p:nvSpPr>
        <p:spPr>
          <a:xfrm>
            <a:off x="2168114" y="5742170"/>
            <a:ext cx="589109" cy="780129"/>
          </a:xfrm>
          <a:custGeom>
            <a:avLst/>
            <a:gdLst>
              <a:gd name="connsiteX0" fmla="*/ 148366 w 589109"/>
              <a:gd name="connsiteY0" fmla="*/ 262 h 780129"/>
              <a:gd name="connsiteX1" fmla="*/ 184942 w 589109"/>
              <a:gd name="connsiteY1" fmla="*/ 305062 h 780129"/>
              <a:gd name="connsiteX2" fmla="*/ 440974 w 589109"/>
              <a:gd name="connsiteY2" fmla="*/ 554998 h 780129"/>
              <a:gd name="connsiteX3" fmla="*/ 575086 w 589109"/>
              <a:gd name="connsiteY3" fmla="*/ 774454 h 780129"/>
              <a:gd name="connsiteX4" fmla="*/ 520222 w 589109"/>
              <a:gd name="connsiteY4" fmla="*/ 683014 h 780129"/>
              <a:gd name="connsiteX5" fmla="*/ 2062 w 589109"/>
              <a:gd name="connsiteY5" fmla="*/ 341638 h 780129"/>
              <a:gd name="connsiteX6" fmla="*/ 331246 w 589109"/>
              <a:gd name="connsiteY6" fmla="*/ 500134 h 780129"/>
              <a:gd name="connsiteX7" fmla="*/ 130078 w 589109"/>
              <a:gd name="connsiteY7" fmla="*/ 256294 h 780129"/>
              <a:gd name="connsiteX8" fmla="*/ 148366 w 589109"/>
              <a:gd name="connsiteY8" fmla="*/ 262 h 78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109" h="780129">
                <a:moveTo>
                  <a:pt x="148366" y="262"/>
                </a:moveTo>
                <a:cubicBezTo>
                  <a:pt x="157510" y="8390"/>
                  <a:pt x="136174" y="212606"/>
                  <a:pt x="184942" y="305062"/>
                </a:cubicBezTo>
                <a:cubicBezTo>
                  <a:pt x="233710" y="397518"/>
                  <a:pt x="375950" y="476766"/>
                  <a:pt x="440974" y="554998"/>
                </a:cubicBezTo>
                <a:cubicBezTo>
                  <a:pt x="505998" y="633230"/>
                  <a:pt x="561878" y="753118"/>
                  <a:pt x="575086" y="774454"/>
                </a:cubicBezTo>
                <a:cubicBezTo>
                  <a:pt x="588294" y="795790"/>
                  <a:pt x="615726" y="755150"/>
                  <a:pt x="520222" y="683014"/>
                </a:cubicBezTo>
                <a:cubicBezTo>
                  <a:pt x="424718" y="610878"/>
                  <a:pt x="33558" y="372118"/>
                  <a:pt x="2062" y="341638"/>
                </a:cubicBezTo>
                <a:cubicBezTo>
                  <a:pt x="-29434" y="311158"/>
                  <a:pt x="309910" y="514358"/>
                  <a:pt x="331246" y="500134"/>
                </a:cubicBezTo>
                <a:cubicBezTo>
                  <a:pt x="352582" y="485910"/>
                  <a:pt x="157510" y="337574"/>
                  <a:pt x="130078" y="256294"/>
                </a:cubicBezTo>
                <a:cubicBezTo>
                  <a:pt x="102646" y="175014"/>
                  <a:pt x="139222" y="-7866"/>
                  <a:pt x="148366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A77A7A6-347C-F711-C40A-821E1C55EF68}"/>
              </a:ext>
            </a:extLst>
          </p:cNvPr>
          <p:cNvSpPr/>
          <p:nvPr/>
        </p:nvSpPr>
        <p:spPr>
          <a:xfrm>
            <a:off x="5949681" y="5096219"/>
            <a:ext cx="241615" cy="1228088"/>
          </a:xfrm>
          <a:custGeom>
            <a:avLst/>
            <a:gdLst>
              <a:gd name="connsiteX0" fmla="*/ 15 w 241615"/>
              <a:gd name="connsiteY0" fmla="*/ 37 h 1228088"/>
              <a:gd name="connsiteX1" fmla="*/ 237759 w 241615"/>
              <a:gd name="connsiteY1" fmla="*/ 438949 h 1228088"/>
              <a:gd name="connsiteX2" fmla="*/ 146319 w 241615"/>
              <a:gd name="connsiteY2" fmla="*/ 676693 h 1228088"/>
              <a:gd name="connsiteX3" fmla="*/ 134127 w 241615"/>
              <a:gd name="connsiteY3" fmla="*/ 1225333 h 1228088"/>
              <a:gd name="connsiteX4" fmla="*/ 109743 w 241615"/>
              <a:gd name="connsiteY4" fmla="*/ 865669 h 1228088"/>
              <a:gd name="connsiteX5" fmla="*/ 188991 w 241615"/>
              <a:gd name="connsiteY5" fmla="*/ 353605 h 1228088"/>
              <a:gd name="connsiteX6" fmla="*/ 170703 w 241615"/>
              <a:gd name="connsiteY6" fmla="*/ 560869 h 1228088"/>
              <a:gd name="connsiteX7" fmla="*/ 225567 w 241615"/>
              <a:gd name="connsiteY7" fmla="*/ 414565 h 1228088"/>
              <a:gd name="connsiteX8" fmla="*/ 15 w 241615"/>
              <a:gd name="connsiteY8" fmla="*/ 37 h 122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5" h="1228088">
                <a:moveTo>
                  <a:pt x="15" y="37"/>
                </a:moveTo>
                <a:cubicBezTo>
                  <a:pt x="2047" y="4101"/>
                  <a:pt x="213375" y="326173"/>
                  <a:pt x="237759" y="438949"/>
                </a:cubicBezTo>
                <a:cubicBezTo>
                  <a:pt x="262143" y="551725"/>
                  <a:pt x="163591" y="545629"/>
                  <a:pt x="146319" y="676693"/>
                </a:cubicBezTo>
                <a:cubicBezTo>
                  <a:pt x="129047" y="807757"/>
                  <a:pt x="140223" y="1193837"/>
                  <a:pt x="134127" y="1225333"/>
                </a:cubicBezTo>
                <a:cubicBezTo>
                  <a:pt x="128031" y="1256829"/>
                  <a:pt x="100599" y="1010957"/>
                  <a:pt x="109743" y="865669"/>
                </a:cubicBezTo>
                <a:cubicBezTo>
                  <a:pt x="118887" y="720381"/>
                  <a:pt x="178831" y="404405"/>
                  <a:pt x="188991" y="353605"/>
                </a:cubicBezTo>
                <a:cubicBezTo>
                  <a:pt x="199151" y="302805"/>
                  <a:pt x="164607" y="550709"/>
                  <a:pt x="170703" y="560869"/>
                </a:cubicBezTo>
                <a:cubicBezTo>
                  <a:pt x="176799" y="571029"/>
                  <a:pt x="256047" y="503973"/>
                  <a:pt x="225567" y="414565"/>
                </a:cubicBezTo>
                <a:cubicBezTo>
                  <a:pt x="195087" y="325157"/>
                  <a:pt x="-2017" y="-4027"/>
                  <a:pt x="1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7DECE53-9DB9-EB7E-661F-94651A931300}"/>
              </a:ext>
            </a:extLst>
          </p:cNvPr>
          <p:cNvSpPr/>
          <p:nvPr/>
        </p:nvSpPr>
        <p:spPr>
          <a:xfrm>
            <a:off x="6736004" y="4767056"/>
            <a:ext cx="329795" cy="1158256"/>
          </a:xfrm>
          <a:custGeom>
            <a:avLst/>
            <a:gdLst>
              <a:gd name="connsiteX0" fmla="*/ 76 w 329795"/>
              <a:gd name="connsiteY0" fmla="*/ 16 h 1158256"/>
              <a:gd name="connsiteX1" fmla="*/ 237820 w 329795"/>
              <a:gd name="connsiteY1" fmla="*/ 274336 h 1158256"/>
              <a:gd name="connsiteX2" fmla="*/ 280492 w 329795"/>
              <a:gd name="connsiteY2" fmla="*/ 573040 h 1158256"/>
              <a:gd name="connsiteX3" fmla="*/ 280492 w 329795"/>
              <a:gd name="connsiteY3" fmla="*/ 548656 h 1158256"/>
              <a:gd name="connsiteX4" fmla="*/ 237820 w 329795"/>
              <a:gd name="connsiteY4" fmla="*/ 890032 h 1158256"/>
              <a:gd name="connsiteX5" fmla="*/ 237820 w 329795"/>
              <a:gd name="connsiteY5" fmla="*/ 859552 h 1158256"/>
              <a:gd name="connsiteX6" fmla="*/ 109804 w 329795"/>
              <a:gd name="connsiteY6" fmla="*/ 1158256 h 1158256"/>
              <a:gd name="connsiteX7" fmla="*/ 170764 w 329795"/>
              <a:gd name="connsiteY7" fmla="*/ 859552 h 1158256"/>
              <a:gd name="connsiteX8" fmla="*/ 329260 w 329795"/>
              <a:gd name="connsiteY8" fmla="*/ 609616 h 1158256"/>
              <a:gd name="connsiteX9" fmla="*/ 213436 w 329795"/>
              <a:gd name="connsiteY9" fmla="*/ 286528 h 1158256"/>
              <a:gd name="connsiteX10" fmla="*/ 76 w 329795"/>
              <a:gd name="connsiteY10" fmla="*/ 16 h 11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795" h="1158256">
                <a:moveTo>
                  <a:pt x="76" y="16"/>
                </a:moveTo>
                <a:cubicBezTo>
                  <a:pt x="4140" y="-2016"/>
                  <a:pt x="191084" y="178832"/>
                  <a:pt x="237820" y="274336"/>
                </a:cubicBezTo>
                <a:cubicBezTo>
                  <a:pt x="284556" y="369840"/>
                  <a:pt x="273380" y="527320"/>
                  <a:pt x="280492" y="573040"/>
                </a:cubicBezTo>
                <a:cubicBezTo>
                  <a:pt x="287604" y="618760"/>
                  <a:pt x="287604" y="495824"/>
                  <a:pt x="280492" y="548656"/>
                </a:cubicBezTo>
                <a:cubicBezTo>
                  <a:pt x="273380" y="601488"/>
                  <a:pt x="237820" y="890032"/>
                  <a:pt x="237820" y="890032"/>
                </a:cubicBezTo>
                <a:cubicBezTo>
                  <a:pt x="230708" y="941848"/>
                  <a:pt x="259156" y="814848"/>
                  <a:pt x="237820" y="859552"/>
                </a:cubicBezTo>
                <a:cubicBezTo>
                  <a:pt x="216484" y="904256"/>
                  <a:pt x="120980" y="1158256"/>
                  <a:pt x="109804" y="1158256"/>
                </a:cubicBezTo>
                <a:cubicBezTo>
                  <a:pt x="98628" y="1158256"/>
                  <a:pt x="134188" y="950992"/>
                  <a:pt x="170764" y="859552"/>
                </a:cubicBezTo>
                <a:cubicBezTo>
                  <a:pt x="207340" y="768112"/>
                  <a:pt x="322148" y="705120"/>
                  <a:pt x="329260" y="609616"/>
                </a:cubicBezTo>
                <a:cubicBezTo>
                  <a:pt x="336372" y="514112"/>
                  <a:pt x="271348" y="387112"/>
                  <a:pt x="213436" y="286528"/>
                </a:cubicBezTo>
                <a:cubicBezTo>
                  <a:pt x="155524" y="185944"/>
                  <a:pt x="-3988" y="2048"/>
                  <a:pt x="7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D025D06D-2053-572E-2A64-DD8EB72EFDB3}"/>
              </a:ext>
            </a:extLst>
          </p:cNvPr>
          <p:cNvSpPr/>
          <p:nvPr/>
        </p:nvSpPr>
        <p:spPr>
          <a:xfrm>
            <a:off x="6120167" y="5820405"/>
            <a:ext cx="799564" cy="525620"/>
          </a:xfrm>
          <a:custGeom>
            <a:avLst/>
            <a:gdLst>
              <a:gd name="connsiteX0" fmla="*/ 217 w 799564"/>
              <a:gd name="connsiteY0" fmla="*/ 525531 h 525620"/>
              <a:gd name="connsiteX1" fmla="*/ 177001 w 799564"/>
              <a:gd name="connsiteY1" fmla="*/ 373131 h 525620"/>
              <a:gd name="connsiteX2" fmla="*/ 329401 w 799564"/>
              <a:gd name="connsiteY2" fmla="*/ 397515 h 525620"/>
              <a:gd name="connsiteX3" fmla="*/ 652489 w 799564"/>
              <a:gd name="connsiteY3" fmla="*/ 208539 h 525620"/>
              <a:gd name="connsiteX4" fmla="*/ 329401 w 799564"/>
              <a:gd name="connsiteY4" fmla="*/ 476763 h 525620"/>
              <a:gd name="connsiteX5" fmla="*/ 798793 w 799564"/>
              <a:gd name="connsiteY5" fmla="*/ 1275 h 525620"/>
              <a:gd name="connsiteX6" fmla="*/ 433033 w 799564"/>
              <a:gd name="connsiteY6" fmla="*/ 336555 h 525620"/>
              <a:gd name="connsiteX7" fmla="*/ 164809 w 799564"/>
              <a:gd name="connsiteY7" fmla="*/ 324363 h 525620"/>
              <a:gd name="connsiteX8" fmla="*/ 140425 w 799564"/>
              <a:gd name="connsiteY8" fmla="*/ 348747 h 525620"/>
              <a:gd name="connsiteX9" fmla="*/ 217 w 799564"/>
              <a:gd name="connsiteY9" fmla="*/ 525531 h 5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564" h="525620">
                <a:moveTo>
                  <a:pt x="217" y="525531"/>
                </a:moveTo>
                <a:cubicBezTo>
                  <a:pt x="6313" y="529595"/>
                  <a:pt x="122137" y="394467"/>
                  <a:pt x="177001" y="373131"/>
                </a:cubicBezTo>
                <a:cubicBezTo>
                  <a:pt x="231865" y="351795"/>
                  <a:pt x="250153" y="424947"/>
                  <a:pt x="329401" y="397515"/>
                </a:cubicBezTo>
                <a:cubicBezTo>
                  <a:pt x="408649" y="370083"/>
                  <a:pt x="652489" y="195331"/>
                  <a:pt x="652489" y="208539"/>
                </a:cubicBezTo>
                <a:cubicBezTo>
                  <a:pt x="652489" y="221747"/>
                  <a:pt x="305017" y="511307"/>
                  <a:pt x="329401" y="476763"/>
                </a:cubicBezTo>
                <a:cubicBezTo>
                  <a:pt x="353785" y="442219"/>
                  <a:pt x="781521" y="24643"/>
                  <a:pt x="798793" y="1275"/>
                </a:cubicBezTo>
                <a:cubicBezTo>
                  <a:pt x="816065" y="-22093"/>
                  <a:pt x="538697" y="282707"/>
                  <a:pt x="433033" y="336555"/>
                </a:cubicBezTo>
                <a:cubicBezTo>
                  <a:pt x="327369" y="390403"/>
                  <a:pt x="164809" y="324363"/>
                  <a:pt x="164809" y="324363"/>
                </a:cubicBezTo>
                <a:cubicBezTo>
                  <a:pt x="116041" y="326395"/>
                  <a:pt x="162777" y="310139"/>
                  <a:pt x="140425" y="348747"/>
                </a:cubicBezTo>
                <a:cubicBezTo>
                  <a:pt x="118073" y="387355"/>
                  <a:pt x="-5879" y="521467"/>
                  <a:pt x="217" y="525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4E26AF3-CF56-1E3D-19FE-203714E854C6}"/>
              </a:ext>
            </a:extLst>
          </p:cNvPr>
          <p:cNvSpPr/>
          <p:nvPr/>
        </p:nvSpPr>
        <p:spPr>
          <a:xfrm>
            <a:off x="6777654" y="4982162"/>
            <a:ext cx="202676" cy="865438"/>
          </a:xfrm>
          <a:custGeom>
            <a:avLst/>
            <a:gdLst>
              <a:gd name="connsiteX0" fmla="*/ 1098 w 202676"/>
              <a:gd name="connsiteY0" fmla="*/ 10462 h 865438"/>
              <a:gd name="connsiteX1" fmla="*/ 123018 w 202676"/>
              <a:gd name="connsiteY1" fmla="*/ 83614 h 865438"/>
              <a:gd name="connsiteX2" fmla="*/ 153498 w 202676"/>
              <a:gd name="connsiteY2" fmla="*/ 309166 h 865438"/>
              <a:gd name="connsiteX3" fmla="*/ 183978 w 202676"/>
              <a:gd name="connsiteY3" fmla="*/ 327454 h 865438"/>
              <a:gd name="connsiteX4" fmla="*/ 123018 w 202676"/>
              <a:gd name="connsiteY4" fmla="*/ 455470 h 865438"/>
              <a:gd name="connsiteX5" fmla="*/ 37674 w 202676"/>
              <a:gd name="connsiteY5" fmla="*/ 863902 h 865438"/>
              <a:gd name="connsiteX6" fmla="*/ 68154 w 202676"/>
              <a:gd name="connsiteY6" fmla="*/ 583486 h 865438"/>
              <a:gd name="connsiteX7" fmla="*/ 202266 w 202676"/>
              <a:gd name="connsiteY7" fmla="*/ 290878 h 865438"/>
              <a:gd name="connsiteX8" fmla="*/ 1098 w 202676"/>
              <a:gd name="connsiteY8" fmla="*/ 10462 h 86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76" h="865438">
                <a:moveTo>
                  <a:pt x="1098" y="10462"/>
                </a:moveTo>
                <a:cubicBezTo>
                  <a:pt x="-12110" y="-24082"/>
                  <a:pt x="97618" y="33830"/>
                  <a:pt x="123018" y="83614"/>
                </a:cubicBezTo>
                <a:cubicBezTo>
                  <a:pt x="148418" y="133398"/>
                  <a:pt x="143338" y="268526"/>
                  <a:pt x="153498" y="309166"/>
                </a:cubicBezTo>
                <a:cubicBezTo>
                  <a:pt x="163658" y="349806"/>
                  <a:pt x="189058" y="303070"/>
                  <a:pt x="183978" y="327454"/>
                </a:cubicBezTo>
                <a:cubicBezTo>
                  <a:pt x="178898" y="351838"/>
                  <a:pt x="147402" y="366062"/>
                  <a:pt x="123018" y="455470"/>
                </a:cubicBezTo>
                <a:cubicBezTo>
                  <a:pt x="98634" y="544878"/>
                  <a:pt x="46818" y="842566"/>
                  <a:pt x="37674" y="863902"/>
                </a:cubicBezTo>
                <a:cubicBezTo>
                  <a:pt x="28530" y="885238"/>
                  <a:pt x="40722" y="678990"/>
                  <a:pt x="68154" y="583486"/>
                </a:cubicBezTo>
                <a:cubicBezTo>
                  <a:pt x="95586" y="487982"/>
                  <a:pt x="210394" y="384350"/>
                  <a:pt x="202266" y="290878"/>
                </a:cubicBezTo>
                <a:cubicBezTo>
                  <a:pt x="194138" y="197406"/>
                  <a:pt x="14306" y="45006"/>
                  <a:pt x="1098" y="10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73462FE1-62F9-3A7E-6BEC-58FE647E6EA1}"/>
              </a:ext>
            </a:extLst>
          </p:cNvPr>
          <p:cNvSpPr/>
          <p:nvPr/>
        </p:nvSpPr>
        <p:spPr>
          <a:xfrm>
            <a:off x="6144701" y="5438302"/>
            <a:ext cx="362216" cy="932197"/>
          </a:xfrm>
          <a:custGeom>
            <a:avLst/>
            <a:gdLst>
              <a:gd name="connsiteX0" fmla="*/ 323155 w 362216"/>
              <a:gd name="connsiteY0" fmla="*/ 84674 h 932197"/>
              <a:gd name="connsiteX1" fmla="*/ 189043 w 362216"/>
              <a:gd name="connsiteY1" fmla="*/ 407762 h 932197"/>
              <a:gd name="connsiteX2" fmla="*/ 121987 w 362216"/>
              <a:gd name="connsiteY2" fmla="*/ 675986 h 932197"/>
              <a:gd name="connsiteX3" fmla="*/ 146371 w 362216"/>
              <a:gd name="connsiteY3" fmla="*/ 474818 h 932197"/>
              <a:gd name="connsiteX4" fmla="*/ 67 w 362216"/>
              <a:gd name="connsiteY4" fmla="*/ 932018 h 932197"/>
              <a:gd name="connsiteX5" fmla="*/ 128083 w 362216"/>
              <a:gd name="connsiteY5" fmla="*/ 413858 h 932197"/>
              <a:gd name="connsiteX6" fmla="*/ 176851 w 362216"/>
              <a:gd name="connsiteY6" fmla="*/ 96866 h 932197"/>
              <a:gd name="connsiteX7" fmla="*/ 67123 w 362216"/>
              <a:gd name="connsiteY7" fmla="*/ 572354 h 932197"/>
              <a:gd name="connsiteX8" fmla="*/ 341443 w 362216"/>
              <a:gd name="connsiteY8" fmla="*/ 35906 h 932197"/>
              <a:gd name="connsiteX9" fmla="*/ 323155 w 362216"/>
              <a:gd name="connsiteY9" fmla="*/ 84674 h 93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16" h="932197">
                <a:moveTo>
                  <a:pt x="323155" y="84674"/>
                </a:moveTo>
                <a:cubicBezTo>
                  <a:pt x="297755" y="146650"/>
                  <a:pt x="222571" y="309210"/>
                  <a:pt x="189043" y="407762"/>
                </a:cubicBezTo>
                <a:cubicBezTo>
                  <a:pt x="155515" y="506314"/>
                  <a:pt x="129099" y="664810"/>
                  <a:pt x="121987" y="675986"/>
                </a:cubicBezTo>
                <a:cubicBezTo>
                  <a:pt x="114875" y="687162"/>
                  <a:pt x="166691" y="432146"/>
                  <a:pt x="146371" y="474818"/>
                </a:cubicBezTo>
                <a:cubicBezTo>
                  <a:pt x="126051" y="517490"/>
                  <a:pt x="3115" y="942178"/>
                  <a:pt x="67" y="932018"/>
                </a:cubicBezTo>
                <a:cubicBezTo>
                  <a:pt x="-2981" y="921858"/>
                  <a:pt x="98619" y="553050"/>
                  <a:pt x="128083" y="413858"/>
                </a:cubicBezTo>
                <a:cubicBezTo>
                  <a:pt x="157547" y="274666"/>
                  <a:pt x="187011" y="70450"/>
                  <a:pt x="176851" y="96866"/>
                </a:cubicBezTo>
                <a:cubicBezTo>
                  <a:pt x="166691" y="123282"/>
                  <a:pt x="39691" y="582514"/>
                  <a:pt x="67123" y="572354"/>
                </a:cubicBezTo>
                <a:cubicBezTo>
                  <a:pt x="94555" y="562194"/>
                  <a:pt x="296739" y="114138"/>
                  <a:pt x="341443" y="35906"/>
                </a:cubicBezTo>
                <a:cubicBezTo>
                  <a:pt x="386147" y="-42326"/>
                  <a:pt x="348555" y="22698"/>
                  <a:pt x="323155" y="84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24B2281-7E42-DFEB-B978-1247D7574B4D}"/>
              </a:ext>
            </a:extLst>
          </p:cNvPr>
          <p:cNvSpPr/>
          <p:nvPr/>
        </p:nvSpPr>
        <p:spPr>
          <a:xfrm>
            <a:off x="2208703" y="5082307"/>
            <a:ext cx="196304" cy="572785"/>
          </a:xfrm>
          <a:custGeom>
            <a:avLst/>
            <a:gdLst>
              <a:gd name="connsiteX0" fmla="*/ 75209 w 196304"/>
              <a:gd name="connsiteY0" fmla="*/ 15786 h 572785"/>
              <a:gd name="connsiteX1" fmla="*/ 53 w 196304"/>
              <a:gd name="connsiteY1" fmla="*/ 383216 h 572785"/>
              <a:gd name="connsiteX2" fmla="*/ 62683 w 196304"/>
              <a:gd name="connsiteY2" fmla="*/ 303885 h 572785"/>
              <a:gd name="connsiteX3" fmla="*/ 33456 w 196304"/>
              <a:gd name="connsiteY3" fmla="*/ 475074 h 572785"/>
              <a:gd name="connsiteX4" fmla="*/ 196294 w 196304"/>
              <a:gd name="connsiteY4" fmla="*/ 283008 h 572785"/>
              <a:gd name="connsiteX5" fmla="*/ 25105 w 196304"/>
              <a:gd name="connsiteY5" fmla="*/ 571107 h 572785"/>
              <a:gd name="connsiteX6" fmla="*/ 54333 w 196304"/>
              <a:gd name="connsiteY6" fmla="*/ 387392 h 572785"/>
              <a:gd name="connsiteX7" fmla="*/ 50157 w 196304"/>
              <a:gd name="connsiteY7" fmla="*/ 95118 h 572785"/>
              <a:gd name="connsiteX8" fmla="*/ 75209 w 196304"/>
              <a:gd name="connsiteY8" fmla="*/ 15786 h 57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304" h="572785">
                <a:moveTo>
                  <a:pt x="75209" y="15786"/>
                </a:moveTo>
                <a:cubicBezTo>
                  <a:pt x="66858" y="63802"/>
                  <a:pt x="2141" y="335200"/>
                  <a:pt x="53" y="383216"/>
                </a:cubicBezTo>
                <a:cubicBezTo>
                  <a:pt x="-2035" y="431232"/>
                  <a:pt x="57116" y="288575"/>
                  <a:pt x="62683" y="303885"/>
                </a:cubicBezTo>
                <a:cubicBezTo>
                  <a:pt x="68250" y="319195"/>
                  <a:pt x="11188" y="478553"/>
                  <a:pt x="33456" y="475074"/>
                </a:cubicBezTo>
                <a:cubicBezTo>
                  <a:pt x="55724" y="471595"/>
                  <a:pt x="197686" y="267003"/>
                  <a:pt x="196294" y="283008"/>
                </a:cubicBezTo>
                <a:cubicBezTo>
                  <a:pt x="194902" y="299013"/>
                  <a:pt x="48765" y="553710"/>
                  <a:pt x="25105" y="571107"/>
                </a:cubicBezTo>
                <a:cubicBezTo>
                  <a:pt x="1445" y="588504"/>
                  <a:pt x="50158" y="466723"/>
                  <a:pt x="54333" y="387392"/>
                </a:cubicBezTo>
                <a:cubicBezTo>
                  <a:pt x="58508" y="308061"/>
                  <a:pt x="48069" y="150789"/>
                  <a:pt x="50157" y="95118"/>
                </a:cubicBezTo>
                <a:cubicBezTo>
                  <a:pt x="52245" y="39447"/>
                  <a:pt x="83560" y="-32230"/>
                  <a:pt x="75209" y="15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5285D4B-9362-1DF3-A177-017BC7B13B69}"/>
              </a:ext>
            </a:extLst>
          </p:cNvPr>
          <p:cNvSpPr/>
          <p:nvPr/>
        </p:nvSpPr>
        <p:spPr>
          <a:xfrm>
            <a:off x="2442522" y="5515627"/>
            <a:ext cx="125414" cy="743274"/>
          </a:xfrm>
          <a:custGeom>
            <a:avLst/>
            <a:gdLst>
              <a:gd name="connsiteX0" fmla="*/ 16755 w 125414"/>
              <a:gd name="connsiteY0" fmla="*/ 0 h 743274"/>
              <a:gd name="connsiteX1" fmla="*/ 125314 w 125414"/>
              <a:gd name="connsiteY1" fmla="*/ 480165 h 743274"/>
              <a:gd name="connsiteX2" fmla="*/ 37631 w 125414"/>
              <a:gd name="connsiteY2" fmla="*/ 338203 h 743274"/>
              <a:gd name="connsiteX3" fmla="*/ 108612 w 125414"/>
              <a:gd name="connsiteY3" fmla="*/ 730685 h 743274"/>
              <a:gd name="connsiteX4" fmla="*/ 75210 w 125414"/>
              <a:gd name="connsiteY4" fmla="*/ 613776 h 743274"/>
              <a:gd name="connsiteX5" fmla="*/ 53 w 125414"/>
              <a:gd name="connsiteY5" fmla="*/ 288099 h 743274"/>
              <a:gd name="connsiteX6" fmla="*/ 87736 w 125414"/>
              <a:gd name="connsiteY6" fmla="*/ 484340 h 743274"/>
              <a:gd name="connsiteX7" fmla="*/ 16755 w 125414"/>
              <a:gd name="connsiteY7" fmla="*/ 0 h 7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14" h="743274">
                <a:moveTo>
                  <a:pt x="16755" y="0"/>
                </a:moveTo>
                <a:cubicBezTo>
                  <a:pt x="23018" y="-696"/>
                  <a:pt x="121835" y="423798"/>
                  <a:pt x="125314" y="480165"/>
                </a:cubicBezTo>
                <a:cubicBezTo>
                  <a:pt x="128793" y="536532"/>
                  <a:pt x="40415" y="296450"/>
                  <a:pt x="37631" y="338203"/>
                </a:cubicBezTo>
                <a:cubicBezTo>
                  <a:pt x="34847" y="379956"/>
                  <a:pt x="102349" y="684756"/>
                  <a:pt x="108612" y="730685"/>
                </a:cubicBezTo>
                <a:cubicBezTo>
                  <a:pt x="114875" y="776614"/>
                  <a:pt x="93303" y="687540"/>
                  <a:pt x="75210" y="613776"/>
                </a:cubicBezTo>
                <a:cubicBezTo>
                  <a:pt x="57117" y="540012"/>
                  <a:pt x="-2035" y="309672"/>
                  <a:pt x="53" y="288099"/>
                </a:cubicBezTo>
                <a:cubicBezTo>
                  <a:pt x="2141" y="266526"/>
                  <a:pt x="82169" y="533052"/>
                  <a:pt x="87736" y="484340"/>
                </a:cubicBezTo>
                <a:cubicBezTo>
                  <a:pt x="93303" y="435628"/>
                  <a:pt x="10492" y="696"/>
                  <a:pt x="167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6A23AC7-4FD3-B83D-BE43-586B321F2D09}"/>
              </a:ext>
            </a:extLst>
          </p:cNvPr>
          <p:cNvSpPr/>
          <p:nvPr/>
        </p:nvSpPr>
        <p:spPr>
          <a:xfrm>
            <a:off x="2344182" y="5490510"/>
            <a:ext cx="182855" cy="743205"/>
          </a:xfrm>
          <a:custGeom>
            <a:avLst/>
            <a:gdLst>
              <a:gd name="connsiteX0" fmla="*/ 135971 w 182855"/>
              <a:gd name="connsiteY0" fmla="*/ 65 h 743205"/>
              <a:gd name="connsiteX1" fmla="*/ 48289 w 182855"/>
              <a:gd name="connsiteY1" fmla="*/ 204657 h 743205"/>
              <a:gd name="connsiteX2" fmla="*/ 56640 w 182855"/>
              <a:gd name="connsiteY2" fmla="*/ 434301 h 743205"/>
              <a:gd name="connsiteX3" fmla="*/ 23237 w 182855"/>
              <a:gd name="connsiteY3" fmla="*/ 392548 h 743205"/>
              <a:gd name="connsiteX4" fmla="*/ 181900 w 182855"/>
              <a:gd name="connsiteY4" fmla="*/ 739101 h 743205"/>
              <a:gd name="connsiteX5" fmla="*/ 85867 w 182855"/>
              <a:gd name="connsiteY5" fmla="*/ 559561 h 743205"/>
              <a:gd name="connsiteX6" fmla="*/ 10711 w 182855"/>
              <a:gd name="connsiteY6" fmla="*/ 213008 h 743205"/>
              <a:gd name="connsiteX7" fmla="*/ 14886 w 182855"/>
              <a:gd name="connsiteY7" fmla="*/ 225534 h 743205"/>
              <a:gd name="connsiteX8" fmla="*/ 135971 w 182855"/>
              <a:gd name="connsiteY8" fmla="*/ 65 h 7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55" h="743205">
                <a:moveTo>
                  <a:pt x="135971" y="65"/>
                </a:moveTo>
                <a:cubicBezTo>
                  <a:pt x="141538" y="-3415"/>
                  <a:pt x="61511" y="132284"/>
                  <a:pt x="48289" y="204657"/>
                </a:cubicBezTo>
                <a:cubicBezTo>
                  <a:pt x="35067" y="277030"/>
                  <a:pt x="60815" y="402986"/>
                  <a:pt x="56640" y="434301"/>
                </a:cubicBezTo>
                <a:cubicBezTo>
                  <a:pt x="52465" y="465616"/>
                  <a:pt x="2360" y="341748"/>
                  <a:pt x="23237" y="392548"/>
                </a:cubicBezTo>
                <a:cubicBezTo>
                  <a:pt x="44114" y="443348"/>
                  <a:pt x="171462" y="711266"/>
                  <a:pt x="181900" y="739101"/>
                </a:cubicBezTo>
                <a:cubicBezTo>
                  <a:pt x="192338" y="766937"/>
                  <a:pt x="114399" y="647243"/>
                  <a:pt x="85867" y="559561"/>
                </a:cubicBezTo>
                <a:cubicBezTo>
                  <a:pt x="57335" y="471879"/>
                  <a:pt x="22541" y="268679"/>
                  <a:pt x="10711" y="213008"/>
                </a:cubicBezTo>
                <a:cubicBezTo>
                  <a:pt x="-1119" y="157337"/>
                  <a:pt x="-7382" y="262416"/>
                  <a:pt x="14886" y="225534"/>
                </a:cubicBezTo>
                <a:cubicBezTo>
                  <a:pt x="37154" y="188652"/>
                  <a:pt x="130404" y="3545"/>
                  <a:pt x="13597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A9F54D0-4AF4-00DB-3251-B7E1BA4EF50A}"/>
              </a:ext>
            </a:extLst>
          </p:cNvPr>
          <p:cNvSpPr/>
          <p:nvPr/>
        </p:nvSpPr>
        <p:spPr>
          <a:xfrm>
            <a:off x="6149595" y="5745012"/>
            <a:ext cx="287005" cy="564360"/>
          </a:xfrm>
          <a:custGeom>
            <a:avLst/>
            <a:gdLst>
              <a:gd name="connsiteX0" fmla="*/ 251205 w 287005"/>
              <a:gd name="connsiteY0" fmla="*/ 259 h 564360"/>
              <a:gd name="connsiteX1" fmla="*/ 284608 w 287005"/>
              <a:gd name="connsiteY1" fmla="*/ 275832 h 564360"/>
              <a:gd name="connsiteX2" fmla="*/ 176049 w 287005"/>
              <a:gd name="connsiteY2" fmla="*/ 380215 h 564360"/>
              <a:gd name="connsiteX3" fmla="*/ 146821 w 287005"/>
              <a:gd name="connsiteY3" fmla="*/ 384391 h 564360"/>
              <a:gd name="connsiteX4" fmla="*/ 684 w 287005"/>
              <a:gd name="connsiteY4" fmla="*/ 563930 h 564360"/>
              <a:gd name="connsiteX5" fmla="*/ 213627 w 287005"/>
              <a:gd name="connsiteY5" fmla="*/ 325936 h 564360"/>
              <a:gd name="connsiteX6" fmla="*/ 263731 w 287005"/>
              <a:gd name="connsiteY6" fmla="*/ 250780 h 564360"/>
              <a:gd name="connsiteX7" fmla="*/ 230328 w 287005"/>
              <a:gd name="connsiteY7" fmla="*/ 192325 h 564360"/>
              <a:gd name="connsiteX8" fmla="*/ 251205 w 287005"/>
              <a:gd name="connsiteY8" fmla="*/ 225728 h 564360"/>
              <a:gd name="connsiteX9" fmla="*/ 251205 w 287005"/>
              <a:gd name="connsiteY9" fmla="*/ 259 h 5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005" h="564360">
                <a:moveTo>
                  <a:pt x="251205" y="259"/>
                </a:moveTo>
                <a:cubicBezTo>
                  <a:pt x="256772" y="8610"/>
                  <a:pt x="297134" y="212506"/>
                  <a:pt x="284608" y="275832"/>
                </a:cubicBezTo>
                <a:cubicBezTo>
                  <a:pt x="272082" y="339158"/>
                  <a:pt x="199013" y="362122"/>
                  <a:pt x="176049" y="380215"/>
                </a:cubicBezTo>
                <a:cubicBezTo>
                  <a:pt x="153085" y="398308"/>
                  <a:pt x="176048" y="353772"/>
                  <a:pt x="146821" y="384391"/>
                </a:cubicBezTo>
                <a:cubicBezTo>
                  <a:pt x="117594" y="415010"/>
                  <a:pt x="-10450" y="573673"/>
                  <a:pt x="684" y="563930"/>
                </a:cubicBezTo>
                <a:cubicBezTo>
                  <a:pt x="11818" y="554188"/>
                  <a:pt x="169786" y="378128"/>
                  <a:pt x="213627" y="325936"/>
                </a:cubicBezTo>
                <a:cubicBezTo>
                  <a:pt x="257468" y="273744"/>
                  <a:pt x="260948" y="273049"/>
                  <a:pt x="263731" y="250780"/>
                </a:cubicBezTo>
                <a:cubicBezTo>
                  <a:pt x="266515" y="228512"/>
                  <a:pt x="232416" y="196500"/>
                  <a:pt x="230328" y="192325"/>
                </a:cubicBezTo>
                <a:cubicBezTo>
                  <a:pt x="228240" y="188150"/>
                  <a:pt x="247030" y="264002"/>
                  <a:pt x="251205" y="225728"/>
                </a:cubicBezTo>
                <a:cubicBezTo>
                  <a:pt x="255380" y="187454"/>
                  <a:pt x="245638" y="-8092"/>
                  <a:pt x="251205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2737A9F-035B-9F73-EE9E-15952E0B5BE8}"/>
              </a:ext>
            </a:extLst>
          </p:cNvPr>
          <p:cNvSpPr/>
          <p:nvPr/>
        </p:nvSpPr>
        <p:spPr>
          <a:xfrm>
            <a:off x="6668020" y="5031275"/>
            <a:ext cx="218411" cy="639778"/>
          </a:xfrm>
          <a:custGeom>
            <a:avLst/>
            <a:gdLst>
              <a:gd name="connsiteX0" fmla="*/ 2 w 218411"/>
              <a:gd name="connsiteY0" fmla="*/ 283936 h 639778"/>
              <a:gd name="connsiteX1" fmla="*/ 187892 w 218411"/>
              <a:gd name="connsiteY1" fmla="*/ 434248 h 639778"/>
              <a:gd name="connsiteX2" fmla="*/ 141964 w 218411"/>
              <a:gd name="connsiteY2" fmla="*/ 638840 h 639778"/>
              <a:gd name="connsiteX3" fmla="*/ 175366 w 218411"/>
              <a:gd name="connsiteY3" fmla="*/ 346566 h 639778"/>
              <a:gd name="connsiteX4" fmla="*/ 217120 w 218411"/>
              <a:gd name="connsiteY4" fmla="*/ 13 h 639778"/>
              <a:gd name="connsiteX5" fmla="*/ 183717 w 218411"/>
              <a:gd name="connsiteY5" fmla="*/ 359092 h 639778"/>
              <a:gd name="connsiteX6" fmla="*/ 2 w 218411"/>
              <a:gd name="connsiteY6" fmla="*/ 283936 h 63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11" h="639778">
                <a:moveTo>
                  <a:pt x="2" y="283936"/>
                </a:moveTo>
                <a:cubicBezTo>
                  <a:pt x="698" y="296462"/>
                  <a:pt x="164232" y="375097"/>
                  <a:pt x="187892" y="434248"/>
                </a:cubicBezTo>
                <a:cubicBezTo>
                  <a:pt x="211552" y="493399"/>
                  <a:pt x="144052" y="653454"/>
                  <a:pt x="141964" y="638840"/>
                </a:cubicBezTo>
                <a:cubicBezTo>
                  <a:pt x="139876" y="624226"/>
                  <a:pt x="162840" y="453037"/>
                  <a:pt x="175366" y="346566"/>
                </a:cubicBezTo>
                <a:cubicBezTo>
                  <a:pt x="187892" y="240095"/>
                  <a:pt x="215728" y="-2075"/>
                  <a:pt x="217120" y="13"/>
                </a:cubicBezTo>
                <a:cubicBezTo>
                  <a:pt x="218512" y="2101"/>
                  <a:pt x="225471" y="309684"/>
                  <a:pt x="183717" y="359092"/>
                </a:cubicBezTo>
                <a:cubicBezTo>
                  <a:pt x="141963" y="408500"/>
                  <a:pt x="-694" y="271410"/>
                  <a:pt x="2" y="283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944B2FB7-ED00-D1F0-2392-777DF602C9BF}"/>
              </a:ext>
            </a:extLst>
          </p:cNvPr>
          <p:cNvSpPr/>
          <p:nvPr/>
        </p:nvSpPr>
        <p:spPr>
          <a:xfrm>
            <a:off x="6605266" y="5312110"/>
            <a:ext cx="184115" cy="738568"/>
          </a:xfrm>
          <a:custGeom>
            <a:avLst/>
            <a:gdLst>
              <a:gd name="connsiteX0" fmla="*/ 126 w 184115"/>
              <a:gd name="connsiteY0" fmla="*/ 3101 h 738568"/>
              <a:gd name="connsiteX1" fmla="*/ 146263 w 184115"/>
              <a:gd name="connsiteY1" fmla="*/ 224394 h 738568"/>
              <a:gd name="connsiteX2" fmla="*/ 150438 w 184115"/>
              <a:gd name="connsiteY2" fmla="*/ 437337 h 738568"/>
              <a:gd name="connsiteX3" fmla="*/ 183841 w 184115"/>
              <a:gd name="connsiteY3" fmla="*/ 328778 h 738568"/>
              <a:gd name="connsiteX4" fmla="*/ 129561 w 184115"/>
              <a:gd name="connsiteY4" fmla="*/ 737961 h 738568"/>
              <a:gd name="connsiteX5" fmla="*/ 171315 w 184115"/>
              <a:gd name="connsiteY5" fmla="*/ 416460 h 738568"/>
              <a:gd name="connsiteX6" fmla="*/ 167139 w 184115"/>
              <a:gd name="connsiteY6" fmla="*/ 241095 h 738568"/>
              <a:gd name="connsiteX7" fmla="*/ 121211 w 184115"/>
              <a:gd name="connsiteY7" fmla="*/ 103309 h 738568"/>
              <a:gd name="connsiteX8" fmla="*/ 126 w 184115"/>
              <a:gd name="connsiteY8" fmla="*/ 3101 h 73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15" h="738568">
                <a:moveTo>
                  <a:pt x="126" y="3101"/>
                </a:moveTo>
                <a:cubicBezTo>
                  <a:pt x="4301" y="23282"/>
                  <a:pt x="121211" y="152021"/>
                  <a:pt x="146263" y="224394"/>
                </a:cubicBezTo>
                <a:cubicBezTo>
                  <a:pt x="171315" y="296767"/>
                  <a:pt x="144175" y="419940"/>
                  <a:pt x="150438" y="437337"/>
                </a:cubicBezTo>
                <a:cubicBezTo>
                  <a:pt x="156701" y="454734"/>
                  <a:pt x="187320" y="278674"/>
                  <a:pt x="183841" y="328778"/>
                </a:cubicBezTo>
                <a:cubicBezTo>
                  <a:pt x="180362" y="378882"/>
                  <a:pt x="131649" y="723347"/>
                  <a:pt x="129561" y="737961"/>
                </a:cubicBezTo>
                <a:cubicBezTo>
                  <a:pt x="127473" y="752575"/>
                  <a:pt x="165052" y="499271"/>
                  <a:pt x="171315" y="416460"/>
                </a:cubicBezTo>
                <a:cubicBezTo>
                  <a:pt x="177578" y="333649"/>
                  <a:pt x="175490" y="293287"/>
                  <a:pt x="167139" y="241095"/>
                </a:cubicBezTo>
                <a:cubicBezTo>
                  <a:pt x="158788" y="188903"/>
                  <a:pt x="146263" y="140191"/>
                  <a:pt x="121211" y="103309"/>
                </a:cubicBezTo>
                <a:cubicBezTo>
                  <a:pt x="96159" y="66427"/>
                  <a:pt x="-4049" y="-17080"/>
                  <a:pt x="126" y="3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B9DF32F-5A9B-A5EA-5820-8DA6E34DA1FF}"/>
              </a:ext>
            </a:extLst>
          </p:cNvPr>
          <p:cNvSpPr/>
          <p:nvPr/>
        </p:nvSpPr>
        <p:spPr>
          <a:xfrm>
            <a:off x="4725928" y="7282909"/>
            <a:ext cx="150968" cy="240282"/>
          </a:xfrm>
          <a:custGeom>
            <a:avLst/>
            <a:gdLst>
              <a:gd name="connsiteX0" fmla="*/ 150872 w 150968"/>
              <a:gd name="connsiteY0" fmla="*/ 18 h 240282"/>
              <a:gd name="connsiteX1" fmla="*/ 61225 w 150968"/>
              <a:gd name="connsiteY1" fmla="*/ 100423 h 240282"/>
              <a:gd name="connsiteX2" fmla="*/ 265 w 150968"/>
              <a:gd name="connsiteY2" fmla="*/ 240272 h 240282"/>
              <a:gd name="connsiteX3" fmla="*/ 43296 w 150968"/>
              <a:gd name="connsiteY3" fmla="*/ 93251 h 240282"/>
              <a:gd name="connsiteX4" fmla="*/ 150872 w 150968"/>
              <a:gd name="connsiteY4" fmla="*/ 18 h 24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68" h="240282">
                <a:moveTo>
                  <a:pt x="150872" y="18"/>
                </a:moveTo>
                <a:cubicBezTo>
                  <a:pt x="153860" y="1213"/>
                  <a:pt x="86326" y="60381"/>
                  <a:pt x="61225" y="100423"/>
                </a:cubicBezTo>
                <a:cubicBezTo>
                  <a:pt x="36124" y="140465"/>
                  <a:pt x="3253" y="241467"/>
                  <a:pt x="265" y="240272"/>
                </a:cubicBezTo>
                <a:cubicBezTo>
                  <a:pt x="-2723" y="239077"/>
                  <a:pt x="19988" y="129707"/>
                  <a:pt x="43296" y="93251"/>
                </a:cubicBezTo>
                <a:cubicBezTo>
                  <a:pt x="66604" y="56795"/>
                  <a:pt x="147884" y="-1177"/>
                  <a:pt x="15087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3686519-1C58-AD33-8C40-43460CC67BE5}"/>
              </a:ext>
            </a:extLst>
          </p:cNvPr>
          <p:cNvSpPr/>
          <p:nvPr/>
        </p:nvSpPr>
        <p:spPr>
          <a:xfrm>
            <a:off x="3851854" y="7157668"/>
            <a:ext cx="23513" cy="147622"/>
          </a:xfrm>
          <a:custGeom>
            <a:avLst/>
            <a:gdLst>
              <a:gd name="connsiteX0" fmla="*/ 16761 w 23513"/>
              <a:gd name="connsiteY0" fmla="*/ 108 h 147622"/>
              <a:gd name="connsiteX1" fmla="*/ 6713 w 23513"/>
              <a:gd name="connsiteY1" fmla="*/ 73796 h 147622"/>
              <a:gd name="connsiteX2" fmla="*/ 23460 w 23513"/>
              <a:gd name="connsiteY2" fmla="*/ 147484 h 147622"/>
              <a:gd name="connsiteX3" fmla="*/ 14 w 23513"/>
              <a:gd name="connsiteY3" fmla="*/ 90543 h 147622"/>
              <a:gd name="connsiteX4" fmla="*/ 16761 w 23513"/>
              <a:gd name="connsiteY4" fmla="*/ 108 h 1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" h="147622">
                <a:moveTo>
                  <a:pt x="16761" y="108"/>
                </a:moveTo>
                <a:cubicBezTo>
                  <a:pt x="17877" y="-2683"/>
                  <a:pt x="5596" y="49233"/>
                  <a:pt x="6713" y="73796"/>
                </a:cubicBezTo>
                <a:cubicBezTo>
                  <a:pt x="7829" y="98359"/>
                  <a:pt x="24576" y="144693"/>
                  <a:pt x="23460" y="147484"/>
                </a:cubicBezTo>
                <a:cubicBezTo>
                  <a:pt x="22344" y="150275"/>
                  <a:pt x="572" y="110082"/>
                  <a:pt x="14" y="90543"/>
                </a:cubicBezTo>
                <a:cubicBezTo>
                  <a:pt x="-544" y="71005"/>
                  <a:pt x="15645" y="2899"/>
                  <a:pt x="1676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B67F876C-3A72-F9B5-DA33-0C71EA7965C0}"/>
              </a:ext>
            </a:extLst>
          </p:cNvPr>
          <p:cNvSpPr/>
          <p:nvPr/>
        </p:nvSpPr>
        <p:spPr>
          <a:xfrm>
            <a:off x="3490095" y="7033531"/>
            <a:ext cx="271456" cy="381887"/>
          </a:xfrm>
          <a:custGeom>
            <a:avLst/>
            <a:gdLst>
              <a:gd name="connsiteX0" fmla="*/ 32 w 271456"/>
              <a:gd name="connsiteY0" fmla="*/ 315 h 381887"/>
              <a:gd name="connsiteX1" fmla="*/ 237843 w 271456"/>
              <a:gd name="connsiteY1" fmla="*/ 315164 h 381887"/>
              <a:gd name="connsiteX2" fmla="*/ 267989 w 271456"/>
              <a:gd name="connsiteY2" fmla="*/ 378803 h 381887"/>
              <a:gd name="connsiteX3" fmla="*/ 221096 w 271456"/>
              <a:gd name="connsiteY3" fmla="*/ 258223 h 381887"/>
              <a:gd name="connsiteX4" fmla="*/ 32 w 271456"/>
              <a:gd name="connsiteY4" fmla="*/ 315 h 3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56" h="381887">
                <a:moveTo>
                  <a:pt x="32" y="315"/>
                </a:moveTo>
                <a:cubicBezTo>
                  <a:pt x="2823" y="9805"/>
                  <a:pt x="193184" y="252083"/>
                  <a:pt x="237843" y="315164"/>
                </a:cubicBezTo>
                <a:cubicBezTo>
                  <a:pt x="282502" y="378245"/>
                  <a:pt x="270780" y="388293"/>
                  <a:pt x="267989" y="378803"/>
                </a:cubicBezTo>
                <a:cubicBezTo>
                  <a:pt x="265198" y="369313"/>
                  <a:pt x="265197" y="318513"/>
                  <a:pt x="221096" y="258223"/>
                </a:cubicBezTo>
                <a:cubicBezTo>
                  <a:pt x="176995" y="197933"/>
                  <a:pt x="-2759" y="-9175"/>
                  <a:pt x="32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EB679707-A864-0723-3B48-8A580251C3F8}"/>
              </a:ext>
            </a:extLst>
          </p:cNvPr>
          <p:cNvSpPr/>
          <p:nvPr/>
        </p:nvSpPr>
        <p:spPr>
          <a:xfrm>
            <a:off x="4180835" y="7120086"/>
            <a:ext cx="181962" cy="165290"/>
          </a:xfrm>
          <a:custGeom>
            <a:avLst/>
            <a:gdLst>
              <a:gd name="connsiteX0" fmla="*/ 640 w 181962"/>
              <a:gd name="connsiteY0" fmla="*/ 1439 h 165290"/>
              <a:gd name="connsiteX1" fmla="*/ 159390 w 181962"/>
              <a:gd name="connsiteY1" fmla="*/ 137964 h 165290"/>
              <a:gd name="connsiteX2" fmla="*/ 175265 w 181962"/>
              <a:gd name="connsiteY2" fmla="*/ 160189 h 165290"/>
              <a:gd name="connsiteX3" fmla="*/ 105415 w 181962"/>
              <a:gd name="connsiteY3" fmla="*/ 71289 h 165290"/>
              <a:gd name="connsiteX4" fmla="*/ 640 w 181962"/>
              <a:gd name="connsiteY4" fmla="*/ 1439 h 16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2" h="165290">
                <a:moveTo>
                  <a:pt x="640" y="1439"/>
                </a:moveTo>
                <a:cubicBezTo>
                  <a:pt x="9636" y="12551"/>
                  <a:pt x="130286" y="111506"/>
                  <a:pt x="159390" y="137964"/>
                </a:cubicBezTo>
                <a:cubicBezTo>
                  <a:pt x="188494" y="164422"/>
                  <a:pt x="184261" y="171301"/>
                  <a:pt x="175265" y="160189"/>
                </a:cubicBezTo>
                <a:cubicBezTo>
                  <a:pt x="166269" y="149077"/>
                  <a:pt x="130815" y="96160"/>
                  <a:pt x="105415" y="71289"/>
                </a:cubicBezTo>
                <a:cubicBezTo>
                  <a:pt x="80015" y="46418"/>
                  <a:pt x="-8356" y="-9673"/>
                  <a:pt x="640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99F67C0-9398-8FAD-263A-8B17900331AE}"/>
              </a:ext>
            </a:extLst>
          </p:cNvPr>
          <p:cNvSpPr/>
          <p:nvPr/>
        </p:nvSpPr>
        <p:spPr>
          <a:xfrm>
            <a:off x="4686081" y="7013379"/>
            <a:ext cx="120896" cy="219464"/>
          </a:xfrm>
          <a:custGeom>
            <a:avLst/>
            <a:gdLst>
              <a:gd name="connsiteX0" fmla="*/ 120869 w 120896"/>
              <a:gd name="connsiteY0" fmla="*/ 196 h 219464"/>
              <a:gd name="connsiteX1" fmla="*/ 25619 w 120896"/>
              <a:gd name="connsiteY1" fmla="*/ 120846 h 219464"/>
              <a:gd name="connsiteX2" fmla="*/ 219 w 120896"/>
              <a:gd name="connsiteY2" fmla="*/ 219271 h 219464"/>
              <a:gd name="connsiteX3" fmla="*/ 35144 w 120896"/>
              <a:gd name="connsiteY3" fmla="*/ 95446 h 219464"/>
              <a:gd name="connsiteX4" fmla="*/ 120869 w 120896"/>
              <a:gd name="connsiteY4" fmla="*/ 196 h 21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96" h="219464">
                <a:moveTo>
                  <a:pt x="120869" y="196"/>
                </a:moveTo>
                <a:cubicBezTo>
                  <a:pt x="119282" y="4429"/>
                  <a:pt x="45727" y="84333"/>
                  <a:pt x="25619" y="120846"/>
                </a:cubicBezTo>
                <a:cubicBezTo>
                  <a:pt x="5511" y="157359"/>
                  <a:pt x="-1368" y="223504"/>
                  <a:pt x="219" y="219271"/>
                </a:cubicBezTo>
                <a:cubicBezTo>
                  <a:pt x="1806" y="215038"/>
                  <a:pt x="15565" y="129842"/>
                  <a:pt x="35144" y="95446"/>
                </a:cubicBezTo>
                <a:cubicBezTo>
                  <a:pt x="54723" y="61050"/>
                  <a:pt x="122456" y="-4037"/>
                  <a:pt x="120869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FA2E2C5-62B2-ACAE-2598-E9EACCCBEEE3}"/>
              </a:ext>
            </a:extLst>
          </p:cNvPr>
          <p:cNvSpPr/>
          <p:nvPr/>
        </p:nvSpPr>
        <p:spPr>
          <a:xfrm>
            <a:off x="4231527" y="7016745"/>
            <a:ext cx="384345" cy="34930"/>
          </a:xfrm>
          <a:custGeom>
            <a:avLst/>
            <a:gdLst>
              <a:gd name="connsiteX0" fmla="*/ 748 w 384345"/>
              <a:gd name="connsiteY0" fmla="*/ 34930 h 34930"/>
              <a:gd name="connsiteX1" fmla="*/ 216648 w 384345"/>
              <a:gd name="connsiteY1" fmla="*/ 5 h 34930"/>
              <a:gd name="connsiteX2" fmla="*/ 381748 w 384345"/>
              <a:gd name="connsiteY2" fmla="*/ 34930 h 34930"/>
              <a:gd name="connsiteX3" fmla="*/ 296023 w 384345"/>
              <a:gd name="connsiteY3" fmla="*/ 5 h 34930"/>
              <a:gd name="connsiteX4" fmla="*/ 748 w 384345"/>
              <a:gd name="connsiteY4" fmla="*/ 34930 h 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45" h="34930">
                <a:moveTo>
                  <a:pt x="748" y="34930"/>
                </a:moveTo>
                <a:cubicBezTo>
                  <a:pt x="-12481" y="34930"/>
                  <a:pt x="153148" y="5"/>
                  <a:pt x="216648" y="5"/>
                </a:cubicBezTo>
                <a:cubicBezTo>
                  <a:pt x="280148" y="5"/>
                  <a:pt x="368519" y="34930"/>
                  <a:pt x="381748" y="34930"/>
                </a:cubicBezTo>
                <a:cubicBezTo>
                  <a:pt x="394977" y="34930"/>
                  <a:pt x="356348" y="-524"/>
                  <a:pt x="296023" y="5"/>
                </a:cubicBezTo>
                <a:cubicBezTo>
                  <a:pt x="235698" y="534"/>
                  <a:pt x="13977" y="34930"/>
                  <a:pt x="748" y="34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57E278EB-36D0-D006-D0AE-D4DC2EA08CBB}"/>
              </a:ext>
            </a:extLst>
          </p:cNvPr>
          <p:cNvSpPr/>
          <p:nvPr/>
        </p:nvSpPr>
        <p:spPr>
          <a:xfrm>
            <a:off x="3859246" y="7436397"/>
            <a:ext cx="944659" cy="197458"/>
          </a:xfrm>
          <a:custGeom>
            <a:avLst/>
            <a:gdLst>
              <a:gd name="connsiteX0" fmla="*/ 17157 w 944659"/>
              <a:gd name="connsiteY0" fmla="*/ 6166 h 197458"/>
              <a:gd name="connsiteX1" fmla="*/ 324134 w 944659"/>
              <a:gd name="connsiteY1" fmla="*/ 179249 h 197458"/>
              <a:gd name="connsiteX2" fmla="*/ 944620 w 944659"/>
              <a:gd name="connsiteY2" fmla="*/ 136794 h 197458"/>
              <a:gd name="connsiteX3" fmla="*/ 353525 w 944659"/>
              <a:gd name="connsiteY3" fmla="*/ 195577 h 197458"/>
              <a:gd name="connsiteX4" fmla="*/ 69408 w 944659"/>
              <a:gd name="connsiteY4" fmla="*/ 51886 h 197458"/>
              <a:gd name="connsiteX5" fmla="*/ 17157 w 944659"/>
              <a:gd name="connsiteY5" fmla="*/ 6166 h 19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659" h="197458">
                <a:moveTo>
                  <a:pt x="17157" y="6166"/>
                </a:moveTo>
                <a:cubicBezTo>
                  <a:pt x="59611" y="27393"/>
                  <a:pt x="169557" y="157478"/>
                  <a:pt x="324134" y="179249"/>
                </a:cubicBezTo>
                <a:cubicBezTo>
                  <a:pt x="478711" y="201020"/>
                  <a:pt x="939722" y="134073"/>
                  <a:pt x="944620" y="136794"/>
                </a:cubicBezTo>
                <a:cubicBezTo>
                  <a:pt x="949518" y="139515"/>
                  <a:pt x="499394" y="209728"/>
                  <a:pt x="353525" y="195577"/>
                </a:cubicBezTo>
                <a:cubicBezTo>
                  <a:pt x="207656" y="181426"/>
                  <a:pt x="120571" y="80733"/>
                  <a:pt x="69408" y="51886"/>
                </a:cubicBezTo>
                <a:cubicBezTo>
                  <a:pt x="18245" y="23039"/>
                  <a:pt x="-25297" y="-15061"/>
                  <a:pt x="17157" y="6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53647E6F-9F1C-3C8F-9B82-BC0EC12FE9F2}"/>
              </a:ext>
            </a:extLst>
          </p:cNvPr>
          <p:cNvSpPr/>
          <p:nvPr/>
        </p:nvSpPr>
        <p:spPr>
          <a:xfrm>
            <a:off x="4882321" y="6938878"/>
            <a:ext cx="713510" cy="552872"/>
          </a:xfrm>
          <a:custGeom>
            <a:avLst/>
            <a:gdLst>
              <a:gd name="connsiteX0" fmla="*/ 712686 w 713510"/>
              <a:gd name="connsiteY0" fmla="*/ 1453 h 552872"/>
              <a:gd name="connsiteX1" fmla="*/ 243224 w 713510"/>
              <a:gd name="connsiteY1" fmla="*/ 323770 h 552872"/>
              <a:gd name="connsiteX2" fmla="*/ 1486 w 713510"/>
              <a:gd name="connsiteY2" fmla="*/ 551494 h 552872"/>
              <a:gd name="connsiteX3" fmla="*/ 348327 w 713510"/>
              <a:gd name="connsiteY3" fmla="*/ 218667 h 552872"/>
              <a:gd name="connsiteX4" fmla="*/ 712686 w 713510"/>
              <a:gd name="connsiteY4" fmla="*/ 1453 h 55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10" h="552872">
                <a:moveTo>
                  <a:pt x="712686" y="1453"/>
                </a:moveTo>
                <a:cubicBezTo>
                  <a:pt x="695169" y="18970"/>
                  <a:pt x="361757" y="232097"/>
                  <a:pt x="243224" y="323770"/>
                </a:cubicBezTo>
                <a:cubicBezTo>
                  <a:pt x="124691" y="415444"/>
                  <a:pt x="-16031" y="569011"/>
                  <a:pt x="1486" y="551494"/>
                </a:cubicBezTo>
                <a:cubicBezTo>
                  <a:pt x="19003" y="533977"/>
                  <a:pt x="232713" y="308589"/>
                  <a:pt x="348327" y="218667"/>
                </a:cubicBezTo>
                <a:cubicBezTo>
                  <a:pt x="463941" y="128745"/>
                  <a:pt x="730203" y="-16064"/>
                  <a:pt x="712686" y="1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5C43711-382C-32A1-2E62-8F241E7B8D9B}"/>
              </a:ext>
            </a:extLst>
          </p:cNvPr>
          <p:cNvSpPr/>
          <p:nvPr/>
        </p:nvSpPr>
        <p:spPr>
          <a:xfrm>
            <a:off x="3377490" y="7180622"/>
            <a:ext cx="493502" cy="392986"/>
          </a:xfrm>
          <a:custGeom>
            <a:avLst/>
            <a:gdLst>
              <a:gd name="connsiteX0" fmla="*/ 4445 w 493502"/>
              <a:gd name="connsiteY0" fmla="*/ 3469 h 392986"/>
              <a:gd name="connsiteX1" fmla="*/ 199428 w 493502"/>
              <a:gd name="connsiteY1" fmla="*/ 154749 h 392986"/>
              <a:gd name="connsiteX2" fmla="*/ 478454 w 493502"/>
              <a:gd name="connsiteY2" fmla="*/ 383349 h 392986"/>
              <a:gd name="connsiteX3" fmla="*/ 431389 w 493502"/>
              <a:gd name="connsiteY3" fmla="*/ 322837 h 392986"/>
              <a:gd name="connsiteX4" fmla="*/ 222960 w 493502"/>
              <a:gd name="connsiteY4" fmla="*/ 74066 h 392986"/>
              <a:gd name="connsiteX5" fmla="*/ 391048 w 493502"/>
              <a:gd name="connsiteY5" fmla="*/ 302666 h 392986"/>
              <a:gd name="connsiteX6" fmla="*/ 4445 w 493502"/>
              <a:gd name="connsiteY6" fmla="*/ 3469 h 39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502" h="392986">
                <a:moveTo>
                  <a:pt x="4445" y="3469"/>
                </a:moveTo>
                <a:cubicBezTo>
                  <a:pt x="-27492" y="-21184"/>
                  <a:pt x="120427" y="91436"/>
                  <a:pt x="199428" y="154749"/>
                </a:cubicBezTo>
                <a:cubicBezTo>
                  <a:pt x="278429" y="218062"/>
                  <a:pt x="439794" y="355334"/>
                  <a:pt x="478454" y="383349"/>
                </a:cubicBezTo>
                <a:cubicBezTo>
                  <a:pt x="517114" y="411364"/>
                  <a:pt x="473971" y="374384"/>
                  <a:pt x="431389" y="322837"/>
                </a:cubicBezTo>
                <a:cubicBezTo>
                  <a:pt x="388807" y="271290"/>
                  <a:pt x="229683" y="77428"/>
                  <a:pt x="222960" y="74066"/>
                </a:cubicBezTo>
                <a:cubicBezTo>
                  <a:pt x="216237" y="70704"/>
                  <a:pt x="421864" y="313872"/>
                  <a:pt x="391048" y="302666"/>
                </a:cubicBezTo>
                <a:cubicBezTo>
                  <a:pt x="360232" y="291460"/>
                  <a:pt x="36382" y="28122"/>
                  <a:pt x="4445" y="3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1FC7739-713B-EBE7-EC9A-01B4598EBDE4}"/>
              </a:ext>
            </a:extLst>
          </p:cNvPr>
          <p:cNvSpPr/>
          <p:nvPr/>
        </p:nvSpPr>
        <p:spPr>
          <a:xfrm>
            <a:off x="2928813" y="4489100"/>
            <a:ext cx="316303" cy="86375"/>
          </a:xfrm>
          <a:custGeom>
            <a:avLst/>
            <a:gdLst>
              <a:gd name="connsiteX0" fmla="*/ 17 w 316303"/>
              <a:gd name="connsiteY0" fmla="*/ 86338 h 86375"/>
              <a:gd name="connsiteX1" fmla="*/ 185647 w 316303"/>
              <a:gd name="connsiteY1" fmla="*/ 17586 h 86375"/>
              <a:gd name="connsiteX2" fmla="*/ 316276 w 316303"/>
              <a:gd name="connsiteY2" fmla="*/ 7273 h 86375"/>
              <a:gd name="connsiteX3" fmla="*/ 175334 w 316303"/>
              <a:gd name="connsiteY3" fmla="*/ 7273 h 86375"/>
              <a:gd name="connsiteX4" fmla="*/ 17 w 316303"/>
              <a:gd name="connsiteY4" fmla="*/ 86338 h 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03" h="86375">
                <a:moveTo>
                  <a:pt x="17" y="86338"/>
                </a:moveTo>
                <a:cubicBezTo>
                  <a:pt x="1736" y="88057"/>
                  <a:pt x="132937" y="30763"/>
                  <a:pt x="185647" y="17586"/>
                </a:cubicBezTo>
                <a:cubicBezTo>
                  <a:pt x="238357" y="4409"/>
                  <a:pt x="317995" y="8992"/>
                  <a:pt x="316276" y="7273"/>
                </a:cubicBezTo>
                <a:cubicBezTo>
                  <a:pt x="314557" y="5554"/>
                  <a:pt x="230335" y="-8196"/>
                  <a:pt x="175334" y="7273"/>
                </a:cubicBezTo>
                <a:cubicBezTo>
                  <a:pt x="120333" y="22742"/>
                  <a:pt x="-1702" y="84619"/>
                  <a:pt x="17" y="8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80B623D5-AD6B-89F3-A0D7-67F0EACE235F}"/>
              </a:ext>
            </a:extLst>
          </p:cNvPr>
          <p:cNvSpPr/>
          <p:nvPr/>
        </p:nvSpPr>
        <p:spPr>
          <a:xfrm>
            <a:off x="2900166" y="4423037"/>
            <a:ext cx="200440" cy="73858"/>
          </a:xfrm>
          <a:custGeom>
            <a:avLst/>
            <a:gdLst>
              <a:gd name="connsiteX0" fmla="*/ 1163 w 200440"/>
              <a:gd name="connsiteY0" fmla="*/ 73336 h 73858"/>
              <a:gd name="connsiteX1" fmla="*/ 197106 w 200440"/>
              <a:gd name="connsiteY1" fmla="*/ 1146 h 73858"/>
              <a:gd name="connsiteX2" fmla="*/ 118042 w 200440"/>
              <a:gd name="connsiteY2" fmla="*/ 32085 h 73858"/>
              <a:gd name="connsiteX3" fmla="*/ 1163 w 200440"/>
              <a:gd name="connsiteY3" fmla="*/ 73336 h 7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40" h="73858">
                <a:moveTo>
                  <a:pt x="1163" y="73336"/>
                </a:moveTo>
                <a:cubicBezTo>
                  <a:pt x="14340" y="68180"/>
                  <a:pt x="177626" y="8021"/>
                  <a:pt x="197106" y="1146"/>
                </a:cubicBezTo>
                <a:cubicBezTo>
                  <a:pt x="216586" y="-5729"/>
                  <a:pt x="145543" y="20053"/>
                  <a:pt x="118042" y="32085"/>
                </a:cubicBezTo>
                <a:cubicBezTo>
                  <a:pt x="90541" y="44117"/>
                  <a:pt x="-12014" y="78492"/>
                  <a:pt x="1163" y="7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A697B43-F078-9E93-2FF1-B66B57F3028F}"/>
              </a:ext>
            </a:extLst>
          </p:cNvPr>
          <p:cNvSpPr/>
          <p:nvPr/>
        </p:nvSpPr>
        <p:spPr>
          <a:xfrm>
            <a:off x="3116079" y="6613119"/>
            <a:ext cx="361668" cy="484107"/>
          </a:xfrm>
          <a:custGeom>
            <a:avLst/>
            <a:gdLst>
              <a:gd name="connsiteX0" fmla="*/ 100 w 361668"/>
              <a:gd name="connsiteY0" fmla="*/ 239 h 484107"/>
              <a:gd name="connsiteX1" fmla="*/ 236721 w 361668"/>
              <a:gd name="connsiteY1" fmla="*/ 349155 h 484107"/>
              <a:gd name="connsiteX2" fmla="*/ 353026 w 361668"/>
              <a:gd name="connsiteY2" fmla="*/ 473481 h 484107"/>
              <a:gd name="connsiteX3" fmla="*/ 336984 w 361668"/>
              <a:gd name="connsiteY3" fmla="*/ 457439 h 484107"/>
              <a:gd name="connsiteX4" fmla="*/ 208647 w 361668"/>
              <a:gd name="connsiteY4" fmla="*/ 297018 h 484107"/>
              <a:gd name="connsiteX5" fmla="*/ 100 w 361668"/>
              <a:gd name="connsiteY5" fmla="*/ 239 h 4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68" h="484107">
                <a:moveTo>
                  <a:pt x="100" y="239"/>
                </a:moveTo>
                <a:cubicBezTo>
                  <a:pt x="4779" y="8928"/>
                  <a:pt x="177900" y="270281"/>
                  <a:pt x="236721" y="349155"/>
                </a:cubicBezTo>
                <a:cubicBezTo>
                  <a:pt x="295542" y="428029"/>
                  <a:pt x="353026" y="473481"/>
                  <a:pt x="353026" y="473481"/>
                </a:cubicBezTo>
                <a:cubicBezTo>
                  <a:pt x="369737" y="491528"/>
                  <a:pt x="361047" y="486849"/>
                  <a:pt x="336984" y="457439"/>
                </a:cubicBezTo>
                <a:cubicBezTo>
                  <a:pt x="312921" y="428029"/>
                  <a:pt x="262121" y="371881"/>
                  <a:pt x="208647" y="297018"/>
                </a:cubicBezTo>
                <a:cubicBezTo>
                  <a:pt x="155173" y="222155"/>
                  <a:pt x="-4579" y="-8450"/>
                  <a:pt x="100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3C51250B-0CD3-3EED-41E3-9E8F267E740C}"/>
              </a:ext>
            </a:extLst>
          </p:cNvPr>
          <p:cNvSpPr/>
          <p:nvPr/>
        </p:nvSpPr>
        <p:spPr>
          <a:xfrm>
            <a:off x="5387937" y="6175216"/>
            <a:ext cx="78389" cy="197057"/>
          </a:xfrm>
          <a:custGeom>
            <a:avLst/>
            <a:gdLst>
              <a:gd name="connsiteX0" fmla="*/ 52 w 78389"/>
              <a:gd name="connsiteY0" fmla="*/ 59 h 197057"/>
              <a:gd name="connsiteX1" fmla="*/ 65659 w 78389"/>
              <a:gd name="connsiteY1" fmla="*/ 123073 h 197057"/>
              <a:gd name="connsiteX2" fmla="*/ 53358 w 78389"/>
              <a:gd name="connsiteY2" fmla="*/ 196881 h 197057"/>
              <a:gd name="connsiteX3" fmla="*/ 77961 w 78389"/>
              <a:gd name="connsiteY3" fmla="*/ 139475 h 197057"/>
              <a:gd name="connsiteX4" fmla="*/ 52 w 78389"/>
              <a:gd name="connsiteY4" fmla="*/ 59 h 1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89" h="197057">
                <a:moveTo>
                  <a:pt x="52" y="59"/>
                </a:moveTo>
                <a:cubicBezTo>
                  <a:pt x="-1998" y="-2675"/>
                  <a:pt x="56775" y="90269"/>
                  <a:pt x="65659" y="123073"/>
                </a:cubicBezTo>
                <a:cubicBezTo>
                  <a:pt x="74543" y="155877"/>
                  <a:pt x="51308" y="194147"/>
                  <a:pt x="53358" y="196881"/>
                </a:cubicBezTo>
                <a:cubicBezTo>
                  <a:pt x="55408" y="199615"/>
                  <a:pt x="82062" y="170228"/>
                  <a:pt x="77961" y="139475"/>
                </a:cubicBezTo>
                <a:cubicBezTo>
                  <a:pt x="73860" y="108722"/>
                  <a:pt x="2102" y="2793"/>
                  <a:pt x="5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1828FEE3-BF93-2294-C173-ACA7226998AB}"/>
              </a:ext>
            </a:extLst>
          </p:cNvPr>
          <p:cNvSpPr/>
          <p:nvPr/>
        </p:nvSpPr>
        <p:spPr>
          <a:xfrm>
            <a:off x="5745309" y="5655035"/>
            <a:ext cx="74265" cy="286071"/>
          </a:xfrm>
          <a:custGeom>
            <a:avLst/>
            <a:gdLst>
              <a:gd name="connsiteX0" fmla="*/ 83 w 74265"/>
              <a:gd name="connsiteY0" fmla="*/ 503 h 286071"/>
              <a:gd name="connsiteX1" fmla="*/ 58224 w 74265"/>
              <a:gd name="connsiteY1" fmla="*/ 79786 h 286071"/>
              <a:gd name="connsiteX2" fmla="*/ 83 w 74265"/>
              <a:gd name="connsiteY2" fmla="*/ 285922 h 286071"/>
              <a:gd name="connsiteX3" fmla="*/ 74081 w 74265"/>
              <a:gd name="connsiteY3" fmla="*/ 111499 h 286071"/>
              <a:gd name="connsiteX4" fmla="*/ 83 w 74265"/>
              <a:gd name="connsiteY4" fmla="*/ 503 h 2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5" h="286071">
                <a:moveTo>
                  <a:pt x="83" y="503"/>
                </a:moveTo>
                <a:cubicBezTo>
                  <a:pt x="-2560" y="-4783"/>
                  <a:pt x="58224" y="32216"/>
                  <a:pt x="58224" y="79786"/>
                </a:cubicBezTo>
                <a:cubicBezTo>
                  <a:pt x="58224" y="127356"/>
                  <a:pt x="-2560" y="280636"/>
                  <a:pt x="83" y="285922"/>
                </a:cubicBezTo>
                <a:cubicBezTo>
                  <a:pt x="2726" y="291208"/>
                  <a:pt x="69676" y="154664"/>
                  <a:pt x="74081" y="111499"/>
                </a:cubicBezTo>
                <a:cubicBezTo>
                  <a:pt x="78486" y="68334"/>
                  <a:pt x="2726" y="5789"/>
                  <a:pt x="8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427EB06-8E02-EDF8-0D64-A3D442E1E183}"/>
              </a:ext>
            </a:extLst>
          </p:cNvPr>
          <p:cNvSpPr/>
          <p:nvPr/>
        </p:nvSpPr>
        <p:spPr>
          <a:xfrm>
            <a:off x="2564191" y="5018789"/>
            <a:ext cx="89632" cy="412750"/>
          </a:xfrm>
          <a:custGeom>
            <a:avLst/>
            <a:gdLst>
              <a:gd name="connsiteX0" fmla="*/ 89632 w 89632"/>
              <a:gd name="connsiteY0" fmla="*/ 98 h 412750"/>
              <a:gd name="connsiteX1" fmla="*/ 7129 w 89632"/>
              <a:gd name="connsiteY1" fmla="*/ 220104 h 412750"/>
              <a:gd name="connsiteX2" fmla="*/ 7129 w 89632"/>
              <a:gd name="connsiteY2" fmla="*/ 412609 h 412750"/>
              <a:gd name="connsiteX3" fmla="*/ 7129 w 89632"/>
              <a:gd name="connsiteY3" fmla="*/ 247605 h 412750"/>
              <a:gd name="connsiteX4" fmla="*/ 89632 w 89632"/>
              <a:gd name="connsiteY4" fmla="*/ 98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32" h="412750">
                <a:moveTo>
                  <a:pt x="89632" y="98"/>
                </a:moveTo>
                <a:cubicBezTo>
                  <a:pt x="89632" y="-4485"/>
                  <a:pt x="20879" y="151352"/>
                  <a:pt x="7129" y="220104"/>
                </a:cubicBezTo>
                <a:cubicBezTo>
                  <a:pt x="-6622" y="288856"/>
                  <a:pt x="7129" y="412609"/>
                  <a:pt x="7129" y="412609"/>
                </a:cubicBezTo>
                <a:cubicBezTo>
                  <a:pt x="7129" y="417192"/>
                  <a:pt x="-8913" y="309482"/>
                  <a:pt x="7129" y="247605"/>
                </a:cubicBezTo>
                <a:cubicBezTo>
                  <a:pt x="23171" y="185728"/>
                  <a:pt x="89632" y="4681"/>
                  <a:pt x="8963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BCB9148C-CCBE-77F3-EA86-27999FBB9CA2}"/>
              </a:ext>
            </a:extLst>
          </p:cNvPr>
          <p:cNvSpPr/>
          <p:nvPr/>
        </p:nvSpPr>
        <p:spPr>
          <a:xfrm>
            <a:off x="6180692" y="5218200"/>
            <a:ext cx="55615" cy="295838"/>
          </a:xfrm>
          <a:custGeom>
            <a:avLst/>
            <a:gdLst>
              <a:gd name="connsiteX0" fmla="*/ 102 w 55615"/>
              <a:gd name="connsiteY0" fmla="*/ 68 h 295838"/>
              <a:gd name="connsiteX1" fmla="*/ 41353 w 55615"/>
              <a:gd name="connsiteY1" fmla="*/ 171947 h 295838"/>
              <a:gd name="connsiteX2" fmla="*/ 41353 w 55615"/>
              <a:gd name="connsiteY2" fmla="*/ 295701 h 295838"/>
              <a:gd name="connsiteX3" fmla="*/ 55103 w 55615"/>
              <a:gd name="connsiteY3" fmla="*/ 192573 h 295838"/>
              <a:gd name="connsiteX4" fmla="*/ 102 w 55615"/>
              <a:gd name="connsiteY4" fmla="*/ 68 h 29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5" h="295838">
                <a:moveTo>
                  <a:pt x="102" y="68"/>
                </a:moveTo>
                <a:cubicBezTo>
                  <a:pt x="-2190" y="-3370"/>
                  <a:pt x="34478" y="122675"/>
                  <a:pt x="41353" y="171947"/>
                </a:cubicBezTo>
                <a:cubicBezTo>
                  <a:pt x="48228" y="221219"/>
                  <a:pt x="39061" y="292263"/>
                  <a:pt x="41353" y="295701"/>
                </a:cubicBezTo>
                <a:cubicBezTo>
                  <a:pt x="43645" y="299139"/>
                  <a:pt x="58540" y="237262"/>
                  <a:pt x="55103" y="192573"/>
                </a:cubicBezTo>
                <a:cubicBezTo>
                  <a:pt x="51666" y="147884"/>
                  <a:pt x="2394" y="3506"/>
                  <a:pt x="102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6D737BD-E7D9-9F17-B15C-288331AF96E1}"/>
              </a:ext>
            </a:extLst>
          </p:cNvPr>
          <p:cNvSpPr/>
          <p:nvPr/>
        </p:nvSpPr>
        <p:spPr>
          <a:xfrm>
            <a:off x="3231202" y="3168341"/>
            <a:ext cx="300160" cy="1325225"/>
          </a:xfrm>
          <a:custGeom>
            <a:avLst/>
            <a:gdLst>
              <a:gd name="connsiteX0" fmla="*/ 299877 w 300160"/>
              <a:gd name="connsiteY0" fmla="*/ 429 h 1325225"/>
              <a:gd name="connsiteX1" fmla="*/ 69840 w 300160"/>
              <a:gd name="connsiteY1" fmla="*/ 460504 h 1325225"/>
              <a:gd name="connsiteX2" fmla="*/ 12330 w 300160"/>
              <a:gd name="connsiteY2" fmla="*/ 805561 h 1325225"/>
              <a:gd name="connsiteX3" fmla="*/ 35334 w 300160"/>
              <a:gd name="connsiteY3" fmla="*/ 443251 h 1325225"/>
              <a:gd name="connsiteX4" fmla="*/ 23832 w 300160"/>
              <a:gd name="connsiteY4" fmla="*/ 897576 h 1325225"/>
              <a:gd name="connsiteX5" fmla="*/ 64089 w 300160"/>
              <a:gd name="connsiteY5" fmla="*/ 1311644 h 1325225"/>
              <a:gd name="connsiteX6" fmla="*/ 64089 w 300160"/>
              <a:gd name="connsiteY6" fmla="*/ 1167870 h 1325225"/>
              <a:gd name="connsiteX7" fmla="*/ 828 w 300160"/>
              <a:gd name="connsiteY7" fmla="*/ 610029 h 1325225"/>
              <a:gd name="connsiteX8" fmla="*/ 115847 w 300160"/>
              <a:gd name="connsiteY8" fmla="*/ 264972 h 1325225"/>
              <a:gd name="connsiteX9" fmla="*/ 18081 w 300160"/>
              <a:gd name="connsiteY9" fmla="*/ 374240 h 1325225"/>
              <a:gd name="connsiteX10" fmla="*/ 299877 w 300160"/>
              <a:gd name="connsiteY10" fmla="*/ 429 h 13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160" h="1325225">
                <a:moveTo>
                  <a:pt x="299877" y="429"/>
                </a:moveTo>
                <a:cubicBezTo>
                  <a:pt x="308504" y="14806"/>
                  <a:pt x="117764" y="326315"/>
                  <a:pt x="69840" y="460504"/>
                </a:cubicBezTo>
                <a:cubicBezTo>
                  <a:pt x="21916" y="594693"/>
                  <a:pt x="18081" y="808436"/>
                  <a:pt x="12330" y="805561"/>
                </a:cubicBezTo>
                <a:cubicBezTo>
                  <a:pt x="6579" y="802686"/>
                  <a:pt x="33417" y="427915"/>
                  <a:pt x="35334" y="443251"/>
                </a:cubicBezTo>
                <a:cubicBezTo>
                  <a:pt x="37251" y="458587"/>
                  <a:pt x="19040" y="752844"/>
                  <a:pt x="23832" y="897576"/>
                </a:cubicBezTo>
                <a:cubicBezTo>
                  <a:pt x="28624" y="1042308"/>
                  <a:pt x="57380" y="1266595"/>
                  <a:pt x="64089" y="1311644"/>
                </a:cubicBezTo>
                <a:cubicBezTo>
                  <a:pt x="70798" y="1356693"/>
                  <a:pt x="74632" y="1284806"/>
                  <a:pt x="64089" y="1167870"/>
                </a:cubicBezTo>
                <a:cubicBezTo>
                  <a:pt x="53545" y="1050934"/>
                  <a:pt x="-7798" y="760512"/>
                  <a:pt x="828" y="610029"/>
                </a:cubicBezTo>
                <a:cubicBezTo>
                  <a:pt x="9454" y="459546"/>
                  <a:pt x="112972" y="304270"/>
                  <a:pt x="115847" y="264972"/>
                </a:cubicBezTo>
                <a:cubicBezTo>
                  <a:pt x="118722" y="225674"/>
                  <a:pt x="-9715" y="411621"/>
                  <a:pt x="18081" y="374240"/>
                </a:cubicBezTo>
                <a:cubicBezTo>
                  <a:pt x="45877" y="336859"/>
                  <a:pt x="291250" y="-13948"/>
                  <a:pt x="299877" y="4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BEAECA8-3CD6-E360-8B0D-55CD04DE31D7}"/>
              </a:ext>
            </a:extLst>
          </p:cNvPr>
          <p:cNvSpPr/>
          <p:nvPr/>
        </p:nvSpPr>
        <p:spPr>
          <a:xfrm>
            <a:off x="2978660" y="3282633"/>
            <a:ext cx="432933" cy="1241846"/>
          </a:xfrm>
          <a:custGeom>
            <a:avLst/>
            <a:gdLst>
              <a:gd name="connsiteX0" fmla="*/ 431649 w 432933"/>
              <a:gd name="connsiteY0" fmla="*/ 1156 h 1241846"/>
              <a:gd name="connsiteX1" fmla="*/ 218865 w 432933"/>
              <a:gd name="connsiteY1" fmla="*/ 311707 h 1241846"/>
              <a:gd name="connsiteX2" fmla="*/ 17582 w 432933"/>
              <a:gd name="connsiteY2" fmla="*/ 892552 h 1241846"/>
              <a:gd name="connsiteX3" fmla="*/ 23332 w 432933"/>
              <a:gd name="connsiteY3" fmla="*/ 714273 h 1241846"/>
              <a:gd name="connsiteX4" fmla="*/ 132600 w 432933"/>
              <a:gd name="connsiteY4" fmla="*/ 1226107 h 1241846"/>
              <a:gd name="connsiteX5" fmla="*/ 80842 w 432933"/>
              <a:gd name="connsiteY5" fmla="*/ 1059329 h 1241846"/>
              <a:gd name="connsiteX6" fmla="*/ 69340 w 432933"/>
              <a:gd name="connsiteY6" fmla="*/ 541744 h 1241846"/>
              <a:gd name="connsiteX7" fmla="*/ 40585 w 432933"/>
              <a:gd name="connsiteY7" fmla="*/ 639510 h 1241846"/>
              <a:gd name="connsiteX8" fmla="*/ 201612 w 432933"/>
              <a:gd name="connsiteY8" fmla="*/ 294454 h 1241846"/>
              <a:gd name="connsiteX9" fmla="*/ 115348 w 432933"/>
              <a:gd name="connsiteY9" fmla="*/ 415224 h 1241846"/>
              <a:gd name="connsiteX10" fmla="*/ 431649 w 432933"/>
              <a:gd name="connsiteY10" fmla="*/ 1156 h 124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933" h="1241846">
                <a:moveTo>
                  <a:pt x="431649" y="1156"/>
                </a:moveTo>
                <a:cubicBezTo>
                  <a:pt x="448902" y="-16097"/>
                  <a:pt x="287876" y="163141"/>
                  <a:pt x="218865" y="311707"/>
                </a:cubicBezTo>
                <a:cubicBezTo>
                  <a:pt x="149854" y="460273"/>
                  <a:pt x="50171" y="825458"/>
                  <a:pt x="17582" y="892552"/>
                </a:cubicBezTo>
                <a:cubicBezTo>
                  <a:pt x="-15007" y="959646"/>
                  <a:pt x="4162" y="658680"/>
                  <a:pt x="23332" y="714273"/>
                </a:cubicBezTo>
                <a:cubicBezTo>
                  <a:pt x="42502" y="769866"/>
                  <a:pt x="123015" y="1168598"/>
                  <a:pt x="132600" y="1226107"/>
                </a:cubicBezTo>
                <a:cubicBezTo>
                  <a:pt x="142185" y="1283616"/>
                  <a:pt x="91385" y="1173390"/>
                  <a:pt x="80842" y="1059329"/>
                </a:cubicBezTo>
                <a:cubicBezTo>
                  <a:pt x="70299" y="945269"/>
                  <a:pt x="76049" y="611714"/>
                  <a:pt x="69340" y="541744"/>
                </a:cubicBezTo>
                <a:cubicBezTo>
                  <a:pt x="62631" y="471774"/>
                  <a:pt x="18540" y="680725"/>
                  <a:pt x="40585" y="639510"/>
                </a:cubicBezTo>
                <a:cubicBezTo>
                  <a:pt x="62630" y="598295"/>
                  <a:pt x="189151" y="331835"/>
                  <a:pt x="201612" y="294454"/>
                </a:cubicBezTo>
                <a:cubicBezTo>
                  <a:pt x="214073" y="257073"/>
                  <a:pt x="71257" y="461232"/>
                  <a:pt x="115348" y="415224"/>
                </a:cubicBezTo>
                <a:cubicBezTo>
                  <a:pt x="159439" y="369216"/>
                  <a:pt x="414396" y="18409"/>
                  <a:pt x="431649" y="11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67D32F9-75B7-12AC-6043-619C4B12CA33}"/>
              </a:ext>
            </a:extLst>
          </p:cNvPr>
          <p:cNvSpPr/>
          <p:nvPr/>
        </p:nvSpPr>
        <p:spPr>
          <a:xfrm>
            <a:off x="2639647" y="2248465"/>
            <a:ext cx="1834632" cy="2599586"/>
          </a:xfrm>
          <a:custGeom>
            <a:avLst/>
            <a:gdLst>
              <a:gd name="connsiteX0" fmla="*/ 1834587 w 1834632"/>
              <a:gd name="connsiteY0" fmla="*/ 154 h 2599586"/>
              <a:gd name="connsiteX1" fmla="*/ 856927 w 1834632"/>
              <a:gd name="connsiteY1" fmla="*/ 460229 h 2599586"/>
              <a:gd name="connsiteX2" fmla="*/ 626889 w 1834632"/>
              <a:gd name="connsiteY2" fmla="*/ 701769 h 2599586"/>
              <a:gd name="connsiteX3" fmla="*/ 736157 w 1834632"/>
              <a:gd name="connsiteY3" fmla="*/ 506237 h 2599586"/>
              <a:gd name="connsiteX4" fmla="*/ 1386013 w 1834632"/>
              <a:gd name="connsiteY4" fmla="*/ 178433 h 2599586"/>
              <a:gd name="connsiteX5" fmla="*/ 879930 w 1834632"/>
              <a:gd name="connsiteY5" fmla="*/ 488984 h 2599586"/>
              <a:gd name="connsiteX6" fmla="*/ 442859 w 1834632"/>
              <a:gd name="connsiteY6" fmla="*/ 1012320 h 2599586"/>
              <a:gd name="connsiteX7" fmla="*/ 189817 w 1834632"/>
              <a:gd name="connsiteY7" fmla="*/ 1570161 h 2599586"/>
              <a:gd name="connsiteX8" fmla="*/ 356595 w 1834632"/>
              <a:gd name="connsiteY8" fmla="*/ 1087082 h 2599586"/>
              <a:gd name="connsiteX9" fmla="*/ 120806 w 1834632"/>
              <a:gd name="connsiteY9" fmla="*/ 1679429 h 2599586"/>
              <a:gd name="connsiteX10" fmla="*/ 92051 w 1834632"/>
              <a:gd name="connsiteY10" fmla="*/ 2346539 h 2599586"/>
              <a:gd name="connsiteX11" fmla="*/ 36 w 1834632"/>
              <a:gd name="connsiteY11" fmla="*/ 2599580 h 2599586"/>
              <a:gd name="connsiteX12" fmla="*/ 103553 w 1834632"/>
              <a:gd name="connsiteY12" fmla="*/ 2352290 h 2599586"/>
              <a:gd name="connsiteX13" fmla="*/ 115055 w 1834632"/>
              <a:gd name="connsiteY13" fmla="*/ 1736939 h 2599586"/>
              <a:gd name="connsiteX14" fmla="*/ 575130 w 1834632"/>
              <a:gd name="connsiteY14" fmla="*/ 782282 h 2599586"/>
              <a:gd name="connsiteX15" fmla="*/ 523372 w 1834632"/>
              <a:gd name="connsiteY15" fmla="*/ 862795 h 2599586"/>
              <a:gd name="connsiteX16" fmla="*/ 897183 w 1834632"/>
              <a:gd name="connsiteY16" fmla="*/ 414222 h 2599586"/>
              <a:gd name="connsiteX17" fmla="*/ 1834587 w 1834632"/>
              <a:gd name="connsiteY17" fmla="*/ 154 h 259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4632" h="2599586">
                <a:moveTo>
                  <a:pt x="1834587" y="154"/>
                </a:moveTo>
                <a:cubicBezTo>
                  <a:pt x="1827878" y="7822"/>
                  <a:pt x="1058210" y="343293"/>
                  <a:pt x="856927" y="460229"/>
                </a:cubicBezTo>
                <a:cubicBezTo>
                  <a:pt x="655644" y="577165"/>
                  <a:pt x="647017" y="694101"/>
                  <a:pt x="626889" y="701769"/>
                </a:cubicBezTo>
                <a:cubicBezTo>
                  <a:pt x="606761" y="709437"/>
                  <a:pt x="609636" y="593460"/>
                  <a:pt x="736157" y="506237"/>
                </a:cubicBezTo>
                <a:cubicBezTo>
                  <a:pt x="862678" y="419014"/>
                  <a:pt x="1362051" y="181309"/>
                  <a:pt x="1386013" y="178433"/>
                </a:cubicBezTo>
                <a:cubicBezTo>
                  <a:pt x="1409975" y="175558"/>
                  <a:pt x="1037122" y="350003"/>
                  <a:pt x="879930" y="488984"/>
                </a:cubicBezTo>
                <a:cubicBezTo>
                  <a:pt x="722738" y="627965"/>
                  <a:pt x="557878" y="832124"/>
                  <a:pt x="442859" y="1012320"/>
                </a:cubicBezTo>
                <a:cubicBezTo>
                  <a:pt x="327840" y="1192516"/>
                  <a:pt x="204194" y="1557701"/>
                  <a:pt x="189817" y="1570161"/>
                </a:cubicBezTo>
                <a:cubicBezTo>
                  <a:pt x="175440" y="1582621"/>
                  <a:pt x="368097" y="1068871"/>
                  <a:pt x="356595" y="1087082"/>
                </a:cubicBezTo>
                <a:cubicBezTo>
                  <a:pt x="345093" y="1105293"/>
                  <a:pt x="164897" y="1469520"/>
                  <a:pt x="120806" y="1679429"/>
                </a:cubicBezTo>
                <a:cubicBezTo>
                  <a:pt x="76715" y="1889338"/>
                  <a:pt x="112179" y="2193181"/>
                  <a:pt x="92051" y="2346539"/>
                </a:cubicBezTo>
                <a:cubicBezTo>
                  <a:pt x="71923" y="2499898"/>
                  <a:pt x="-1881" y="2598621"/>
                  <a:pt x="36" y="2599580"/>
                </a:cubicBezTo>
                <a:cubicBezTo>
                  <a:pt x="1953" y="2600539"/>
                  <a:pt x="84383" y="2496064"/>
                  <a:pt x="103553" y="2352290"/>
                </a:cubicBezTo>
                <a:cubicBezTo>
                  <a:pt x="122723" y="2208517"/>
                  <a:pt x="36459" y="1998607"/>
                  <a:pt x="115055" y="1736939"/>
                </a:cubicBezTo>
                <a:cubicBezTo>
                  <a:pt x="193651" y="1475271"/>
                  <a:pt x="507077" y="927973"/>
                  <a:pt x="575130" y="782282"/>
                </a:cubicBezTo>
                <a:cubicBezTo>
                  <a:pt x="643183" y="636591"/>
                  <a:pt x="469696" y="924138"/>
                  <a:pt x="523372" y="862795"/>
                </a:cubicBezTo>
                <a:cubicBezTo>
                  <a:pt x="577047" y="801452"/>
                  <a:pt x="683440" y="557037"/>
                  <a:pt x="897183" y="414222"/>
                </a:cubicBezTo>
                <a:cubicBezTo>
                  <a:pt x="1110926" y="271407"/>
                  <a:pt x="1841296" y="-7514"/>
                  <a:pt x="1834587" y="1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6249FF51-A607-2ADC-19DB-8C61560CCCDC}"/>
              </a:ext>
            </a:extLst>
          </p:cNvPr>
          <p:cNvSpPr/>
          <p:nvPr/>
        </p:nvSpPr>
        <p:spPr>
          <a:xfrm>
            <a:off x="4016637" y="1988074"/>
            <a:ext cx="654400" cy="181212"/>
          </a:xfrm>
          <a:custGeom>
            <a:avLst/>
            <a:gdLst>
              <a:gd name="connsiteX0" fmla="*/ 647378 w 654400"/>
              <a:gd name="connsiteY0" fmla="*/ 180032 h 181212"/>
              <a:gd name="connsiteX1" fmla="*/ 520857 w 654400"/>
              <a:gd name="connsiteY1" fmla="*/ 88017 h 181212"/>
              <a:gd name="connsiteX2" fmla="*/ 411589 w 654400"/>
              <a:gd name="connsiteY2" fmla="*/ 7503 h 181212"/>
              <a:gd name="connsiteX3" fmla="*/ 3272 w 654400"/>
              <a:gd name="connsiteY3" fmla="*/ 139775 h 181212"/>
              <a:gd name="connsiteX4" fmla="*/ 221808 w 654400"/>
              <a:gd name="connsiteY4" fmla="*/ 36258 h 181212"/>
              <a:gd name="connsiteX5" fmla="*/ 262065 w 654400"/>
              <a:gd name="connsiteY5" fmla="*/ 7503 h 181212"/>
              <a:gd name="connsiteX6" fmla="*/ 647378 w 654400"/>
              <a:gd name="connsiteY6" fmla="*/ 180032 h 18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00" h="181212">
                <a:moveTo>
                  <a:pt x="647378" y="180032"/>
                </a:moveTo>
                <a:cubicBezTo>
                  <a:pt x="690510" y="193451"/>
                  <a:pt x="520857" y="88017"/>
                  <a:pt x="520857" y="88017"/>
                </a:cubicBezTo>
                <a:cubicBezTo>
                  <a:pt x="481559" y="59262"/>
                  <a:pt x="497853" y="-1123"/>
                  <a:pt x="411589" y="7503"/>
                </a:cubicBezTo>
                <a:cubicBezTo>
                  <a:pt x="325325" y="16129"/>
                  <a:pt x="34902" y="134983"/>
                  <a:pt x="3272" y="139775"/>
                </a:cubicBezTo>
                <a:cubicBezTo>
                  <a:pt x="-28358" y="144567"/>
                  <a:pt x="178676" y="58303"/>
                  <a:pt x="221808" y="36258"/>
                </a:cubicBezTo>
                <a:cubicBezTo>
                  <a:pt x="264940" y="14213"/>
                  <a:pt x="194971" y="-13584"/>
                  <a:pt x="262065" y="7503"/>
                </a:cubicBezTo>
                <a:cubicBezTo>
                  <a:pt x="329159" y="28590"/>
                  <a:pt x="604246" y="166613"/>
                  <a:pt x="647378" y="1800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C012066-67DD-0AD8-4ACB-A00D21EAD961}"/>
              </a:ext>
            </a:extLst>
          </p:cNvPr>
          <p:cNvSpPr/>
          <p:nvPr/>
        </p:nvSpPr>
        <p:spPr>
          <a:xfrm>
            <a:off x="3109177" y="2096419"/>
            <a:ext cx="1255815" cy="435755"/>
          </a:xfrm>
          <a:custGeom>
            <a:avLst/>
            <a:gdLst>
              <a:gd name="connsiteX0" fmla="*/ 1255789 w 1255815"/>
              <a:gd name="connsiteY0" fmla="*/ 42932 h 435755"/>
              <a:gd name="connsiteX1" fmla="*/ 996997 w 1255815"/>
              <a:gd name="connsiteY1" fmla="*/ 42932 h 435755"/>
              <a:gd name="connsiteX2" fmla="*/ 301132 w 1255815"/>
              <a:gd name="connsiteY2" fmla="*/ 152200 h 435755"/>
              <a:gd name="connsiteX3" fmla="*/ 617434 w 1255815"/>
              <a:gd name="connsiteY3" fmla="*/ 123445 h 435755"/>
              <a:gd name="connsiteX4" fmla="*/ 335638 w 1255815"/>
              <a:gd name="connsiteY4" fmla="*/ 244215 h 435755"/>
              <a:gd name="connsiteX5" fmla="*/ 7834 w 1255815"/>
              <a:gd name="connsiteY5" fmla="*/ 433996 h 435755"/>
              <a:gd name="connsiteX6" fmla="*/ 686446 w 1255815"/>
              <a:gd name="connsiteY6" fmla="*/ 123445 h 435755"/>
              <a:gd name="connsiteX7" fmla="*/ 985495 w 1255815"/>
              <a:gd name="connsiteY7" fmla="*/ 2675 h 435755"/>
              <a:gd name="connsiteX8" fmla="*/ 1255789 w 1255815"/>
              <a:gd name="connsiteY8" fmla="*/ 42932 h 43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815" h="435755">
                <a:moveTo>
                  <a:pt x="1255789" y="42932"/>
                </a:moveTo>
                <a:cubicBezTo>
                  <a:pt x="1257706" y="49641"/>
                  <a:pt x="1156106" y="24721"/>
                  <a:pt x="996997" y="42932"/>
                </a:cubicBezTo>
                <a:cubicBezTo>
                  <a:pt x="837888" y="61143"/>
                  <a:pt x="364392" y="138781"/>
                  <a:pt x="301132" y="152200"/>
                </a:cubicBezTo>
                <a:cubicBezTo>
                  <a:pt x="237872" y="165619"/>
                  <a:pt x="611683" y="108109"/>
                  <a:pt x="617434" y="123445"/>
                </a:cubicBezTo>
                <a:cubicBezTo>
                  <a:pt x="623185" y="138781"/>
                  <a:pt x="437238" y="192457"/>
                  <a:pt x="335638" y="244215"/>
                </a:cubicBezTo>
                <a:cubicBezTo>
                  <a:pt x="234038" y="295973"/>
                  <a:pt x="-50634" y="454124"/>
                  <a:pt x="7834" y="433996"/>
                </a:cubicBezTo>
                <a:cubicBezTo>
                  <a:pt x="66302" y="413868"/>
                  <a:pt x="523502" y="195332"/>
                  <a:pt x="686446" y="123445"/>
                </a:cubicBezTo>
                <a:cubicBezTo>
                  <a:pt x="849389" y="51558"/>
                  <a:pt x="897314" y="17052"/>
                  <a:pt x="985495" y="2675"/>
                </a:cubicBezTo>
                <a:cubicBezTo>
                  <a:pt x="1073676" y="-11702"/>
                  <a:pt x="1253872" y="36223"/>
                  <a:pt x="1255789" y="429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281959E-5420-3D3B-4E88-E888318733C1}"/>
              </a:ext>
            </a:extLst>
          </p:cNvPr>
          <p:cNvSpPr/>
          <p:nvPr/>
        </p:nvSpPr>
        <p:spPr>
          <a:xfrm>
            <a:off x="2702730" y="2196860"/>
            <a:ext cx="1696742" cy="1098834"/>
          </a:xfrm>
          <a:custGeom>
            <a:avLst/>
            <a:gdLst>
              <a:gd name="connsiteX0" fmla="*/ 1696742 w 1696742"/>
              <a:gd name="connsiteY0" fmla="*/ 0 h 1098834"/>
              <a:gd name="connsiteX1" fmla="*/ 736334 w 1696742"/>
              <a:gd name="connsiteY1" fmla="*/ 345057 h 1098834"/>
              <a:gd name="connsiteX2" fmla="*/ 1046885 w 1696742"/>
              <a:gd name="connsiteY2" fmla="*/ 247291 h 1098834"/>
              <a:gd name="connsiteX3" fmla="*/ 546553 w 1696742"/>
              <a:gd name="connsiteY3" fmla="*/ 546340 h 1098834"/>
              <a:gd name="connsiteX4" fmla="*/ 213 w 1696742"/>
              <a:gd name="connsiteY4" fmla="*/ 1098431 h 1098834"/>
              <a:gd name="connsiteX5" fmla="*/ 609813 w 1696742"/>
              <a:gd name="connsiteY5" fmla="*/ 454325 h 1098834"/>
              <a:gd name="connsiteX6" fmla="*/ 1173406 w 1696742"/>
              <a:gd name="connsiteY6" fmla="*/ 184031 h 1098834"/>
              <a:gd name="connsiteX7" fmla="*/ 1041134 w 1696742"/>
              <a:gd name="connsiteY7" fmla="*/ 230038 h 1098834"/>
              <a:gd name="connsiteX8" fmla="*/ 1696742 w 1696742"/>
              <a:gd name="connsiteY8" fmla="*/ 0 h 10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742" h="1098834">
                <a:moveTo>
                  <a:pt x="1696742" y="0"/>
                </a:moveTo>
                <a:lnTo>
                  <a:pt x="736334" y="345057"/>
                </a:lnTo>
                <a:cubicBezTo>
                  <a:pt x="628025" y="386272"/>
                  <a:pt x="1078515" y="213744"/>
                  <a:pt x="1046885" y="247291"/>
                </a:cubicBezTo>
                <a:cubicBezTo>
                  <a:pt x="1015255" y="280838"/>
                  <a:pt x="720998" y="404483"/>
                  <a:pt x="546553" y="546340"/>
                </a:cubicBezTo>
                <a:cubicBezTo>
                  <a:pt x="372108" y="688197"/>
                  <a:pt x="-10330" y="1113767"/>
                  <a:pt x="213" y="1098431"/>
                </a:cubicBezTo>
                <a:cubicBezTo>
                  <a:pt x="10756" y="1083095"/>
                  <a:pt x="414281" y="606725"/>
                  <a:pt x="609813" y="454325"/>
                </a:cubicBezTo>
                <a:cubicBezTo>
                  <a:pt x="805345" y="301925"/>
                  <a:pt x="1101519" y="221412"/>
                  <a:pt x="1173406" y="184031"/>
                </a:cubicBezTo>
                <a:cubicBezTo>
                  <a:pt x="1245293" y="146650"/>
                  <a:pt x="1041134" y="230038"/>
                  <a:pt x="1041134" y="230038"/>
                </a:cubicBezTo>
                <a:lnTo>
                  <a:pt x="1696742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2665A43C-5C09-DA63-F2A0-3B843CF002B0}"/>
              </a:ext>
            </a:extLst>
          </p:cNvPr>
          <p:cNvSpPr/>
          <p:nvPr/>
        </p:nvSpPr>
        <p:spPr>
          <a:xfrm>
            <a:off x="2667991" y="2461363"/>
            <a:ext cx="731112" cy="523386"/>
          </a:xfrm>
          <a:custGeom>
            <a:avLst/>
            <a:gdLst>
              <a:gd name="connsiteX0" fmla="*/ 730817 w 731112"/>
              <a:gd name="connsiteY0" fmla="*/ 41 h 523386"/>
              <a:gd name="connsiteX1" fmla="*/ 345503 w 731112"/>
              <a:gd name="connsiteY1" fmla="*/ 149565 h 523386"/>
              <a:gd name="connsiteX2" fmla="*/ 447 w 731112"/>
              <a:gd name="connsiteY2" fmla="*/ 523377 h 523386"/>
              <a:gd name="connsiteX3" fmla="*/ 282243 w 731112"/>
              <a:gd name="connsiteY3" fmla="*/ 161067 h 523386"/>
              <a:gd name="connsiteX4" fmla="*/ 730817 w 731112"/>
              <a:gd name="connsiteY4" fmla="*/ 41 h 52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2" h="523386">
                <a:moveTo>
                  <a:pt x="730817" y="41"/>
                </a:moveTo>
                <a:cubicBezTo>
                  <a:pt x="741360" y="-1876"/>
                  <a:pt x="467231" y="62342"/>
                  <a:pt x="345503" y="149565"/>
                </a:cubicBezTo>
                <a:cubicBezTo>
                  <a:pt x="223775" y="236788"/>
                  <a:pt x="10990" y="521460"/>
                  <a:pt x="447" y="523377"/>
                </a:cubicBezTo>
                <a:cubicBezTo>
                  <a:pt x="-10096" y="525294"/>
                  <a:pt x="168183" y="246373"/>
                  <a:pt x="282243" y="161067"/>
                </a:cubicBezTo>
                <a:cubicBezTo>
                  <a:pt x="396303" y="75761"/>
                  <a:pt x="720274" y="1958"/>
                  <a:pt x="730817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CE3A68C-1661-8055-089C-484B02DD4889}"/>
              </a:ext>
            </a:extLst>
          </p:cNvPr>
          <p:cNvSpPr/>
          <p:nvPr/>
        </p:nvSpPr>
        <p:spPr>
          <a:xfrm>
            <a:off x="2398085" y="3030712"/>
            <a:ext cx="408456" cy="724746"/>
          </a:xfrm>
          <a:custGeom>
            <a:avLst/>
            <a:gdLst>
              <a:gd name="connsiteX0" fmla="*/ 408375 w 408456"/>
              <a:gd name="connsiteY0" fmla="*/ 35 h 724746"/>
              <a:gd name="connsiteX1" fmla="*/ 149583 w 408456"/>
              <a:gd name="connsiteY1" fmla="*/ 241575 h 724746"/>
              <a:gd name="connsiteX2" fmla="*/ 69070 w 408456"/>
              <a:gd name="connsiteY2" fmla="*/ 385348 h 724746"/>
              <a:gd name="connsiteX3" fmla="*/ 58 w 408456"/>
              <a:gd name="connsiteY3" fmla="*/ 724654 h 724746"/>
              <a:gd name="connsiteX4" fmla="*/ 80572 w 408456"/>
              <a:gd name="connsiteY4" fmla="*/ 350843 h 724746"/>
              <a:gd name="connsiteX5" fmla="*/ 120828 w 408456"/>
              <a:gd name="connsiteY5" fmla="*/ 224322 h 724746"/>
              <a:gd name="connsiteX6" fmla="*/ 408375 w 408456"/>
              <a:gd name="connsiteY6" fmla="*/ 35 h 72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56" h="724746">
                <a:moveTo>
                  <a:pt x="408375" y="35"/>
                </a:moveTo>
                <a:cubicBezTo>
                  <a:pt x="413167" y="2910"/>
                  <a:pt x="206134" y="177356"/>
                  <a:pt x="149583" y="241575"/>
                </a:cubicBezTo>
                <a:cubicBezTo>
                  <a:pt x="93032" y="305794"/>
                  <a:pt x="93991" y="304835"/>
                  <a:pt x="69070" y="385348"/>
                </a:cubicBezTo>
                <a:cubicBezTo>
                  <a:pt x="44149" y="465861"/>
                  <a:pt x="-1859" y="730405"/>
                  <a:pt x="58" y="724654"/>
                </a:cubicBezTo>
                <a:cubicBezTo>
                  <a:pt x="1975" y="718903"/>
                  <a:pt x="60444" y="434232"/>
                  <a:pt x="80572" y="350843"/>
                </a:cubicBezTo>
                <a:cubicBezTo>
                  <a:pt x="100700" y="267454"/>
                  <a:pt x="65236" y="277997"/>
                  <a:pt x="120828" y="224322"/>
                </a:cubicBezTo>
                <a:cubicBezTo>
                  <a:pt x="176420" y="170647"/>
                  <a:pt x="403583" y="-2840"/>
                  <a:pt x="408375" y="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0E373BF-6AC6-9911-3780-8E06DE21AFAA}"/>
              </a:ext>
            </a:extLst>
          </p:cNvPr>
          <p:cNvSpPr/>
          <p:nvPr/>
        </p:nvSpPr>
        <p:spPr>
          <a:xfrm>
            <a:off x="2528259" y="3178689"/>
            <a:ext cx="508634" cy="2124506"/>
          </a:xfrm>
          <a:custGeom>
            <a:avLst/>
            <a:gdLst>
              <a:gd name="connsiteX0" fmla="*/ 508239 w 508634"/>
              <a:gd name="connsiteY0" fmla="*/ 1583 h 2124506"/>
              <a:gd name="connsiteX1" fmla="*/ 157432 w 508634"/>
              <a:gd name="connsiteY1" fmla="*/ 777960 h 2124506"/>
              <a:gd name="connsiteX2" fmla="*/ 42413 w 508634"/>
              <a:gd name="connsiteY2" fmla="*/ 1456571 h 2124506"/>
              <a:gd name="connsiteX3" fmla="*/ 76918 w 508634"/>
              <a:gd name="connsiteY3" fmla="*/ 1364556 h 2124506"/>
              <a:gd name="connsiteX4" fmla="*/ 7907 w 508634"/>
              <a:gd name="connsiteY4" fmla="*/ 1640602 h 2124506"/>
              <a:gd name="connsiteX5" fmla="*/ 2156 w 508634"/>
              <a:gd name="connsiteY5" fmla="*/ 2100677 h 2124506"/>
              <a:gd name="connsiteX6" fmla="*/ 13658 w 508634"/>
              <a:gd name="connsiteY6" fmla="*/ 1945402 h 2124506"/>
              <a:gd name="connsiteX7" fmla="*/ 82669 w 508634"/>
              <a:gd name="connsiteY7" fmla="*/ 990745 h 2124506"/>
              <a:gd name="connsiteX8" fmla="*/ 508239 w 508634"/>
              <a:gd name="connsiteY8" fmla="*/ 1583 h 21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34" h="2124506">
                <a:moveTo>
                  <a:pt x="508239" y="1583"/>
                </a:moveTo>
                <a:cubicBezTo>
                  <a:pt x="520699" y="-33881"/>
                  <a:pt x="235070" y="535462"/>
                  <a:pt x="157432" y="777960"/>
                </a:cubicBezTo>
                <a:cubicBezTo>
                  <a:pt x="79794" y="1020458"/>
                  <a:pt x="55832" y="1358805"/>
                  <a:pt x="42413" y="1456571"/>
                </a:cubicBezTo>
                <a:cubicBezTo>
                  <a:pt x="28994" y="1554337"/>
                  <a:pt x="82669" y="1333884"/>
                  <a:pt x="76918" y="1364556"/>
                </a:cubicBezTo>
                <a:cubicBezTo>
                  <a:pt x="71167" y="1395228"/>
                  <a:pt x="20367" y="1517915"/>
                  <a:pt x="7907" y="1640602"/>
                </a:cubicBezTo>
                <a:cubicBezTo>
                  <a:pt x="-4553" y="1763289"/>
                  <a:pt x="1197" y="2049877"/>
                  <a:pt x="2156" y="2100677"/>
                </a:cubicBezTo>
                <a:cubicBezTo>
                  <a:pt x="3114" y="2151477"/>
                  <a:pt x="239" y="2130391"/>
                  <a:pt x="13658" y="1945402"/>
                </a:cubicBezTo>
                <a:cubicBezTo>
                  <a:pt x="27077" y="1760413"/>
                  <a:pt x="3114" y="1311839"/>
                  <a:pt x="82669" y="990745"/>
                </a:cubicBezTo>
                <a:cubicBezTo>
                  <a:pt x="162224" y="669651"/>
                  <a:pt x="495779" y="37047"/>
                  <a:pt x="508239" y="15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DAB4753-D9D5-EEF7-C3C0-6A73CC39CEC6}"/>
              </a:ext>
            </a:extLst>
          </p:cNvPr>
          <p:cNvSpPr/>
          <p:nvPr/>
        </p:nvSpPr>
        <p:spPr>
          <a:xfrm>
            <a:off x="2233294" y="3419575"/>
            <a:ext cx="393410" cy="1320744"/>
          </a:xfrm>
          <a:custGeom>
            <a:avLst/>
            <a:gdLst>
              <a:gd name="connsiteX0" fmla="*/ 389136 w 393410"/>
              <a:gd name="connsiteY0" fmla="*/ 13738 h 1320744"/>
              <a:gd name="connsiteX1" fmla="*/ 15325 w 393410"/>
              <a:gd name="connsiteY1" fmla="*/ 496817 h 1320744"/>
              <a:gd name="connsiteX2" fmla="*/ 67083 w 393410"/>
              <a:gd name="connsiteY2" fmla="*/ 1319202 h 1320744"/>
              <a:gd name="connsiteX3" fmla="*/ 21076 w 393410"/>
              <a:gd name="connsiteY3" fmla="*/ 692350 h 1320744"/>
              <a:gd name="connsiteX4" fmla="*/ 193604 w 393410"/>
              <a:gd name="connsiteY4" fmla="*/ 318538 h 1320744"/>
              <a:gd name="connsiteX5" fmla="*/ 49831 w 393410"/>
              <a:gd name="connsiteY5" fmla="*/ 496817 h 1320744"/>
              <a:gd name="connsiteX6" fmla="*/ 124593 w 393410"/>
              <a:gd name="connsiteY6" fmla="*/ 347293 h 1320744"/>
              <a:gd name="connsiteX7" fmla="*/ 210857 w 393410"/>
              <a:gd name="connsiteY7" fmla="*/ 151761 h 1320744"/>
              <a:gd name="connsiteX8" fmla="*/ 389136 w 393410"/>
              <a:gd name="connsiteY8" fmla="*/ 13738 h 13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410" h="1320744">
                <a:moveTo>
                  <a:pt x="389136" y="13738"/>
                </a:moveTo>
                <a:cubicBezTo>
                  <a:pt x="356547" y="71247"/>
                  <a:pt x="69000" y="279240"/>
                  <a:pt x="15325" y="496817"/>
                </a:cubicBezTo>
                <a:cubicBezTo>
                  <a:pt x="-38350" y="714394"/>
                  <a:pt x="66125" y="1286613"/>
                  <a:pt x="67083" y="1319202"/>
                </a:cubicBezTo>
                <a:cubicBezTo>
                  <a:pt x="68041" y="1351791"/>
                  <a:pt x="-11" y="859127"/>
                  <a:pt x="21076" y="692350"/>
                </a:cubicBezTo>
                <a:cubicBezTo>
                  <a:pt x="42163" y="525573"/>
                  <a:pt x="188812" y="351127"/>
                  <a:pt x="193604" y="318538"/>
                </a:cubicBezTo>
                <a:cubicBezTo>
                  <a:pt x="198396" y="285949"/>
                  <a:pt x="61333" y="492025"/>
                  <a:pt x="49831" y="496817"/>
                </a:cubicBezTo>
                <a:cubicBezTo>
                  <a:pt x="38329" y="501610"/>
                  <a:pt x="97755" y="404802"/>
                  <a:pt x="124593" y="347293"/>
                </a:cubicBezTo>
                <a:cubicBezTo>
                  <a:pt x="151431" y="289784"/>
                  <a:pt x="162933" y="209270"/>
                  <a:pt x="210857" y="151761"/>
                </a:cubicBezTo>
                <a:cubicBezTo>
                  <a:pt x="258781" y="94252"/>
                  <a:pt x="421725" y="-43771"/>
                  <a:pt x="389136" y="137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AF32332-73F4-6268-837D-0E1B8E75C797}"/>
              </a:ext>
            </a:extLst>
          </p:cNvPr>
          <p:cNvSpPr/>
          <p:nvPr/>
        </p:nvSpPr>
        <p:spPr>
          <a:xfrm>
            <a:off x="2328410" y="3263771"/>
            <a:ext cx="547375" cy="2019080"/>
          </a:xfrm>
          <a:custGeom>
            <a:avLst/>
            <a:gdLst>
              <a:gd name="connsiteX0" fmla="*/ 547062 w 547375"/>
              <a:gd name="connsiteY0" fmla="*/ 2765 h 2019080"/>
              <a:gd name="connsiteX1" fmla="*/ 167499 w 547375"/>
              <a:gd name="connsiteY1" fmla="*/ 871157 h 2019080"/>
              <a:gd name="connsiteX2" fmla="*/ 6473 w 547375"/>
              <a:gd name="connsiteY2" fmla="*/ 1992591 h 2019080"/>
              <a:gd name="connsiteX3" fmla="*/ 40979 w 547375"/>
              <a:gd name="connsiteY3" fmla="*/ 1607278 h 2019080"/>
              <a:gd name="connsiteX4" fmla="*/ 127243 w 547375"/>
              <a:gd name="connsiteY4" fmla="*/ 945920 h 2019080"/>
              <a:gd name="connsiteX5" fmla="*/ 230760 w 547375"/>
              <a:gd name="connsiteY5" fmla="*/ 606614 h 2019080"/>
              <a:gd name="connsiteX6" fmla="*/ 547062 w 547375"/>
              <a:gd name="connsiteY6" fmla="*/ 2765 h 201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375" h="2019080">
                <a:moveTo>
                  <a:pt x="547062" y="2765"/>
                </a:moveTo>
                <a:cubicBezTo>
                  <a:pt x="536519" y="46855"/>
                  <a:pt x="257597" y="539519"/>
                  <a:pt x="167499" y="871157"/>
                </a:cubicBezTo>
                <a:cubicBezTo>
                  <a:pt x="77401" y="1202795"/>
                  <a:pt x="27560" y="1869904"/>
                  <a:pt x="6473" y="1992591"/>
                </a:cubicBezTo>
                <a:cubicBezTo>
                  <a:pt x="-14614" y="2115278"/>
                  <a:pt x="20851" y="1781723"/>
                  <a:pt x="40979" y="1607278"/>
                </a:cubicBezTo>
                <a:cubicBezTo>
                  <a:pt x="61107" y="1432833"/>
                  <a:pt x="95613" y="1112697"/>
                  <a:pt x="127243" y="945920"/>
                </a:cubicBezTo>
                <a:cubicBezTo>
                  <a:pt x="158873" y="779143"/>
                  <a:pt x="162707" y="759014"/>
                  <a:pt x="230760" y="606614"/>
                </a:cubicBezTo>
                <a:cubicBezTo>
                  <a:pt x="298813" y="454214"/>
                  <a:pt x="557605" y="-41325"/>
                  <a:pt x="547062" y="27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2BE646F1-65ED-BEB1-011C-7BD144E465F3}"/>
              </a:ext>
            </a:extLst>
          </p:cNvPr>
          <p:cNvSpPr/>
          <p:nvPr/>
        </p:nvSpPr>
        <p:spPr>
          <a:xfrm>
            <a:off x="3534527" y="2351251"/>
            <a:ext cx="905437" cy="1015534"/>
          </a:xfrm>
          <a:custGeom>
            <a:avLst/>
            <a:gdLst>
              <a:gd name="connsiteX0" fmla="*/ 905201 w 905437"/>
              <a:gd name="connsiteY0" fmla="*/ 885 h 1015534"/>
              <a:gd name="connsiteX1" fmla="*/ 318605 w 905437"/>
              <a:gd name="connsiteY1" fmla="*/ 466711 h 1015534"/>
              <a:gd name="connsiteX2" fmla="*/ 2303 w 905437"/>
              <a:gd name="connsiteY2" fmla="*/ 1013051 h 1015534"/>
              <a:gd name="connsiteX3" fmla="*/ 186333 w 905437"/>
              <a:gd name="connsiteY3" fmla="*/ 656492 h 1015534"/>
              <a:gd name="connsiteX4" fmla="*/ 387616 w 905437"/>
              <a:gd name="connsiteY4" fmla="*/ 357443 h 1015534"/>
              <a:gd name="connsiteX5" fmla="*/ 905201 w 905437"/>
              <a:gd name="connsiteY5" fmla="*/ 885 h 10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437" h="1015534">
                <a:moveTo>
                  <a:pt x="905201" y="885"/>
                </a:moveTo>
                <a:cubicBezTo>
                  <a:pt x="893699" y="19096"/>
                  <a:pt x="469088" y="298017"/>
                  <a:pt x="318605" y="466711"/>
                </a:cubicBezTo>
                <a:cubicBezTo>
                  <a:pt x="168122" y="635405"/>
                  <a:pt x="24348" y="981421"/>
                  <a:pt x="2303" y="1013051"/>
                </a:cubicBezTo>
                <a:cubicBezTo>
                  <a:pt x="-19742" y="1044681"/>
                  <a:pt x="122114" y="765760"/>
                  <a:pt x="186333" y="656492"/>
                </a:cubicBezTo>
                <a:cubicBezTo>
                  <a:pt x="250552" y="547224"/>
                  <a:pt x="269722" y="464794"/>
                  <a:pt x="387616" y="357443"/>
                </a:cubicBezTo>
                <a:cubicBezTo>
                  <a:pt x="505510" y="250092"/>
                  <a:pt x="916703" y="-17326"/>
                  <a:pt x="905201" y="8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C30490C-9B58-BCD5-3D45-63B6EBB16D87}"/>
              </a:ext>
            </a:extLst>
          </p:cNvPr>
          <p:cNvSpPr/>
          <p:nvPr/>
        </p:nvSpPr>
        <p:spPr>
          <a:xfrm>
            <a:off x="3291865" y="3098007"/>
            <a:ext cx="474299" cy="1341008"/>
          </a:xfrm>
          <a:custGeom>
            <a:avLst/>
            <a:gdLst>
              <a:gd name="connsiteX0" fmla="*/ 469252 w 474299"/>
              <a:gd name="connsiteY0" fmla="*/ 13253 h 1341008"/>
              <a:gd name="connsiteX1" fmla="*/ 83939 w 474299"/>
              <a:gd name="connsiteY1" fmla="*/ 622853 h 1341008"/>
              <a:gd name="connsiteX2" fmla="*/ 55184 w 474299"/>
              <a:gd name="connsiteY2" fmla="*/ 1077178 h 1341008"/>
              <a:gd name="connsiteX3" fmla="*/ 147199 w 474299"/>
              <a:gd name="connsiteY3" fmla="*/ 1330219 h 1341008"/>
              <a:gd name="connsiteX4" fmla="*/ 129946 w 474299"/>
              <a:gd name="connsiteY4" fmla="*/ 1243955 h 1341008"/>
              <a:gd name="connsiteX5" fmla="*/ 3426 w 474299"/>
              <a:gd name="connsiteY5" fmla="*/ 795382 h 1341008"/>
              <a:gd name="connsiteX6" fmla="*/ 285222 w 474299"/>
              <a:gd name="connsiteY6" fmla="*/ 249042 h 1341008"/>
              <a:gd name="connsiteX7" fmla="*/ 469252 w 474299"/>
              <a:gd name="connsiteY7" fmla="*/ 13253 h 13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299" h="1341008">
                <a:moveTo>
                  <a:pt x="469252" y="13253"/>
                </a:moveTo>
                <a:cubicBezTo>
                  <a:pt x="435705" y="75555"/>
                  <a:pt x="152950" y="445532"/>
                  <a:pt x="83939" y="622853"/>
                </a:cubicBezTo>
                <a:cubicBezTo>
                  <a:pt x="14928" y="800174"/>
                  <a:pt x="44641" y="959284"/>
                  <a:pt x="55184" y="1077178"/>
                </a:cubicBezTo>
                <a:cubicBezTo>
                  <a:pt x="65727" y="1195072"/>
                  <a:pt x="134739" y="1302423"/>
                  <a:pt x="147199" y="1330219"/>
                </a:cubicBezTo>
                <a:cubicBezTo>
                  <a:pt x="159659" y="1358015"/>
                  <a:pt x="153908" y="1333094"/>
                  <a:pt x="129946" y="1243955"/>
                </a:cubicBezTo>
                <a:cubicBezTo>
                  <a:pt x="105984" y="1154816"/>
                  <a:pt x="-22453" y="961201"/>
                  <a:pt x="3426" y="795382"/>
                </a:cubicBezTo>
                <a:cubicBezTo>
                  <a:pt x="29305" y="629563"/>
                  <a:pt x="209501" y="376521"/>
                  <a:pt x="285222" y="249042"/>
                </a:cubicBezTo>
                <a:cubicBezTo>
                  <a:pt x="360943" y="121563"/>
                  <a:pt x="502799" y="-49049"/>
                  <a:pt x="469252" y="132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02BD4BA-50C3-8EDA-E86B-2137706604F3}"/>
              </a:ext>
            </a:extLst>
          </p:cNvPr>
          <p:cNvSpPr/>
          <p:nvPr/>
        </p:nvSpPr>
        <p:spPr>
          <a:xfrm>
            <a:off x="3432807" y="3295289"/>
            <a:ext cx="305383" cy="1139987"/>
          </a:xfrm>
          <a:custGeom>
            <a:avLst/>
            <a:gdLst>
              <a:gd name="connsiteX0" fmla="*/ 305306 w 305383"/>
              <a:gd name="connsiteY0" fmla="*/ 2 h 1139987"/>
              <a:gd name="connsiteX1" fmla="*/ 46514 w 305383"/>
              <a:gd name="connsiteY1" fmla="*/ 460077 h 1139987"/>
              <a:gd name="connsiteX2" fmla="*/ 29261 w 305383"/>
              <a:gd name="connsiteY2" fmla="*/ 1121436 h 1139987"/>
              <a:gd name="connsiteX3" fmla="*/ 29261 w 305383"/>
              <a:gd name="connsiteY3" fmla="*/ 914402 h 1139987"/>
              <a:gd name="connsiteX4" fmla="*/ 17759 w 305383"/>
              <a:gd name="connsiteY4" fmla="*/ 465828 h 1139987"/>
              <a:gd name="connsiteX5" fmla="*/ 305306 w 305383"/>
              <a:gd name="connsiteY5" fmla="*/ 2 h 11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83" h="1139987">
                <a:moveTo>
                  <a:pt x="305306" y="2"/>
                </a:moveTo>
                <a:cubicBezTo>
                  <a:pt x="310099" y="-957"/>
                  <a:pt x="92521" y="273171"/>
                  <a:pt x="46514" y="460077"/>
                </a:cubicBezTo>
                <a:cubicBezTo>
                  <a:pt x="507" y="646983"/>
                  <a:pt x="32136" y="1045715"/>
                  <a:pt x="29261" y="1121436"/>
                </a:cubicBezTo>
                <a:cubicBezTo>
                  <a:pt x="26386" y="1197157"/>
                  <a:pt x="31178" y="1023670"/>
                  <a:pt x="29261" y="914402"/>
                </a:cubicBezTo>
                <a:cubicBezTo>
                  <a:pt x="27344" y="805134"/>
                  <a:pt x="-27290" y="612477"/>
                  <a:pt x="17759" y="465828"/>
                </a:cubicBezTo>
                <a:cubicBezTo>
                  <a:pt x="62808" y="319179"/>
                  <a:pt x="300513" y="961"/>
                  <a:pt x="305306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B293C59-077F-45EE-D63D-80DE63059EA0}"/>
              </a:ext>
            </a:extLst>
          </p:cNvPr>
          <p:cNvSpPr/>
          <p:nvPr/>
        </p:nvSpPr>
        <p:spPr>
          <a:xfrm>
            <a:off x="3841085" y="2403211"/>
            <a:ext cx="673531" cy="864130"/>
          </a:xfrm>
          <a:custGeom>
            <a:avLst/>
            <a:gdLst>
              <a:gd name="connsiteX0" fmla="*/ 673406 w 673531"/>
              <a:gd name="connsiteY0" fmla="*/ 683 h 864130"/>
              <a:gd name="connsiteX1" fmla="*/ 178824 w 673531"/>
              <a:gd name="connsiteY1" fmla="*/ 501015 h 864130"/>
              <a:gd name="connsiteX2" fmla="*/ 545 w 673531"/>
              <a:gd name="connsiteY2" fmla="*/ 863325 h 864130"/>
              <a:gd name="connsiteX3" fmla="*/ 224832 w 673531"/>
              <a:gd name="connsiteY3" fmla="*/ 403249 h 864130"/>
              <a:gd name="connsiteX4" fmla="*/ 673406 w 673531"/>
              <a:gd name="connsiteY4" fmla="*/ 683 h 8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31" h="864130">
                <a:moveTo>
                  <a:pt x="673406" y="683"/>
                </a:moveTo>
                <a:cubicBezTo>
                  <a:pt x="665738" y="16977"/>
                  <a:pt x="290968" y="357241"/>
                  <a:pt x="178824" y="501015"/>
                </a:cubicBezTo>
                <a:cubicBezTo>
                  <a:pt x="66680" y="644789"/>
                  <a:pt x="-7123" y="879619"/>
                  <a:pt x="545" y="863325"/>
                </a:cubicBezTo>
                <a:cubicBezTo>
                  <a:pt x="8213" y="847031"/>
                  <a:pt x="113647" y="543189"/>
                  <a:pt x="224832" y="403249"/>
                </a:cubicBezTo>
                <a:cubicBezTo>
                  <a:pt x="336017" y="263309"/>
                  <a:pt x="681074" y="-15611"/>
                  <a:pt x="673406" y="6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3D7EB9E-5BC0-3524-4DB1-50A112473EA1}"/>
              </a:ext>
            </a:extLst>
          </p:cNvPr>
          <p:cNvSpPr/>
          <p:nvPr/>
        </p:nvSpPr>
        <p:spPr>
          <a:xfrm>
            <a:off x="3581631" y="3249283"/>
            <a:ext cx="242764" cy="1133820"/>
          </a:xfrm>
          <a:custGeom>
            <a:avLst/>
            <a:gdLst>
              <a:gd name="connsiteX0" fmla="*/ 242746 w 242764"/>
              <a:gd name="connsiteY0" fmla="*/ 0 h 1133820"/>
              <a:gd name="connsiteX1" fmla="*/ 52965 w 242764"/>
              <a:gd name="connsiteY1" fmla="*/ 494581 h 1133820"/>
              <a:gd name="connsiteX2" fmla="*/ 1207 w 242764"/>
              <a:gd name="connsiteY2" fmla="*/ 1121434 h 1133820"/>
              <a:gd name="connsiteX3" fmla="*/ 18460 w 242764"/>
              <a:gd name="connsiteY3" fmla="*/ 879894 h 1133820"/>
              <a:gd name="connsiteX4" fmla="*/ 41463 w 242764"/>
              <a:gd name="connsiteY4" fmla="*/ 494581 h 1133820"/>
              <a:gd name="connsiteX5" fmla="*/ 242746 w 242764"/>
              <a:gd name="connsiteY5" fmla="*/ 0 h 113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64" h="1133820">
                <a:moveTo>
                  <a:pt x="242746" y="0"/>
                </a:moveTo>
                <a:cubicBezTo>
                  <a:pt x="244663" y="0"/>
                  <a:pt x="93222" y="307675"/>
                  <a:pt x="52965" y="494581"/>
                </a:cubicBezTo>
                <a:cubicBezTo>
                  <a:pt x="12708" y="681487"/>
                  <a:pt x="6958" y="1057215"/>
                  <a:pt x="1207" y="1121434"/>
                </a:cubicBezTo>
                <a:cubicBezTo>
                  <a:pt x="-4544" y="1185653"/>
                  <a:pt x="11751" y="984370"/>
                  <a:pt x="18460" y="879894"/>
                </a:cubicBezTo>
                <a:cubicBezTo>
                  <a:pt x="25169" y="775419"/>
                  <a:pt x="6957" y="636437"/>
                  <a:pt x="41463" y="494581"/>
                </a:cubicBezTo>
                <a:cubicBezTo>
                  <a:pt x="75969" y="352725"/>
                  <a:pt x="240829" y="0"/>
                  <a:pt x="242746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A700851-4006-BD6C-3D35-FE9F4A12F6D5}"/>
              </a:ext>
            </a:extLst>
          </p:cNvPr>
          <p:cNvSpPr/>
          <p:nvPr/>
        </p:nvSpPr>
        <p:spPr>
          <a:xfrm>
            <a:off x="3724097" y="3184592"/>
            <a:ext cx="273181" cy="1139808"/>
          </a:xfrm>
          <a:custGeom>
            <a:avLst/>
            <a:gdLst>
              <a:gd name="connsiteX0" fmla="*/ 272809 w 273181"/>
              <a:gd name="connsiteY0" fmla="*/ 1431 h 1139808"/>
              <a:gd name="connsiteX1" fmla="*/ 65775 w 273181"/>
              <a:gd name="connsiteY1" fmla="*/ 427000 h 1139808"/>
              <a:gd name="connsiteX2" fmla="*/ 42771 w 273181"/>
              <a:gd name="connsiteY2" fmla="*/ 864072 h 1139808"/>
              <a:gd name="connsiteX3" fmla="*/ 83028 w 273181"/>
              <a:gd name="connsiteY3" fmla="*/ 1134366 h 1139808"/>
              <a:gd name="connsiteX4" fmla="*/ 65775 w 273181"/>
              <a:gd name="connsiteY4" fmla="*/ 1007846 h 1139808"/>
              <a:gd name="connsiteX5" fmla="*/ 8265 w 273181"/>
              <a:gd name="connsiteY5" fmla="*/ 576525 h 1139808"/>
              <a:gd name="connsiteX6" fmla="*/ 272809 w 273181"/>
              <a:gd name="connsiteY6" fmla="*/ 1431 h 113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81" h="1139808">
                <a:moveTo>
                  <a:pt x="272809" y="1431"/>
                </a:moveTo>
                <a:cubicBezTo>
                  <a:pt x="282394" y="-23490"/>
                  <a:pt x="104115" y="283227"/>
                  <a:pt x="65775" y="427000"/>
                </a:cubicBezTo>
                <a:cubicBezTo>
                  <a:pt x="27435" y="570773"/>
                  <a:pt x="39895" y="746178"/>
                  <a:pt x="42771" y="864072"/>
                </a:cubicBezTo>
                <a:cubicBezTo>
                  <a:pt x="45647" y="981966"/>
                  <a:pt x="79194" y="1110404"/>
                  <a:pt x="83028" y="1134366"/>
                </a:cubicBezTo>
                <a:cubicBezTo>
                  <a:pt x="86862" y="1158328"/>
                  <a:pt x="78235" y="1100820"/>
                  <a:pt x="65775" y="1007846"/>
                </a:cubicBezTo>
                <a:cubicBezTo>
                  <a:pt x="53314" y="914873"/>
                  <a:pt x="-25282" y="740427"/>
                  <a:pt x="8265" y="576525"/>
                </a:cubicBezTo>
                <a:cubicBezTo>
                  <a:pt x="41812" y="412623"/>
                  <a:pt x="263224" y="26352"/>
                  <a:pt x="272809" y="14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1957B4E-ABB9-16C7-C30A-EB83A802FF3B}"/>
              </a:ext>
            </a:extLst>
          </p:cNvPr>
          <p:cNvSpPr/>
          <p:nvPr/>
        </p:nvSpPr>
        <p:spPr>
          <a:xfrm>
            <a:off x="3822981" y="3144650"/>
            <a:ext cx="288944" cy="1191729"/>
          </a:xfrm>
          <a:custGeom>
            <a:avLst/>
            <a:gdLst>
              <a:gd name="connsiteX0" fmla="*/ 288944 w 288944"/>
              <a:gd name="connsiteY0" fmla="*/ 1116 h 1191729"/>
              <a:gd name="connsiteX1" fmla="*/ 93411 w 288944"/>
              <a:gd name="connsiteY1" fmla="*/ 386429 h 1191729"/>
              <a:gd name="connsiteX2" fmla="*/ 41653 w 288944"/>
              <a:gd name="connsiteY2" fmla="*/ 581961 h 1191729"/>
              <a:gd name="connsiteX3" fmla="*/ 1396 w 288944"/>
              <a:gd name="connsiteY3" fmla="*/ 1191561 h 1191729"/>
              <a:gd name="connsiteX4" fmla="*/ 93411 w 288944"/>
              <a:gd name="connsiteY4" fmla="*/ 518701 h 1191729"/>
              <a:gd name="connsiteX5" fmla="*/ 288944 w 288944"/>
              <a:gd name="connsiteY5" fmla="*/ 1116 h 11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944" h="1191729">
                <a:moveTo>
                  <a:pt x="288944" y="1116"/>
                </a:moveTo>
                <a:cubicBezTo>
                  <a:pt x="288944" y="-20929"/>
                  <a:pt x="134626" y="289622"/>
                  <a:pt x="93411" y="386429"/>
                </a:cubicBezTo>
                <a:cubicBezTo>
                  <a:pt x="52196" y="483236"/>
                  <a:pt x="56989" y="447772"/>
                  <a:pt x="41653" y="581961"/>
                </a:cubicBezTo>
                <a:cubicBezTo>
                  <a:pt x="26317" y="716150"/>
                  <a:pt x="-7230" y="1202104"/>
                  <a:pt x="1396" y="1191561"/>
                </a:cubicBezTo>
                <a:cubicBezTo>
                  <a:pt x="10022" y="1181018"/>
                  <a:pt x="45486" y="713275"/>
                  <a:pt x="93411" y="518701"/>
                </a:cubicBezTo>
                <a:cubicBezTo>
                  <a:pt x="141336" y="324128"/>
                  <a:pt x="288944" y="23161"/>
                  <a:pt x="288944" y="11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D336718-7373-30EC-01C3-CA18FEEA1C4D}"/>
              </a:ext>
            </a:extLst>
          </p:cNvPr>
          <p:cNvSpPr/>
          <p:nvPr/>
        </p:nvSpPr>
        <p:spPr>
          <a:xfrm>
            <a:off x="3999767" y="2603708"/>
            <a:ext cx="412244" cy="1710215"/>
          </a:xfrm>
          <a:custGeom>
            <a:avLst/>
            <a:gdLst>
              <a:gd name="connsiteX0" fmla="*/ 411207 w 412244"/>
              <a:gd name="connsiteY0" fmla="*/ 1469 h 1710215"/>
              <a:gd name="connsiteX1" fmla="*/ 221425 w 412244"/>
              <a:gd name="connsiteY1" fmla="*/ 455794 h 1710215"/>
              <a:gd name="connsiteX2" fmla="*/ 135161 w 412244"/>
              <a:gd name="connsiteY2" fmla="*/ 800850 h 1710215"/>
              <a:gd name="connsiteX3" fmla="*/ 232927 w 412244"/>
              <a:gd name="connsiteY3" fmla="*/ 444292 h 1710215"/>
              <a:gd name="connsiteX4" fmla="*/ 89154 w 412244"/>
              <a:gd name="connsiteY4" fmla="*/ 795100 h 1710215"/>
              <a:gd name="connsiteX5" fmla="*/ 48897 w 412244"/>
              <a:gd name="connsiteY5" fmla="*/ 1191915 h 1710215"/>
              <a:gd name="connsiteX6" fmla="*/ 54648 w 412244"/>
              <a:gd name="connsiteY6" fmla="*/ 967628 h 1710215"/>
              <a:gd name="connsiteX7" fmla="*/ 2890 w 412244"/>
              <a:gd name="connsiteY7" fmla="*/ 1312684 h 1710215"/>
              <a:gd name="connsiteX8" fmla="*/ 8641 w 412244"/>
              <a:gd name="connsiteY8" fmla="*/ 1703749 h 1710215"/>
              <a:gd name="connsiteX9" fmla="*/ 25893 w 412244"/>
              <a:gd name="connsiteY9" fmla="*/ 1485213 h 1710215"/>
              <a:gd name="connsiteX10" fmla="*/ 129410 w 412244"/>
              <a:gd name="connsiteY10" fmla="*/ 616820 h 1710215"/>
              <a:gd name="connsiteX11" fmla="*/ 411207 w 412244"/>
              <a:gd name="connsiteY11" fmla="*/ 1469 h 17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244" h="1710215">
                <a:moveTo>
                  <a:pt x="411207" y="1469"/>
                </a:moveTo>
                <a:cubicBezTo>
                  <a:pt x="426543" y="-25369"/>
                  <a:pt x="267433" y="322564"/>
                  <a:pt x="221425" y="455794"/>
                </a:cubicBezTo>
                <a:cubicBezTo>
                  <a:pt x="175417" y="589024"/>
                  <a:pt x="133244" y="802767"/>
                  <a:pt x="135161" y="800850"/>
                </a:cubicBezTo>
                <a:cubicBezTo>
                  <a:pt x="137078" y="798933"/>
                  <a:pt x="240595" y="445250"/>
                  <a:pt x="232927" y="444292"/>
                </a:cubicBezTo>
                <a:cubicBezTo>
                  <a:pt x="225259" y="443334"/>
                  <a:pt x="119826" y="670496"/>
                  <a:pt x="89154" y="795100"/>
                </a:cubicBezTo>
                <a:cubicBezTo>
                  <a:pt x="58482" y="919704"/>
                  <a:pt x="54648" y="1163160"/>
                  <a:pt x="48897" y="1191915"/>
                </a:cubicBezTo>
                <a:cubicBezTo>
                  <a:pt x="43146" y="1220670"/>
                  <a:pt x="62316" y="947500"/>
                  <a:pt x="54648" y="967628"/>
                </a:cubicBezTo>
                <a:cubicBezTo>
                  <a:pt x="46980" y="987756"/>
                  <a:pt x="10558" y="1189997"/>
                  <a:pt x="2890" y="1312684"/>
                </a:cubicBezTo>
                <a:cubicBezTo>
                  <a:pt x="-4778" y="1435371"/>
                  <a:pt x="4807" y="1674994"/>
                  <a:pt x="8641" y="1703749"/>
                </a:cubicBezTo>
                <a:cubicBezTo>
                  <a:pt x="12475" y="1732504"/>
                  <a:pt x="5765" y="1666368"/>
                  <a:pt x="25893" y="1485213"/>
                </a:cubicBezTo>
                <a:cubicBezTo>
                  <a:pt x="46021" y="1304058"/>
                  <a:pt x="62316" y="859318"/>
                  <a:pt x="129410" y="616820"/>
                </a:cubicBezTo>
                <a:cubicBezTo>
                  <a:pt x="196504" y="374322"/>
                  <a:pt x="395871" y="28307"/>
                  <a:pt x="411207" y="14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2A0A095-6251-9D79-3416-C61D80931DDF}"/>
              </a:ext>
            </a:extLst>
          </p:cNvPr>
          <p:cNvSpPr/>
          <p:nvPr/>
        </p:nvSpPr>
        <p:spPr>
          <a:xfrm>
            <a:off x="4081740" y="3421557"/>
            <a:ext cx="110872" cy="1039017"/>
          </a:xfrm>
          <a:custGeom>
            <a:avLst/>
            <a:gdLst>
              <a:gd name="connsiteX0" fmla="*/ 110698 w 110872"/>
              <a:gd name="connsiteY0" fmla="*/ 254 h 1039017"/>
              <a:gd name="connsiteX1" fmla="*/ 35935 w 110872"/>
              <a:gd name="connsiteY1" fmla="*/ 253296 h 1039017"/>
              <a:gd name="connsiteX2" fmla="*/ 1430 w 110872"/>
              <a:gd name="connsiteY2" fmla="*/ 1000918 h 1039017"/>
              <a:gd name="connsiteX3" fmla="*/ 7181 w 110872"/>
              <a:gd name="connsiteY3" fmla="*/ 862896 h 1039017"/>
              <a:gd name="connsiteX4" fmla="*/ 12932 w 110872"/>
              <a:gd name="connsiteY4" fmla="*/ 287801 h 1039017"/>
              <a:gd name="connsiteX5" fmla="*/ 110698 w 110872"/>
              <a:gd name="connsiteY5" fmla="*/ 254 h 103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72" h="1039017">
                <a:moveTo>
                  <a:pt x="110698" y="254"/>
                </a:moveTo>
                <a:cubicBezTo>
                  <a:pt x="114532" y="-5497"/>
                  <a:pt x="54146" y="86519"/>
                  <a:pt x="35935" y="253296"/>
                </a:cubicBezTo>
                <a:cubicBezTo>
                  <a:pt x="17724" y="420073"/>
                  <a:pt x="6222" y="899318"/>
                  <a:pt x="1430" y="1000918"/>
                </a:cubicBezTo>
                <a:cubicBezTo>
                  <a:pt x="-3362" y="1102518"/>
                  <a:pt x="5264" y="981749"/>
                  <a:pt x="7181" y="862896"/>
                </a:cubicBezTo>
                <a:cubicBezTo>
                  <a:pt x="9098" y="744043"/>
                  <a:pt x="-487" y="425824"/>
                  <a:pt x="12932" y="287801"/>
                </a:cubicBezTo>
                <a:cubicBezTo>
                  <a:pt x="26351" y="149778"/>
                  <a:pt x="106864" y="6005"/>
                  <a:pt x="110698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322A012-FC12-DC4A-E82B-F8F337BE0C3D}"/>
              </a:ext>
            </a:extLst>
          </p:cNvPr>
          <p:cNvSpPr/>
          <p:nvPr/>
        </p:nvSpPr>
        <p:spPr>
          <a:xfrm>
            <a:off x="4189935" y="2639651"/>
            <a:ext cx="278591" cy="1823232"/>
          </a:xfrm>
          <a:custGeom>
            <a:avLst/>
            <a:gdLst>
              <a:gd name="connsiteX0" fmla="*/ 278548 w 278591"/>
              <a:gd name="connsiteY0" fmla="*/ 32 h 1823232"/>
              <a:gd name="connsiteX1" fmla="*/ 111771 w 278591"/>
              <a:gd name="connsiteY1" fmla="*/ 592379 h 1823232"/>
              <a:gd name="connsiteX2" fmla="*/ 2503 w 278591"/>
              <a:gd name="connsiteY2" fmla="*/ 1811579 h 1823232"/>
              <a:gd name="connsiteX3" fmla="*/ 42759 w 278591"/>
              <a:gd name="connsiteY3" fmla="*/ 1167474 h 1823232"/>
              <a:gd name="connsiteX4" fmla="*/ 129023 w 278591"/>
              <a:gd name="connsiteY4" fmla="*/ 494613 h 1823232"/>
              <a:gd name="connsiteX5" fmla="*/ 65763 w 278591"/>
              <a:gd name="connsiteY5" fmla="*/ 977692 h 1823232"/>
              <a:gd name="connsiteX6" fmla="*/ 192284 w 278591"/>
              <a:gd name="connsiteY6" fmla="*/ 310583 h 1823232"/>
              <a:gd name="connsiteX7" fmla="*/ 129023 w 278591"/>
              <a:gd name="connsiteY7" fmla="*/ 563624 h 1823232"/>
              <a:gd name="connsiteX8" fmla="*/ 278548 w 278591"/>
              <a:gd name="connsiteY8" fmla="*/ 32 h 182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591" h="1823232">
                <a:moveTo>
                  <a:pt x="278548" y="32"/>
                </a:moveTo>
                <a:cubicBezTo>
                  <a:pt x="275673" y="4824"/>
                  <a:pt x="157778" y="290455"/>
                  <a:pt x="111771" y="592379"/>
                </a:cubicBezTo>
                <a:cubicBezTo>
                  <a:pt x="65764" y="894303"/>
                  <a:pt x="14005" y="1715730"/>
                  <a:pt x="2503" y="1811579"/>
                </a:cubicBezTo>
                <a:cubicBezTo>
                  <a:pt x="-8999" y="1907428"/>
                  <a:pt x="21672" y="1386968"/>
                  <a:pt x="42759" y="1167474"/>
                </a:cubicBezTo>
                <a:cubicBezTo>
                  <a:pt x="63846" y="947980"/>
                  <a:pt x="125189" y="526243"/>
                  <a:pt x="129023" y="494613"/>
                </a:cubicBezTo>
                <a:cubicBezTo>
                  <a:pt x="132857" y="462983"/>
                  <a:pt x="55220" y="1008364"/>
                  <a:pt x="65763" y="977692"/>
                </a:cubicBezTo>
                <a:cubicBezTo>
                  <a:pt x="76306" y="947020"/>
                  <a:pt x="181741" y="379594"/>
                  <a:pt x="192284" y="310583"/>
                </a:cubicBezTo>
                <a:cubicBezTo>
                  <a:pt x="202827" y="241572"/>
                  <a:pt x="115604" y="609631"/>
                  <a:pt x="129023" y="563624"/>
                </a:cubicBezTo>
                <a:cubicBezTo>
                  <a:pt x="142442" y="517617"/>
                  <a:pt x="281423" y="-4760"/>
                  <a:pt x="278548" y="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BD6F308B-B4B0-EC55-BBEC-63A89646DCCD}"/>
              </a:ext>
            </a:extLst>
          </p:cNvPr>
          <p:cNvSpPr/>
          <p:nvPr/>
        </p:nvSpPr>
        <p:spPr>
          <a:xfrm>
            <a:off x="4289789" y="3248091"/>
            <a:ext cx="127506" cy="1192064"/>
          </a:xfrm>
          <a:custGeom>
            <a:avLst/>
            <a:gdLst>
              <a:gd name="connsiteX0" fmla="*/ 126936 w 127506"/>
              <a:gd name="connsiteY0" fmla="*/ 6943 h 1192064"/>
              <a:gd name="connsiteX1" fmla="*/ 46422 w 127506"/>
              <a:gd name="connsiteY1" fmla="*/ 317494 h 1192064"/>
              <a:gd name="connsiteX2" fmla="*/ 29169 w 127506"/>
              <a:gd name="connsiteY2" fmla="*/ 731562 h 1192064"/>
              <a:gd name="connsiteX3" fmla="*/ 115434 w 127506"/>
              <a:gd name="connsiteY3" fmla="*/ 1180135 h 1192064"/>
              <a:gd name="connsiteX4" fmla="*/ 69426 w 127506"/>
              <a:gd name="connsiteY4" fmla="*/ 1024860 h 1192064"/>
              <a:gd name="connsiteX5" fmla="*/ 415 w 127506"/>
              <a:gd name="connsiteY5" fmla="*/ 622294 h 1192064"/>
              <a:gd name="connsiteX6" fmla="*/ 126936 w 127506"/>
              <a:gd name="connsiteY6" fmla="*/ 6943 h 119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6" h="1192064">
                <a:moveTo>
                  <a:pt x="126936" y="6943"/>
                </a:moveTo>
                <a:cubicBezTo>
                  <a:pt x="134604" y="-43857"/>
                  <a:pt x="62716" y="196724"/>
                  <a:pt x="46422" y="317494"/>
                </a:cubicBezTo>
                <a:cubicBezTo>
                  <a:pt x="30128" y="438264"/>
                  <a:pt x="17667" y="587789"/>
                  <a:pt x="29169" y="731562"/>
                </a:cubicBezTo>
                <a:cubicBezTo>
                  <a:pt x="40671" y="875335"/>
                  <a:pt x="108725" y="1131252"/>
                  <a:pt x="115434" y="1180135"/>
                </a:cubicBezTo>
                <a:cubicBezTo>
                  <a:pt x="122143" y="1229018"/>
                  <a:pt x="88596" y="1117834"/>
                  <a:pt x="69426" y="1024860"/>
                </a:cubicBezTo>
                <a:cubicBezTo>
                  <a:pt x="50256" y="931886"/>
                  <a:pt x="-5336" y="786196"/>
                  <a:pt x="415" y="622294"/>
                </a:cubicBezTo>
                <a:cubicBezTo>
                  <a:pt x="6166" y="458392"/>
                  <a:pt x="119268" y="57743"/>
                  <a:pt x="126936" y="69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B1C35825-32B5-3613-E712-EBDA8A997768}"/>
              </a:ext>
            </a:extLst>
          </p:cNvPr>
          <p:cNvSpPr/>
          <p:nvPr/>
        </p:nvSpPr>
        <p:spPr>
          <a:xfrm>
            <a:off x="3099114" y="2540433"/>
            <a:ext cx="969497" cy="939785"/>
          </a:xfrm>
          <a:custGeom>
            <a:avLst/>
            <a:gdLst>
              <a:gd name="connsiteX0" fmla="*/ 966803 w 969497"/>
              <a:gd name="connsiteY0" fmla="*/ 7235 h 939785"/>
              <a:gd name="connsiteX1" fmla="*/ 477973 w 969497"/>
              <a:gd name="connsiteY1" fmla="*/ 312035 h 939785"/>
              <a:gd name="connsiteX2" fmla="*/ 644 w 969497"/>
              <a:gd name="connsiteY2" fmla="*/ 938888 h 939785"/>
              <a:gd name="connsiteX3" fmla="*/ 380207 w 969497"/>
              <a:gd name="connsiteY3" fmla="*/ 444307 h 939785"/>
              <a:gd name="connsiteX4" fmla="*/ 592992 w 969497"/>
              <a:gd name="connsiteY4" fmla="*/ 179763 h 939785"/>
              <a:gd name="connsiteX5" fmla="*/ 265188 w 969497"/>
              <a:gd name="connsiteY5" fmla="*/ 501816 h 939785"/>
              <a:gd name="connsiteX6" fmla="*/ 656252 w 969497"/>
              <a:gd name="connsiteY6" fmla="*/ 128005 h 939785"/>
              <a:gd name="connsiteX7" fmla="*/ 966803 w 969497"/>
              <a:gd name="connsiteY7" fmla="*/ 7235 h 93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497" h="939785">
                <a:moveTo>
                  <a:pt x="966803" y="7235"/>
                </a:moveTo>
                <a:cubicBezTo>
                  <a:pt x="937090" y="37907"/>
                  <a:pt x="638999" y="156760"/>
                  <a:pt x="477973" y="312035"/>
                </a:cubicBezTo>
                <a:cubicBezTo>
                  <a:pt x="316947" y="467310"/>
                  <a:pt x="16938" y="916843"/>
                  <a:pt x="644" y="938888"/>
                </a:cubicBezTo>
                <a:cubicBezTo>
                  <a:pt x="-15650" y="960933"/>
                  <a:pt x="281482" y="570828"/>
                  <a:pt x="380207" y="444307"/>
                </a:cubicBezTo>
                <a:cubicBezTo>
                  <a:pt x="478932" y="317786"/>
                  <a:pt x="612162" y="170178"/>
                  <a:pt x="592992" y="179763"/>
                </a:cubicBezTo>
                <a:cubicBezTo>
                  <a:pt x="573822" y="189348"/>
                  <a:pt x="254645" y="510442"/>
                  <a:pt x="265188" y="501816"/>
                </a:cubicBezTo>
                <a:cubicBezTo>
                  <a:pt x="275731" y="493190"/>
                  <a:pt x="539316" y="207560"/>
                  <a:pt x="656252" y="128005"/>
                </a:cubicBezTo>
                <a:cubicBezTo>
                  <a:pt x="773188" y="48450"/>
                  <a:pt x="996516" y="-23437"/>
                  <a:pt x="966803" y="72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5046605-A0B9-3238-6352-2F6E792DADA5}"/>
              </a:ext>
            </a:extLst>
          </p:cNvPr>
          <p:cNvSpPr/>
          <p:nvPr/>
        </p:nvSpPr>
        <p:spPr>
          <a:xfrm>
            <a:off x="2882834" y="3553940"/>
            <a:ext cx="188319" cy="1068382"/>
          </a:xfrm>
          <a:custGeom>
            <a:avLst/>
            <a:gdLst>
              <a:gd name="connsiteX0" fmla="*/ 188170 w 188319"/>
              <a:gd name="connsiteY0" fmla="*/ 143 h 1068382"/>
              <a:gd name="connsiteX1" fmla="*/ 50147 w 188319"/>
              <a:gd name="connsiteY1" fmla="*/ 333698 h 1068382"/>
              <a:gd name="connsiteX2" fmla="*/ 4140 w 188319"/>
              <a:gd name="connsiteY2" fmla="*/ 1029562 h 1068382"/>
              <a:gd name="connsiteX3" fmla="*/ 4140 w 188319"/>
              <a:gd name="connsiteY3" fmla="*/ 914543 h 1068382"/>
              <a:gd name="connsiteX4" fmla="*/ 21392 w 188319"/>
              <a:gd name="connsiteY4" fmla="*/ 368203 h 1068382"/>
              <a:gd name="connsiteX5" fmla="*/ 188170 w 188319"/>
              <a:gd name="connsiteY5" fmla="*/ 143 h 106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9" h="1068382">
                <a:moveTo>
                  <a:pt x="188170" y="143"/>
                </a:moveTo>
                <a:cubicBezTo>
                  <a:pt x="192962" y="-5608"/>
                  <a:pt x="80819" y="162128"/>
                  <a:pt x="50147" y="333698"/>
                </a:cubicBezTo>
                <a:cubicBezTo>
                  <a:pt x="19475" y="505268"/>
                  <a:pt x="11808" y="932754"/>
                  <a:pt x="4140" y="1029562"/>
                </a:cubicBezTo>
                <a:cubicBezTo>
                  <a:pt x="-3528" y="1126370"/>
                  <a:pt x="1265" y="1024769"/>
                  <a:pt x="4140" y="914543"/>
                </a:cubicBezTo>
                <a:cubicBezTo>
                  <a:pt x="7015" y="804317"/>
                  <a:pt x="-9280" y="517728"/>
                  <a:pt x="21392" y="368203"/>
                </a:cubicBezTo>
                <a:cubicBezTo>
                  <a:pt x="52064" y="218679"/>
                  <a:pt x="183378" y="5894"/>
                  <a:pt x="188170" y="1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C69F36C-C9C9-01D2-001D-5B4B388024DF}"/>
              </a:ext>
            </a:extLst>
          </p:cNvPr>
          <p:cNvSpPr/>
          <p:nvPr/>
        </p:nvSpPr>
        <p:spPr>
          <a:xfrm>
            <a:off x="4443734" y="2001307"/>
            <a:ext cx="680416" cy="204911"/>
          </a:xfrm>
          <a:custGeom>
            <a:avLst/>
            <a:gdLst>
              <a:gd name="connsiteX0" fmla="*/ 1745 w 680416"/>
              <a:gd name="connsiteY0" fmla="*/ 166799 h 204911"/>
              <a:gd name="connsiteX1" fmla="*/ 168523 w 680416"/>
              <a:gd name="connsiteY1" fmla="*/ 74784 h 204911"/>
              <a:gd name="connsiteX2" fmla="*/ 162772 w 680416"/>
              <a:gd name="connsiteY2" fmla="*/ 23025 h 204911"/>
              <a:gd name="connsiteX3" fmla="*/ 375557 w 680416"/>
              <a:gd name="connsiteY3" fmla="*/ 201304 h 204911"/>
              <a:gd name="connsiteX4" fmla="*/ 358304 w 680416"/>
              <a:gd name="connsiteY4" fmla="*/ 80535 h 204911"/>
              <a:gd name="connsiteX5" fmla="*/ 456070 w 680416"/>
              <a:gd name="connsiteY5" fmla="*/ 161048 h 204911"/>
              <a:gd name="connsiteX6" fmla="*/ 433066 w 680416"/>
              <a:gd name="connsiteY6" fmla="*/ 17274 h 204911"/>
              <a:gd name="connsiteX7" fmla="*/ 519330 w 680416"/>
              <a:gd name="connsiteY7" fmla="*/ 195553 h 204911"/>
              <a:gd name="connsiteX8" fmla="*/ 525081 w 680416"/>
              <a:gd name="connsiteY8" fmla="*/ 161048 h 204911"/>
              <a:gd name="connsiteX9" fmla="*/ 680357 w 680416"/>
              <a:gd name="connsiteY9" fmla="*/ 21 h 204911"/>
              <a:gd name="connsiteX10" fmla="*/ 542334 w 680416"/>
              <a:gd name="connsiteY10" fmla="*/ 149546 h 204911"/>
              <a:gd name="connsiteX11" fmla="*/ 450319 w 680416"/>
              <a:gd name="connsiteY11" fmla="*/ 161048 h 204911"/>
              <a:gd name="connsiteX12" fmla="*/ 289292 w 680416"/>
              <a:gd name="connsiteY12" fmla="*/ 80535 h 204911"/>
              <a:gd name="connsiteX13" fmla="*/ 1745 w 680416"/>
              <a:gd name="connsiteY13" fmla="*/ 166799 h 2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0416" h="204911">
                <a:moveTo>
                  <a:pt x="1745" y="166799"/>
                </a:moveTo>
                <a:cubicBezTo>
                  <a:pt x="-18383" y="165841"/>
                  <a:pt x="141685" y="98746"/>
                  <a:pt x="168523" y="74784"/>
                </a:cubicBezTo>
                <a:cubicBezTo>
                  <a:pt x="195361" y="50822"/>
                  <a:pt x="128266" y="1938"/>
                  <a:pt x="162772" y="23025"/>
                </a:cubicBezTo>
                <a:cubicBezTo>
                  <a:pt x="197278" y="44112"/>
                  <a:pt x="342968" y="191719"/>
                  <a:pt x="375557" y="201304"/>
                </a:cubicBezTo>
                <a:cubicBezTo>
                  <a:pt x="408146" y="210889"/>
                  <a:pt x="344885" y="87244"/>
                  <a:pt x="358304" y="80535"/>
                </a:cubicBezTo>
                <a:cubicBezTo>
                  <a:pt x="371723" y="73826"/>
                  <a:pt x="443610" y="171591"/>
                  <a:pt x="456070" y="161048"/>
                </a:cubicBezTo>
                <a:cubicBezTo>
                  <a:pt x="468530" y="150505"/>
                  <a:pt x="422523" y="11523"/>
                  <a:pt x="433066" y="17274"/>
                </a:cubicBezTo>
                <a:cubicBezTo>
                  <a:pt x="443609" y="23025"/>
                  <a:pt x="519330" y="195553"/>
                  <a:pt x="519330" y="195553"/>
                </a:cubicBezTo>
                <a:cubicBezTo>
                  <a:pt x="534666" y="219515"/>
                  <a:pt x="498243" y="193637"/>
                  <a:pt x="525081" y="161048"/>
                </a:cubicBezTo>
                <a:cubicBezTo>
                  <a:pt x="551919" y="128459"/>
                  <a:pt x="677482" y="1938"/>
                  <a:pt x="680357" y="21"/>
                </a:cubicBezTo>
                <a:cubicBezTo>
                  <a:pt x="683232" y="-1896"/>
                  <a:pt x="580674" y="122708"/>
                  <a:pt x="542334" y="149546"/>
                </a:cubicBezTo>
                <a:cubicBezTo>
                  <a:pt x="503994" y="176384"/>
                  <a:pt x="492493" y="172550"/>
                  <a:pt x="450319" y="161048"/>
                </a:cubicBezTo>
                <a:cubicBezTo>
                  <a:pt x="408145" y="149546"/>
                  <a:pt x="361179" y="79577"/>
                  <a:pt x="289292" y="80535"/>
                </a:cubicBezTo>
                <a:cubicBezTo>
                  <a:pt x="217405" y="81493"/>
                  <a:pt x="21873" y="167757"/>
                  <a:pt x="1745" y="1667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E749779-5F14-E4FB-A764-14B15F4D321E}"/>
              </a:ext>
            </a:extLst>
          </p:cNvPr>
          <p:cNvSpPr/>
          <p:nvPr/>
        </p:nvSpPr>
        <p:spPr>
          <a:xfrm>
            <a:off x="4486221" y="2228403"/>
            <a:ext cx="140194" cy="1129847"/>
          </a:xfrm>
          <a:custGeom>
            <a:avLst/>
            <a:gdLst>
              <a:gd name="connsiteX0" fmla="*/ 85779 w 140194"/>
              <a:gd name="connsiteY0" fmla="*/ 8714 h 1129847"/>
              <a:gd name="connsiteX1" fmla="*/ 16768 w 140194"/>
              <a:gd name="connsiteY1" fmla="*/ 94978 h 1129847"/>
              <a:gd name="connsiteX2" fmla="*/ 68526 w 140194"/>
              <a:gd name="connsiteY2" fmla="*/ 353771 h 1129847"/>
              <a:gd name="connsiteX3" fmla="*/ 28270 w 140194"/>
              <a:gd name="connsiteY3" fmla="*/ 336518 h 1129847"/>
              <a:gd name="connsiteX4" fmla="*/ 131787 w 140194"/>
              <a:gd name="connsiteY4" fmla="*/ 710329 h 1129847"/>
              <a:gd name="connsiteX5" fmla="*/ 120285 w 140194"/>
              <a:gd name="connsiteY5" fmla="*/ 618314 h 1129847"/>
              <a:gd name="connsiteX6" fmla="*/ 11017 w 140194"/>
              <a:gd name="connsiteY6" fmla="*/ 1118646 h 1129847"/>
              <a:gd name="connsiteX7" fmla="*/ 16768 w 140194"/>
              <a:gd name="connsiteY7" fmla="*/ 940367 h 1129847"/>
              <a:gd name="connsiteX8" fmla="*/ 126036 w 140194"/>
              <a:gd name="connsiteY8" fmla="*/ 641318 h 1129847"/>
              <a:gd name="connsiteX9" fmla="*/ 68526 w 140194"/>
              <a:gd name="connsiteY9" fmla="*/ 359522 h 1129847"/>
              <a:gd name="connsiteX10" fmla="*/ 22519 w 140194"/>
              <a:gd name="connsiteY10" fmla="*/ 284759 h 1129847"/>
              <a:gd name="connsiteX11" fmla="*/ 85779 w 140194"/>
              <a:gd name="connsiteY11" fmla="*/ 8714 h 112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94" h="1129847">
                <a:moveTo>
                  <a:pt x="85779" y="8714"/>
                </a:moveTo>
                <a:cubicBezTo>
                  <a:pt x="84821" y="-22916"/>
                  <a:pt x="19644" y="37468"/>
                  <a:pt x="16768" y="94978"/>
                </a:cubicBezTo>
                <a:cubicBezTo>
                  <a:pt x="13892" y="152488"/>
                  <a:pt x="66609" y="313514"/>
                  <a:pt x="68526" y="353771"/>
                </a:cubicBezTo>
                <a:cubicBezTo>
                  <a:pt x="70443" y="394028"/>
                  <a:pt x="17727" y="277092"/>
                  <a:pt x="28270" y="336518"/>
                </a:cubicBezTo>
                <a:cubicBezTo>
                  <a:pt x="38813" y="395944"/>
                  <a:pt x="116451" y="663363"/>
                  <a:pt x="131787" y="710329"/>
                </a:cubicBezTo>
                <a:cubicBezTo>
                  <a:pt x="147123" y="757295"/>
                  <a:pt x="140413" y="550261"/>
                  <a:pt x="120285" y="618314"/>
                </a:cubicBezTo>
                <a:cubicBezTo>
                  <a:pt x="100157" y="686367"/>
                  <a:pt x="28270" y="1064971"/>
                  <a:pt x="11017" y="1118646"/>
                </a:cubicBezTo>
                <a:cubicBezTo>
                  <a:pt x="-6236" y="1172321"/>
                  <a:pt x="-2402" y="1019922"/>
                  <a:pt x="16768" y="940367"/>
                </a:cubicBezTo>
                <a:cubicBezTo>
                  <a:pt x="35938" y="860812"/>
                  <a:pt x="117410" y="738125"/>
                  <a:pt x="126036" y="641318"/>
                </a:cubicBezTo>
                <a:cubicBezTo>
                  <a:pt x="134662" y="544511"/>
                  <a:pt x="85779" y="418949"/>
                  <a:pt x="68526" y="359522"/>
                </a:cubicBezTo>
                <a:cubicBezTo>
                  <a:pt x="51273" y="300095"/>
                  <a:pt x="22519" y="346102"/>
                  <a:pt x="22519" y="284759"/>
                </a:cubicBezTo>
                <a:cubicBezTo>
                  <a:pt x="22519" y="223416"/>
                  <a:pt x="86737" y="40344"/>
                  <a:pt x="85779" y="87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ABFB177A-2B0C-2134-EC6C-40C1C6325C59}"/>
              </a:ext>
            </a:extLst>
          </p:cNvPr>
          <p:cNvSpPr/>
          <p:nvPr/>
        </p:nvSpPr>
        <p:spPr>
          <a:xfrm>
            <a:off x="4427978" y="2851032"/>
            <a:ext cx="139335" cy="1612279"/>
          </a:xfrm>
          <a:custGeom>
            <a:avLst/>
            <a:gdLst>
              <a:gd name="connsiteX0" fmla="*/ 92264 w 139335"/>
              <a:gd name="connsiteY0" fmla="*/ 1436 h 1612279"/>
              <a:gd name="connsiteX1" fmla="*/ 11750 w 139335"/>
              <a:gd name="connsiteY1" fmla="*/ 369496 h 1612279"/>
              <a:gd name="connsiteX2" fmla="*/ 92264 w 139335"/>
              <a:gd name="connsiteY2" fmla="*/ 921587 h 1612279"/>
              <a:gd name="connsiteX3" fmla="*/ 52007 w 139335"/>
              <a:gd name="connsiteY3" fmla="*/ 1600198 h 1612279"/>
              <a:gd name="connsiteX4" fmla="*/ 63509 w 139335"/>
              <a:gd name="connsiteY4" fmla="*/ 1324153 h 1612279"/>
              <a:gd name="connsiteX5" fmla="*/ 138271 w 139335"/>
              <a:gd name="connsiteY5" fmla="*/ 915836 h 1612279"/>
              <a:gd name="connsiteX6" fmla="*/ 248 w 139335"/>
              <a:gd name="connsiteY6" fmla="*/ 501768 h 1612279"/>
              <a:gd name="connsiteX7" fmla="*/ 92264 w 139335"/>
              <a:gd name="connsiteY7" fmla="*/ 1436 h 161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335" h="1612279">
                <a:moveTo>
                  <a:pt x="92264" y="1436"/>
                </a:moveTo>
                <a:cubicBezTo>
                  <a:pt x="94181" y="-20609"/>
                  <a:pt x="11750" y="216138"/>
                  <a:pt x="11750" y="369496"/>
                </a:cubicBezTo>
                <a:cubicBezTo>
                  <a:pt x="11750" y="522854"/>
                  <a:pt x="85554" y="716470"/>
                  <a:pt x="92264" y="921587"/>
                </a:cubicBezTo>
                <a:cubicBezTo>
                  <a:pt x="98974" y="1126704"/>
                  <a:pt x="56799" y="1533104"/>
                  <a:pt x="52007" y="1600198"/>
                </a:cubicBezTo>
                <a:cubicBezTo>
                  <a:pt x="47214" y="1667292"/>
                  <a:pt x="49132" y="1438213"/>
                  <a:pt x="63509" y="1324153"/>
                </a:cubicBezTo>
                <a:cubicBezTo>
                  <a:pt x="77886" y="1210093"/>
                  <a:pt x="148814" y="1052900"/>
                  <a:pt x="138271" y="915836"/>
                </a:cubicBezTo>
                <a:cubicBezTo>
                  <a:pt x="127728" y="778772"/>
                  <a:pt x="5999" y="650334"/>
                  <a:pt x="248" y="501768"/>
                </a:cubicBezTo>
                <a:cubicBezTo>
                  <a:pt x="-5503" y="353202"/>
                  <a:pt x="90347" y="23481"/>
                  <a:pt x="92264" y="14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6C5EDD7-9781-77B1-FE18-922AAB09EEF9}"/>
              </a:ext>
            </a:extLst>
          </p:cNvPr>
          <p:cNvSpPr/>
          <p:nvPr/>
        </p:nvSpPr>
        <p:spPr>
          <a:xfrm>
            <a:off x="4703870" y="2058769"/>
            <a:ext cx="1291430" cy="479958"/>
          </a:xfrm>
          <a:custGeom>
            <a:avLst/>
            <a:gdLst>
              <a:gd name="connsiteX0" fmla="*/ 402 w 1291430"/>
              <a:gd name="connsiteY0" fmla="*/ 241608 h 479958"/>
              <a:gd name="connsiteX1" fmla="*/ 466228 w 1291430"/>
              <a:gd name="connsiteY1" fmla="*/ 80582 h 479958"/>
              <a:gd name="connsiteX2" fmla="*/ 633005 w 1291430"/>
              <a:gd name="connsiteY2" fmla="*/ 69 h 479958"/>
              <a:gd name="connsiteX3" fmla="*/ 569745 w 1291430"/>
              <a:gd name="connsiteY3" fmla="*/ 69080 h 479958"/>
              <a:gd name="connsiteX4" fmla="*/ 817036 w 1291430"/>
              <a:gd name="connsiteY4" fmla="*/ 195601 h 479958"/>
              <a:gd name="connsiteX5" fmla="*/ 713519 w 1291430"/>
              <a:gd name="connsiteY5" fmla="*/ 207103 h 479958"/>
              <a:gd name="connsiteX6" fmla="*/ 995315 w 1291430"/>
              <a:gd name="connsiteY6" fmla="*/ 253110 h 479958"/>
              <a:gd name="connsiteX7" fmla="*/ 1282862 w 1291430"/>
              <a:gd name="connsiteY7" fmla="*/ 477397 h 479958"/>
              <a:gd name="connsiteX8" fmla="*/ 1219602 w 1291430"/>
              <a:gd name="connsiteY8" fmla="*/ 379631 h 479958"/>
              <a:gd name="connsiteX9" fmla="*/ 1259858 w 1291430"/>
              <a:gd name="connsiteY9" fmla="*/ 460144 h 479958"/>
              <a:gd name="connsiteX10" fmla="*/ 1110334 w 1291430"/>
              <a:gd name="connsiteY10" fmla="*/ 304869 h 479958"/>
              <a:gd name="connsiteX11" fmla="*/ 1018319 w 1291430"/>
              <a:gd name="connsiteY11" fmla="*/ 235857 h 479958"/>
              <a:gd name="connsiteX12" fmla="*/ 765277 w 1291430"/>
              <a:gd name="connsiteY12" fmla="*/ 224356 h 479958"/>
              <a:gd name="connsiteX13" fmla="*/ 552492 w 1291430"/>
              <a:gd name="connsiteY13" fmla="*/ 40325 h 479958"/>
              <a:gd name="connsiteX14" fmla="*/ 402 w 1291430"/>
              <a:gd name="connsiteY14" fmla="*/ 241608 h 47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1430" h="479958">
                <a:moveTo>
                  <a:pt x="402" y="241608"/>
                </a:moveTo>
                <a:cubicBezTo>
                  <a:pt x="-13975" y="248317"/>
                  <a:pt x="360794" y="120838"/>
                  <a:pt x="466228" y="80582"/>
                </a:cubicBezTo>
                <a:cubicBezTo>
                  <a:pt x="571662" y="40326"/>
                  <a:pt x="615752" y="1986"/>
                  <a:pt x="633005" y="69"/>
                </a:cubicBezTo>
                <a:cubicBezTo>
                  <a:pt x="650258" y="-1848"/>
                  <a:pt x="539073" y="36491"/>
                  <a:pt x="569745" y="69080"/>
                </a:cubicBezTo>
                <a:cubicBezTo>
                  <a:pt x="600417" y="101669"/>
                  <a:pt x="793074" y="172597"/>
                  <a:pt x="817036" y="195601"/>
                </a:cubicBezTo>
                <a:cubicBezTo>
                  <a:pt x="840998" y="218605"/>
                  <a:pt x="683806" y="197518"/>
                  <a:pt x="713519" y="207103"/>
                </a:cubicBezTo>
                <a:cubicBezTo>
                  <a:pt x="743232" y="216688"/>
                  <a:pt x="900425" y="208061"/>
                  <a:pt x="995315" y="253110"/>
                </a:cubicBezTo>
                <a:cubicBezTo>
                  <a:pt x="1090206" y="298159"/>
                  <a:pt x="1245481" y="456310"/>
                  <a:pt x="1282862" y="477397"/>
                </a:cubicBezTo>
                <a:cubicBezTo>
                  <a:pt x="1320243" y="498484"/>
                  <a:pt x="1223436" y="382506"/>
                  <a:pt x="1219602" y="379631"/>
                </a:cubicBezTo>
                <a:cubicBezTo>
                  <a:pt x="1215768" y="376756"/>
                  <a:pt x="1278069" y="472604"/>
                  <a:pt x="1259858" y="460144"/>
                </a:cubicBezTo>
                <a:cubicBezTo>
                  <a:pt x="1241647" y="447684"/>
                  <a:pt x="1150591" y="342250"/>
                  <a:pt x="1110334" y="304869"/>
                </a:cubicBezTo>
                <a:cubicBezTo>
                  <a:pt x="1070078" y="267488"/>
                  <a:pt x="1075828" y="249276"/>
                  <a:pt x="1018319" y="235857"/>
                </a:cubicBezTo>
                <a:cubicBezTo>
                  <a:pt x="960810" y="222438"/>
                  <a:pt x="842915" y="256945"/>
                  <a:pt x="765277" y="224356"/>
                </a:cubicBezTo>
                <a:cubicBezTo>
                  <a:pt x="687639" y="191767"/>
                  <a:pt x="675179" y="38408"/>
                  <a:pt x="552492" y="40325"/>
                </a:cubicBezTo>
                <a:cubicBezTo>
                  <a:pt x="429805" y="42242"/>
                  <a:pt x="14779" y="234899"/>
                  <a:pt x="402" y="2416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4A2AFC2-0C94-00B0-312F-6B6B650D5ED7}"/>
              </a:ext>
            </a:extLst>
          </p:cNvPr>
          <p:cNvSpPr/>
          <p:nvPr/>
        </p:nvSpPr>
        <p:spPr>
          <a:xfrm>
            <a:off x="4641726" y="2272877"/>
            <a:ext cx="254710" cy="939144"/>
          </a:xfrm>
          <a:custGeom>
            <a:avLst/>
            <a:gdLst>
              <a:gd name="connsiteX0" fmla="*/ 45293 w 254710"/>
              <a:gd name="connsiteY0" fmla="*/ 4497 h 939144"/>
              <a:gd name="connsiteX1" fmla="*/ 5036 w 254710"/>
              <a:gd name="connsiteY1" fmla="*/ 217281 h 939144"/>
              <a:gd name="connsiteX2" fmla="*/ 108553 w 254710"/>
              <a:gd name="connsiteY2" fmla="*/ 671606 h 939144"/>
              <a:gd name="connsiteX3" fmla="*/ 85549 w 254710"/>
              <a:gd name="connsiteY3" fmla="*/ 596844 h 939144"/>
              <a:gd name="connsiteX4" fmla="*/ 252327 w 254710"/>
              <a:gd name="connsiteY4" fmla="*/ 930398 h 939144"/>
              <a:gd name="connsiteX5" fmla="*/ 171814 w 254710"/>
              <a:gd name="connsiteY5" fmla="*/ 803878 h 939144"/>
              <a:gd name="connsiteX6" fmla="*/ 5036 w 254710"/>
              <a:gd name="connsiteY6" fmla="*/ 401312 h 939144"/>
              <a:gd name="connsiteX7" fmla="*/ 45293 w 254710"/>
              <a:gd name="connsiteY7" fmla="*/ 4497 h 93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10" h="939144">
                <a:moveTo>
                  <a:pt x="45293" y="4497"/>
                </a:moveTo>
                <a:cubicBezTo>
                  <a:pt x="45293" y="-26175"/>
                  <a:pt x="-5507" y="106096"/>
                  <a:pt x="5036" y="217281"/>
                </a:cubicBezTo>
                <a:cubicBezTo>
                  <a:pt x="15579" y="328466"/>
                  <a:pt x="95134" y="608346"/>
                  <a:pt x="108553" y="671606"/>
                </a:cubicBezTo>
                <a:cubicBezTo>
                  <a:pt x="121972" y="734866"/>
                  <a:pt x="61587" y="553712"/>
                  <a:pt x="85549" y="596844"/>
                </a:cubicBezTo>
                <a:cubicBezTo>
                  <a:pt x="109511" y="639976"/>
                  <a:pt x="237950" y="895892"/>
                  <a:pt x="252327" y="930398"/>
                </a:cubicBezTo>
                <a:cubicBezTo>
                  <a:pt x="266704" y="964904"/>
                  <a:pt x="213029" y="892059"/>
                  <a:pt x="171814" y="803878"/>
                </a:cubicBezTo>
                <a:cubicBezTo>
                  <a:pt x="130599" y="715697"/>
                  <a:pt x="28040" y="537418"/>
                  <a:pt x="5036" y="401312"/>
                </a:cubicBezTo>
                <a:cubicBezTo>
                  <a:pt x="-17968" y="265206"/>
                  <a:pt x="45293" y="35169"/>
                  <a:pt x="45293" y="44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5E8B1C1-027F-13F0-FA3A-96065C609110}"/>
              </a:ext>
            </a:extLst>
          </p:cNvPr>
          <p:cNvSpPr/>
          <p:nvPr/>
        </p:nvSpPr>
        <p:spPr>
          <a:xfrm>
            <a:off x="4657929" y="3013450"/>
            <a:ext cx="156296" cy="1411794"/>
          </a:xfrm>
          <a:custGeom>
            <a:avLst/>
            <a:gdLst>
              <a:gd name="connsiteX0" fmla="*/ 69346 w 156296"/>
              <a:gd name="connsiteY0" fmla="*/ 44 h 1411794"/>
              <a:gd name="connsiteX1" fmla="*/ 29090 w 156296"/>
              <a:gd name="connsiteY1" fmla="*/ 241584 h 1411794"/>
              <a:gd name="connsiteX2" fmla="*/ 75097 w 156296"/>
              <a:gd name="connsiteY2" fmla="*/ 649901 h 1411794"/>
              <a:gd name="connsiteX3" fmla="*/ 69346 w 156296"/>
              <a:gd name="connsiteY3" fmla="*/ 442867 h 1411794"/>
              <a:gd name="connsiteX4" fmla="*/ 52094 w 156296"/>
              <a:gd name="connsiteY4" fmla="*/ 885690 h 1411794"/>
              <a:gd name="connsiteX5" fmla="*/ 155611 w 156296"/>
              <a:gd name="connsiteY5" fmla="*/ 1397524 h 1411794"/>
              <a:gd name="connsiteX6" fmla="*/ 92350 w 156296"/>
              <a:gd name="connsiteY6" fmla="*/ 1178988 h 1411794"/>
              <a:gd name="connsiteX7" fmla="*/ 335 w 156296"/>
              <a:gd name="connsiteY7" fmla="*/ 258837 h 1411794"/>
              <a:gd name="connsiteX8" fmla="*/ 69346 w 156296"/>
              <a:gd name="connsiteY8" fmla="*/ 44 h 141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96" h="1411794">
                <a:moveTo>
                  <a:pt x="69346" y="44"/>
                </a:moveTo>
                <a:cubicBezTo>
                  <a:pt x="74138" y="-2831"/>
                  <a:pt x="28132" y="133275"/>
                  <a:pt x="29090" y="241584"/>
                </a:cubicBezTo>
                <a:cubicBezTo>
                  <a:pt x="30048" y="349893"/>
                  <a:pt x="68388" y="616354"/>
                  <a:pt x="75097" y="649901"/>
                </a:cubicBezTo>
                <a:cubicBezTo>
                  <a:pt x="81806" y="683448"/>
                  <a:pt x="73180" y="403569"/>
                  <a:pt x="69346" y="442867"/>
                </a:cubicBezTo>
                <a:cubicBezTo>
                  <a:pt x="65512" y="482165"/>
                  <a:pt x="37717" y="726581"/>
                  <a:pt x="52094" y="885690"/>
                </a:cubicBezTo>
                <a:cubicBezTo>
                  <a:pt x="66471" y="1044799"/>
                  <a:pt x="148902" y="1348641"/>
                  <a:pt x="155611" y="1397524"/>
                </a:cubicBezTo>
                <a:cubicBezTo>
                  <a:pt x="162320" y="1446407"/>
                  <a:pt x="118229" y="1368769"/>
                  <a:pt x="92350" y="1178988"/>
                </a:cubicBezTo>
                <a:cubicBezTo>
                  <a:pt x="66471" y="989207"/>
                  <a:pt x="6086" y="448618"/>
                  <a:pt x="335" y="258837"/>
                </a:cubicBezTo>
                <a:cubicBezTo>
                  <a:pt x="-5416" y="69056"/>
                  <a:pt x="64554" y="2919"/>
                  <a:pt x="69346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9563EA84-B2ED-5863-83A5-444F633FED22}"/>
              </a:ext>
            </a:extLst>
          </p:cNvPr>
          <p:cNvSpPr/>
          <p:nvPr/>
        </p:nvSpPr>
        <p:spPr>
          <a:xfrm>
            <a:off x="4594249" y="2995538"/>
            <a:ext cx="167775" cy="1446701"/>
          </a:xfrm>
          <a:custGeom>
            <a:avLst/>
            <a:gdLst>
              <a:gd name="connsiteX0" fmla="*/ 64015 w 167775"/>
              <a:gd name="connsiteY0" fmla="*/ 704 h 1446701"/>
              <a:gd name="connsiteX1" fmla="*/ 23759 w 167775"/>
              <a:gd name="connsiteY1" fmla="*/ 247994 h 1446701"/>
              <a:gd name="connsiteX2" fmla="*/ 41011 w 167775"/>
              <a:gd name="connsiteY2" fmla="*/ 765579 h 1446701"/>
              <a:gd name="connsiteX3" fmla="*/ 12257 w 167775"/>
              <a:gd name="connsiteY3" fmla="*/ 650560 h 1446701"/>
              <a:gd name="connsiteX4" fmla="*/ 121525 w 167775"/>
              <a:gd name="connsiteY4" fmla="*/ 1219904 h 1446701"/>
              <a:gd name="connsiteX5" fmla="*/ 167532 w 167775"/>
              <a:gd name="connsiteY5" fmla="*/ 1444190 h 1446701"/>
              <a:gd name="connsiteX6" fmla="*/ 104272 w 167775"/>
              <a:gd name="connsiteY6" fmla="*/ 1265911 h 1446701"/>
              <a:gd name="connsiteX7" fmla="*/ 755 w 167775"/>
              <a:gd name="connsiteY7" fmla="*/ 317005 h 1446701"/>
              <a:gd name="connsiteX8" fmla="*/ 64015 w 167775"/>
              <a:gd name="connsiteY8" fmla="*/ 704 h 14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75" h="1446701">
                <a:moveTo>
                  <a:pt x="64015" y="704"/>
                </a:moveTo>
                <a:cubicBezTo>
                  <a:pt x="67849" y="-10798"/>
                  <a:pt x="27593" y="120515"/>
                  <a:pt x="23759" y="247994"/>
                </a:cubicBezTo>
                <a:cubicBezTo>
                  <a:pt x="19925" y="375473"/>
                  <a:pt x="42928" y="698485"/>
                  <a:pt x="41011" y="765579"/>
                </a:cubicBezTo>
                <a:cubicBezTo>
                  <a:pt x="39094" y="832673"/>
                  <a:pt x="-1162" y="574839"/>
                  <a:pt x="12257" y="650560"/>
                </a:cubicBezTo>
                <a:cubicBezTo>
                  <a:pt x="25676" y="726281"/>
                  <a:pt x="95646" y="1087632"/>
                  <a:pt x="121525" y="1219904"/>
                </a:cubicBezTo>
                <a:cubicBezTo>
                  <a:pt x="147404" y="1352176"/>
                  <a:pt x="170407" y="1436522"/>
                  <a:pt x="167532" y="1444190"/>
                </a:cubicBezTo>
                <a:cubicBezTo>
                  <a:pt x="164657" y="1451858"/>
                  <a:pt x="132068" y="1453775"/>
                  <a:pt x="104272" y="1265911"/>
                </a:cubicBezTo>
                <a:cubicBezTo>
                  <a:pt x="76476" y="1078047"/>
                  <a:pt x="9381" y="524997"/>
                  <a:pt x="755" y="317005"/>
                </a:cubicBezTo>
                <a:cubicBezTo>
                  <a:pt x="-7871" y="109013"/>
                  <a:pt x="60181" y="12206"/>
                  <a:pt x="64015" y="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5751E4D-3EF2-0E3D-A818-2ABCE41C8F97}"/>
              </a:ext>
            </a:extLst>
          </p:cNvPr>
          <p:cNvSpPr/>
          <p:nvPr/>
        </p:nvSpPr>
        <p:spPr>
          <a:xfrm>
            <a:off x="4757825" y="2608659"/>
            <a:ext cx="205357" cy="916751"/>
          </a:xfrm>
          <a:custGeom>
            <a:avLst/>
            <a:gdLst>
              <a:gd name="connsiteX0" fmla="*/ 205239 w 205357"/>
              <a:gd name="connsiteY0" fmla="*/ 2269 h 916751"/>
              <a:gd name="connsiteX1" fmla="*/ 21209 w 205357"/>
              <a:gd name="connsiteY1" fmla="*/ 519854 h 916751"/>
              <a:gd name="connsiteX2" fmla="*/ 3956 w 205357"/>
              <a:gd name="connsiteY2" fmla="*/ 910918 h 916751"/>
              <a:gd name="connsiteX3" fmla="*/ 21209 w 205357"/>
              <a:gd name="connsiteY3" fmla="*/ 715386 h 916751"/>
              <a:gd name="connsiteX4" fmla="*/ 101722 w 205357"/>
              <a:gd name="connsiteY4" fmla="*/ 197801 h 916751"/>
              <a:gd name="connsiteX5" fmla="*/ 49964 w 205357"/>
              <a:gd name="connsiteY5" fmla="*/ 324322 h 916751"/>
              <a:gd name="connsiteX6" fmla="*/ 205239 w 205357"/>
              <a:gd name="connsiteY6" fmla="*/ 2269 h 9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357" h="916751">
                <a:moveTo>
                  <a:pt x="205239" y="2269"/>
                </a:moveTo>
                <a:cubicBezTo>
                  <a:pt x="200447" y="34858"/>
                  <a:pt x="54756" y="368413"/>
                  <a:pt x="21209" y="519854"/>
                </a:cubicBezTo>
                <a:cubicBezTo>
                  <a:pt x="-12338" y="671296"/>
                  <a:pt x="3956" y="878329"/>
                  <a:pt x="3956" y="910918"/>
                </a:cubicBezTo>
                <a:cubicBezTo>
                  <a:pt x="3956" y="943507"/>
                  <a:pt x="4915" y="834239"/>
                  <a:pt x="21209" y="715386"/>
                </a:cubicBezTo>
                <a:cubicBezTo>
                  <a:pt x="37503" y="596533"/>
                  <a:pt x="96930" y="262978"/>
                  <a:pt x="101722" y="197801"/>
                </a:cubicBezTo>
                <a:cubicBezTo>
                  <a:pt x="106514" y="132624"/>
                  <a:pt x="31753" y="350201"/>
                  <a:pt x="49964" y="324322"/>
                </a:cubicBezTo>
                <a:cubicBezTo>
                  <a:pt x="68175" y="298443"/>
                  <a:pt x="210031" y="-30320"/>
                  <a:pt x="205239" y="22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955C8B8-95B7-4D6D-87E4-7BF62CC75577}"/>
              </a:ext>
            </a:extLst>
          </p:cNvPr>
          <p:cNvSpPr/>
          <p:nvPr/>
        </p:nvSpPr>
        <p:spPr>
          <a:xfrm>
            <a:off x="4807776" y="3064999"/>
            <a:ext cx="370119" cy="1368599"/>
          </a:xfrm>
          <a:custGeom>
            <a:avLst/>
            <a:gdLst>
              <a:gd name="connsiteX0" fmla="*/ 57522 w 370119"/>
              <a:gd name="connsiteY0" fmla="*/ 254 h 1368599"/>
              <a:gd name="connsiteX1" fmla="*/ 13 w 370119"/>
              <a:gd name="connsiteY1" fmla="*/ 454578 h 1368599"/>
              <a:gd name="connsiteX2" fmla="*/ 63273 w 370119"/>
              <a:gd name="connsiteY2" fmla="*/ 874397 h 1368599"/>
              <a:gd name="connsiteX3" fmla="*/ 23016 w 370119"/>
              <a:gd name="connsiteY3" fmla="*/ 448827 h 1368599"/>
              <a:gd name="connsiteX4" fmla="*/ 178292 w 370119"/>
              <a:gd name="connsiteY4" fmla="*/ 1018171 h 1368599"/>
              <a:gd name="connsiteX5" fmla="*/ 368073 w 370119"/>
              <a:gd name="connsiteY5" fmla="*/ 1357476 h 1368599"/>
              <a:gd name="connsiteX6" fmla="*/ 264556 w 370119"/>
              <a:gd name="connsiteY6" fmla="*/ 1213703 h 1368599"/>
              <a:gd name="connsiteX7" fmla="*/ 46020 w 370119"/>
              <a:gd name="connsiteY7" fmla="*/ 517839 h 1368599"/>
              <a:gd name="connsiteX8" fmla="*/ 57522 w 370119"/>
              <a:gd name="connsiteY8" fmla="*/ 254 h 13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119" h="1368599">
                <a:moveTo>
                  <a:pt x="57522" y="254"/>
                </a:moveTo>
                <a:cubicBezTo>
                  <a:pt x="49854" y="-10289"/>
                  <a:pt x="-945" y="308888"/>
                  <a:pt x="13" y="454578"/>
                </a:cubicBezTo>
                <a:cubicBezTo>
                  <a:pt x="971" y="600268"/>
                  <a:pt x="59439" y="875355"/>
                  <a:pt x="63273" y="874397"/>
                </a:cubicBezTo>
                <a:cubicBezTo>
                  <a:pt x="67107" y="873439"/>
                  <a:pt x="3846" y="424865"/>
                  <a:pt x="23016" y="448827"/>
                </a:cubicBezTo>
                <a:cubicBezTo>
                  <a:pt x="42186" y="472789"/>
                  <a:pt x="120783" y="866730"/>
                  <a:pt x="178292" y="1018171"/>
                </a:cubicBezTo>
                <a:cubicBezTo>
                  <a:pt x="235801" y="1169612"/>
                  <a:pt x="353696" y="1324887"/>
                  <a:pt x="368073" y="1357476"/>
                </a:cubicBezTo>
                <a:cubicBezTo>
                  <a:pt x="382450" y="1390065"/>
                  <a:pt x="318232" y="1353643"/>
                  <a:pt x="264556" y="1213703"/>
                </a:cubicBezTo>
                <a:cubicBezTo>
                  <a:pt x="210881" y="1073764"/>
                  <a:pt x="80526" y="715288"/>
                  <a:pt x="46020" y="517839"/>
                </a:cubicBezTo>
                <a:cubicBezTo>
                  <a:pt x="11514" y="320390"/>
                  <a:pt x="65190" y="10797"/>
                  <a:pt x="57522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C35CD50-9DAD-0EF1-F608-63D2BD9C4506}"/>
              </a:ext>
            </a:extLst>
          </p:cNvPr>
          <p:cNvSpPr/>
          <p:nvPr/>
        </p:nvSpPr>
        <p:spPr>
          <a:xfrm>
            <a:off x="4695434" y="2950070"/>
            <a:ext cx="544258" cy="1495951"/>
          </a:xfrm>
          <a:custGeom>
            <a:avLst/>
            <a:gdLst>
              <a:gd name="connsiteX0" fmla="*/ 3087 w 544258"/>
              <a:gd name="connsiteY0" fmla="*/ 11666 h 1495951"/>
              <a:gd name="connsiteX1" fmla="*/ 514921 w 544258"/>
              <a:gd name="connsiteY1" fmla="*/ 1403394 h 1495951"/>
              <a:gd name="connsiteX2" fmla="*/ 463162 w 544258"/>
              <a:gd name="connsiteY2" fmla="*/ 1299877 h 1495951"/>
              <a:gd name="connsiteX3" fmla="*/ 307887 w 544258"/>
              <a:gd name="connsiteY3" fmla="*/ 765039 h 1495951"/>
              <a:gd name="connsiteX4" fmla="*/ 3087 w 544258"/>
              <a:gd name="connsiteY4" fmla="*/ 11666 h 149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58" h="1495951">
                <a:moveTo>
                  <a:pt x="3087" y="11666"/>
                </a:moveTo>
                <a:cubicBezTo>
                  <a:pt x="37593" y="118058"/>
                  <a:pt x="438242" y="1188692"/>
                  <a:pt x="514921" y="1403394"/>
                </a:cubicBezTo>
                <a:cubicBezTo>
                  <a:pt x="591600" y="1618096"/>
                  <a:pt x="497668" y="1406269"/>
                  <a:pt x="463162" y="1299877"/>
                </a:cubicBezTo>
                <a:cubicBezTo>
                  <a:pt x="428656" y="1193485"/>
                  <a:pt x="382649" y="973990"/>
                  <a:pt x="307887" y="765039"/>
                </a:cubicBezTo>
                <a:cubicBezTo>
                  <a:pt x="233125" y="556088"/>
                  <a:pt x="-31419" y="-94726"/>
                  <a:pt x="3087" y="11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DD24A98-66CC-0E18-4891-203EE01B1C19}"/>
              </a:ext>
            </a:extLst>
          </p:cNvPr>
          <p:cNvSpPr/>
          <p:nvPr/>
        </p:nvSpPr>
        <p:spPr>
          <a:xfrm>
            <a:off x="4872233" y="3219215"/>
            <a:ext cx="644182" cy="1486495"/>
          </a:xfrm>
          <a:custGeom>
            <a:avLst/>
            <a:gdLst>
              <a:gd name="connsiteX0" fmla="*/ 16069 w 644182"/>
              <a:gd name="connsiteY0" fmla="*/ 24317 h 1486495"/>
              <a:gd name="connsiteX1" fmla="*/ 562409 w 644182"/>
              <a:gd name="connsiteY1" fmla="*/ 1329781 h 1486495"/>
              <a:gd name="connsiteX2" fmla="*/ 625669 w 644182"/>
              <a:gd name="connsiteY2" fmla="*/ 1467804 h 1486495"/>
              <a:gd name="connsiteX3" fmla="*/ 608416 w 644182"/>
              <a:gd name="connsiteY3" fmla="*/ 1387291 h 1486495"/>
              <a:gd name="connsiteX4" fmla="*/ 246107 w 644182"/>
              <a:gd name="connsiteY4" fmla="*/ 587910 h 1486495"/>
              <a:gd name="connsiteX5" fmla="*/ 355375 w 644182"/>
              <a:gd name="connsiteY5" fmla="*/ 938717 h 1486495"/>
              <a:gd name="connsiteX6" fmla="*/ 125337 w 644182"/>
              <a:gd name="connsiteY6" fmla="*/ 357872 h 1486495"/>
              <a:gd name="connsiteX7" fmla="*/ 142590 w 644182"/>
              <a:gd name="connsiteY7" fmla="*/ 467140 h 1486495"/>
              <a:gd name="connsiteX8" fmla="*/ 16069 w 644182"/>
              <a:gd name="connsiteY8" fmla="*/ 24317 h 148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182" h="1486495">
                <a:moveTo>
                  <a:pt x="16069" y="24317"/>
                </a:moveTo>
                <a:cubicBezTo>
                  <a:pt x="86039" y="168090"/>
                  <a:pt x="460809" y="1089200"/>
                  <a:pt x="562409" y="1329781"/>
                </a:cubicBezTo>
                <a:cubicBezTo>
                  <a:pt x="664009" y="1570362"/>
                  <a:pt x="618001" y="1458219"/>
                  <a:pt x="625669" y="1467804"/>
                </a:cubicBezTo>
                <a:cubicBezTo>
                  <a:pt x="633337" y="1477389"/>
                  <a:pt x="671676" y="1533940"/>
                  <a:pt x="608416" y="1387291"/>
                </a:cubicBezTo>
                <a:cubicBezTo>
                  <a:pt x="545156" y="1240642"/>
                  <a:pt x="288280" y="662672"/>
                  <a:pt x="246107" y="587910"/>
                </a:cubicBezTo>
                <a:cubicBezTo>
                  <a:pt x="203934" y="513148"/>
                  <a:pt x="375503" y="977057"/>
                  <a:pt x="355375" y="938717"/>
                </a:cubicBezTo>
                <a:cubicBezTo>
                  <a:pt x="335247" y="900377"/>
                  <a:pt x="160801" y="436468"/>
                  <a:pt x="125337" y="357872"/>
                </a:cubicBezTo>
                <a:cubicBezTo>
                  <a:pt x="89873" y="279276"/>
                  <a:pt x="158884" y="515065"/>
                  <a:pt x="142590" y="467140"/>
                </a:cubicBezTo>
                <a:cubicBezTo>
                  <a:pt x="126296" y="419216"/>
                  <a:pt x="-53901" y="-119456"/>
                  <a:pt x="16069" y="243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2B13562-32F2-E814-2E50-624E8A6C2114}"/>
              </a:ext>
            </a:extLst>
          </p:cNvPr>
          <p:cNvSpPr/>
          <p:nvPr/>
        </p:nvSpPr>
        <p:spPr>
          <a:xfrm>
            <a:off x="4956014" y="3217527"/>
            <a:ext cx="544087" cy="1343758"/>
          </a:xfrm>
          <a:custGeom>
            <a:avLst/>
            <a:gdLst>
              <a:gd name="connsiteX0" fmla="*/ 1299 w 544087"/>
              <a:gd name="connsiteY0" fmla="*/ 3001 h 1343758"/>
              <a:gd name="connsiteX1" fmla="*/ 311850 w 544087"/>
              <a:gd name="connsiteY1" fmla="*/ 658609 h 1343758"/>
              <a:gd name="connsiteX2" fmla="*/ 311850 w 544087"/>
              <a:gd name="connsiteY2" fmla="*/ 612601 h 1343758"/>
              <a:gd name="connsiteX3" fmla="*/ 541888 w 544087"/>
              <a:gd name="connsiteY3" fmla="*/ 1331469 h 1343758"/>
              <a:gd name="connsiteX4" fmla="*/ 415367 w 544087"/>
              <a:gd name="connsiteY4" fmla="*/ 1020918 h 1343758"/>
              <a:gd name="connsiteX5" fmla="*/ 208333 w 544087"/>
              <a:gd name="connsiteY5" fmla="*/ 440073 h 1343758"/>
              <a:gd name="connsiteX6" fmla="*/ 1299 w 544087"/>
              <a:gd name="connsiteY6" fmla="*/ 3001 h 13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087" h="1343758">
                <a:moveTo>
                  <a:pt x="1299" y="3001"/>
                </a:moveTo>
                <a:cubicBezTo>
                  <a:pt x="18552" y="39424"/>
                  <a:pt x="260092" y="557009"/>
                  <a:pt x="311850" y="658609"/>
                </a:cubicBezTo>
                <a:cubicBezTo>
                  <a:pt x="363608" y="760209"/>
                  <a:pt x="273510" y="500458"/>
                  <a:pt x="311850" y="612601"/>
                </a:cubicBezTo>
                <a:cubicBezTo>
                  <a:pt x="350190" y="724744"/>
                  <a:pt x="524635" y="1263416"/>
                  <a:pt x="541888" y="1331469"/>
                </a:cubicBezTo>
                <a:cubicBezTo>
                  <a:pt x="559141" y="1399522"/>
                  <a:pt x="470960" y="1169484"/>
                  <a:pt x="415367" y="1020918"/>
                </a:cubicBezTo>
                <a:cubicBezTo>
                  <a:pt x="359775" y="872352"/>
                  <a:pt x="273510" y="609726"/>
                  <a:pt x="208333" y="440073"/>
                </a:cubicBezTo>
                <a:cubicBezTo>
                  <a:pt x="143156" y="270420"/>
                  <a:pt x="-15954" y="-33422"/>
                  <a:pt x="1299" y="30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20BAFFA-3C52-E9E6-9785-9DF234C956D1}"/>
              </a:ext>
            </a:extLst>
          </p:cNvPr>
          <p:cNvSpPr/>
          <p:nvPr/>
        </p:nvSpPr>
        <p:spPr>
          <a:xfrm>
            <a:off x="4800195" y="2264723"/>
            <a:ext cx="1461310" cy="504747"/>
          </a:xfrm>
          <a:custGeom>
            <a:avLst/>
            <a:gdLst>
              <a:gd name="connsiteX0" fmla="*/ 1843 w 1461310"/>
              <a:gd name="connsiteY0" fmla="*/ 70160 h 504747"/>
              <a:gd name="connsiteX1" fmla="*/ 335397 w 1461310"/>
              <a:gd name="connsiteY1" fmla="*/ 12651 h 504747"/>
              <a:gd name="connsiteX2" fmla="*/ 749465 w 1461310"/>
              <a:gd name="connsiteY2" fmla="*/ 139171 h 504747"/>
              <a:gd name="connsiteX3" fmla="*/ 709209 w 1461310"/>
              <a:gd name="connsiteY3" fmla="*/ 98915 h 504747"/>
              <a:gd name="connsiteX4" fmla="*/ 1060016 w 1461310"/>
              <a:gd name="connsiteY4" fmla="*/ 259941 h 504747"/>
              <a:gd name="connsiteX5" fmla="*/ 1439579 w 1461310"/>
              <a:gd name="connsiteY5" fmla="*/ 495730 h 504747"/>
              <a:gd name="connsiteX6" fmla="*/ 1347563 w 1461310"/>
              <a:gd name="connsiteY6" fmla="*/ 426719 h 504747"/>
              <a:gd name="connsiteX7" fmla="*/ 789722 w 1461310"/>
              <a:gd name="connsiteY7" fmla="*/ 156424 h 504747"/>
              <a:gd name="connsiteX8" fmla="*/ 484922 w 1461310"/>
              <a:gd name="connsiteY8" fmla="*/ 1149 h 504747"/>
              <a:gd name="connsiteX9" fmla="*/ 1843 w 1461310"/>
              <a:gd name="connsiteY9" fmla="*/ 70160 h 50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310" h="504747">
                <a:moveTo>
                  <a:pt x="1843" y="70160"/>
                </a:moveTo>
                <a:cubicBezTo>
                  <a:pt x="-23078" y="72077"/>
                  <a:pt x="210793" y="1149"/>
                  <a:pt x="335397" y="12651"/>
                </a:cubicBezTo>
                <a:cubicBezTo>
                  <a:pt x="460001" y="24153"/>
                  <a:pt x="687163" y="124794"/>
                  <a:pt x="749465" y="139171"/>
                </a:cubicBezTo>
                <a:cubicBezTo>
                  <a:pt x="811767" y="153548"/>
                  <a:pt x="657451" y="78787"/>
                  <a:pt x="709209" y="98915"/>
                </a:cubicBezTo>
                <a:cubicBezTo>
                  <a:pt x="760967" y="119043"/>
                  <a:pt x="938288" y="193805"/>
                  <a:pt x="1060016" y="259941"/>
                </a:cubicBezTo>
                <a:cubicBezTo>
                  <a:pt x="1181744" y="326077"/>
                  <a:pt x="1391654" y="467934"/>
                  <a:pt x="1439579" y="495730"/>
                </a:cubicBezTo>
                <a:cubicBezTo>
                  <a:pt x="1487504" y="523526"/>
                  <a:pt x="1455872" y="483270"/>
                  <a:pt x="1347563" y="426719"/>
                </a:cubicBezTo>
                <a:cubicBezTo>
                  <a:pt x="1239254" y="370168"/>
                  <a:pt x="933496" y="227352"/>
                  <a:pt x="789722" y="156424"/>
                </a:cubicBezTo>
                <a:cubicBezTo>
                  <a:pt x="645948" y="85496"/>
                  <a:pt x="610484" y="12651"/>
                  <a:pt x="484922" y="1149"/>
                </a:cubicBezTo>
                <a:cubicBezTo>
                  <a:pt x="359360" y="-10353"/>
                  <a:pt x="26764" y="68243"/>
                  <a:pt x="1843" y="701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CC32D4BD-10EF-C9F5-D762-BF09EE0556E5}"/>
              </a:ext>
            </a:extLst>
          </p:cNvPr>
          <p:cNvSpPr/>
          <p:nvPr/>
        </p:nvSpPr>
        <p:spPr>
          <a:xfrm>
            <a:off x="4772223" y="2385675"/>
            <a:ext cx="1766855" cy="857381"/>
          </a:xfrm>
          <a:custGeom>
            <a:avLst/>
            <a:gdLst>
              <a:gd name="connsiteX0" fmla="*/ 1060 w 1766855"/>
              <a:gd name="connsiteY0" fmla="*/ 967 h 857381"/>
              <a:gd name="connsiteX1" fmla="*/ 823445 w 1766855"/>
              <a:gd name="connsiteY1" fmla="*/ 231004 h 857381"/>
              <a:gd name="connsiteX2" fmla="*/ 783188 w 1766855"/>
              <a:gd name="connsiteY2" fmla="*/ 190748 h 857381"/>
              <a:gd name="connsiteX3" fmla="*/ 1490554 w 1766855"/>
              <a:gd name="connsiteY3" fmla="*/ 564559 h 857381"/>
              <a:gd name="connsiteX4" fmla="*/ 1755098 w 1766855"/>
              <a:gd name="connsiteY4" fmla="*/ 846355 h 857381"/>
              <a:gd name="connsiteX5" fmla="*/ 1657332 w 1766855"/>
              <a:gd name="connsiteY5" fmla="*/ 748589 h 857381"/>
              <a:gd name="connsiteX6" fmla="*/ 1105241 w 1766855"/>
              <a:gd name="connsiteY6" fmla="*/ 277012 h 857381"/>
              <a:gd name="connsiteX7" fmla="*/ 852200 w 1766855"/>
              <a:gd name="connsiteY7" fmla="*/ 184997 h 857381"/>
              <a:gd name="connsiteX8" fmla="*/ 1145498 w 1766855"/>
              <a:gd name="connsiteY8" fmla="*/ 369027 h 857381"/>
              <a:gd name="connsiteX9" fmla="*/ 599158 w 1766855"/>
              <a:gd name="connsiteY9" fmla="*/ 127487 h 857381"/>
              <a:gd name="connsiteX10" fmla="*/ 455385 w 1766855"/>
              <a:gd name="connsiteY10" fmla="*/ 52725 h 857381"/>
              <a:gd name="connsiteX11" fmla="*/ 645166 w 1766855"/>
              <a:gd name="connsiteY11" fmla="*/ 144740 h 857381"/>
              <a:gd name="connsiteX12" fmla="*/ 1060 w 1766855"/>
              <a:gd name="connsiteY12" fmla="*/ 967 h 8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6855" h="857381">
                <a:moveTo>
                  <a:pt x="1060" y="967"/>
                </a:moveTo>
                <a:cubicBezTo>
                  <a:pt x="30773" y="15344"/>
                  <a:pt x="693091" y="199374"/>
                  <a:pt x="823445" y="231004"/>
                </a:cubicBezTo>
                <a:cubicBezTo>
                  <a:pt x="953799" y="262634"/>
                  <a:pt x="672003" y="135156"/>
                  <a:pt x="783188" y="190748"/>
                </a:cubicBezTo>
                <a:cubicBezTo>
                  <a:pt x="894373" y="246340"/>
                  <a:pt x="1328569" y="455291"/>
                  <a:pt x="1490554" y="564559"/>
                </a:cubicBezTo>
                <a:cubicBezTo>
                  <a:pt x="1652539" y="673827"/>
                  <a:pt x="1727302" y="815683"/>
                  <a:pt x="1755098" y="846355"/>
                </a:cubicBezTo>
                <a:cubicBezTo>
                  <a:pt x="1782894" y="877027"/>
                  <a:pt x="1765641" y="843479"/>
                  <a:pt x="1657332" y="748589"/>
                </a:cubicBezTo>
                <a:cubicBezTo>
                  <a:pt x="1549023" y="653699"/>
                  <a:pt x="1239430" y="370944"/>
                  <a:pt x="1105241" y="277012"/>
                </a:cubicBezTo>
                <a:cubicBezTo>
                  <a:pt x="971052" y="183080"/>
                  <a:pt x="845491" y="169661"/>
                  <a:pt x="852200" y="184997"/>
                </a:cubicBezTo>
                <a:cubicBezTo>
                  <a:pt x="858909" y="200333"/>
                  <a:pt x="1187672" y="378612"/>
                  <a:pt x="1145498" y="369027"/>
                </a:cubicBezTo>
                <a:cubicBezTo>
                  <a:pt x="1103324" y="359442"/>
                  <a:pt x="714177" y="180204"/>
                  <a:pt x="599158" y="127487"/>
                </a:cubicBezTo>
                <a:cubicBezTo>
                  <a:pt x="484139" y="74770"/>
                  <a:pt x="447717" y="49850"/>
                  <a:pt x="455385" y="52725"/>
                </a:cubicBezTo>
                <a:cubicBezTo>
                  <a:pt x="463053" y="55600"/>
                  <a:pt x="715136" y="152408"/>
                  <a:pt x="645166" y="144740"/>
                </a:cubicBezTo>
                <a:cubicBezTo>
                  <a:pt x="575196" y="137072"/>
                  <a:pt x="-28653" y="-13410"/>
                  <a:pt x="1060" y="9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F175000-1F81-BAE7-EA24-641BB325E61F}"/>
              </a:ext>
            </a:extLst>
          </p:cNvPr>
          <p:cNvSpPr/>
          <p:nvPr/>
        </p:nvSpPr>
        <p:spPr>
          <a:xfrm>
            <a:off x="6053329" y="2701496"/>
            <a:ext cx="580966" cy="807315"/>
          </a:xfrm>
          <a:custGeom>
            <a:avLst/>
            <a:gdLst>
              <a:gd name="connsiteX0" fmla="*/ 2414 w 580966"/>
              <a:gd name="connsiteY0" fmla="*/ 12949 h 807315"/>
              <a:gd name="connsiteX1" fmla="*/ 232452 w 580966"/>
              <a:gd name="connsiteY1" fmla="*/ 133719 h 807315"/>
              <a:gd name="connsiteX2" fmla="*/ 566007 w 580966"/>
              <a:gd name="connsiteY2" fmla="*/ 783576 h 807315"/>
              <a:gd name="connsiteX3" fmla="*/ 508497 w 580966"/>
              <a:gd name="connsiteY3" fmla="*/ 634051 h 807315"/>
              <a:gd name="connsiteX4" fmla="*/ 376226 w 580966"/>
              <a:gd name="connsiteY4" fmla="*/ 329251 h 807315"/>
              <a:gd name="connsiteX5" fmla="*/ 2414 w 580966"/>
              <a:gd name="connsiteY5" fmla="*/ 12949 h 8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66" h="807315">
                <a:moveTo>
                  <a:pt x="2414" y="12949"/>
                </a:moveTo>
                <a:cubicBezTo>
                  <a:pt x="-21548" y="-19640"/>
                  <a:pt x="138520" y="5281"/>
                  <a:pt x="232452" y="133719"/>
                </a:cubicBezTo>
                <a:cubicBezTo>
                  <a:pt x="326384" y="262157"/>
                  <a:pt x="520000" y="700187"/>
                  <a:pt x="566007" y="783576"/>
                </a:cubicBezTo>
                <a:cubicBezTo>
                  <a:pt x="612014" y="866965"/>
                  <a:pt x="540127" y="709772"/>
                  <a:pt x="508497" y="634051"/>
                </a:cubicBezTo>
                <a:cubicBezTo>
                  <a:pt x="476867" y="558330"/>
                  <a:pt x="452905" y="433727"/>
                  <a:pt x="376226" y="329251"/>
                </a:cubicBezTo>
                <a:cubicBezTo>
                  <a:pt x="299547" y="224776"/>
                  <a:pt x="26376" y="45538"/>
                  <a:pt x="2414" y="129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62C18DEC-84BF-B5D9-6DFA-824208FC4BF6}"/>
              </a:ext>
            </a:extLst>
          </p:cNvPr>
          <p:cNvSpPr/>
          <p:nvPr/>
        </p:nvSpPr>
        <p:spPr>
          <a:xfrm>
            <a:off x="4764918" y="2351985"/>
            <a:ext cx="787707" cy="1645467"/>
          </a:xfrm>
          <a:custGeom>
            <a:avLst/>
            <a:gdLst>
              <a:gd name="connsiteX0" fmla="*/ 31369 w 787707"/>
              <a:gd name="connsiteY0" fmla="*/ 151 h 1645467"/>
              <a:gd name="connsiteX1" fmla="*/ 54373 w 787707"/>
              <a:gd name="connsiteY1" fmla="*/ 368211 h 1645467"/>
              <a:gd name="connsiteX2" fmla="*/ 514448 w 787707"/>
              <a:gd name="connsiteY2" fmla="*/ 1115834 h 1645467"/>
              <a:gd name="connsiteX3" fmla="*/ 445437 w 787707"/>
              <a:gd name="connsiteY3" fmla="*/ 995064 h 1645467"/>
              <a:gd name="connsiteX4" fmla="*/ 773240 w 787707"/>
              <a:gd name="connsiteY4" fmla="*/ 1621917 h 1645467"/>
              <a:gd name="connsiteX5" fmla="*/ 681225 w 787707"/>
              <a:gd name="connsiteY5" fmla="*/ 1437887 h 1645467"/>
              <a:gd name="connsiteX6" fmla="*/ 249905 w 787707"/>
              <a:gd name="connsiteY6" fmla="*/ 736272 h 1645467"/>
              <a:gd name="connsiteX7" fmla="*/ 14116 w 787707"/>
              <a:gd name="connsiteY7" fmla="*/ 327955 h 1645467"/>
              <a:gd name="connsiteX8" fmla="*/ 31369 w 787707"/>
              <a:gd name="connsiteY8" fmla="*/ 151 h 16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707" h="1645467">
                <a:moveTo>
                  <a:pt x="31369" y="151"/>
                </a:moveTo>
                <a:cubicBezTo>
                  <a:pt x="38078" y="6860"/>
                  <a:pt x="-26140" y="182264"/>
                  <a:pt x="54373" y="368211"/>
                </a:cubicBezTo>
                <a:cubicBezTo>
                  <a:pt x="134886" y="554158"/>
                  <a:pt x="449271" y="1011359"/>
                  <a:pt x="514448" y="1115834"/>
                </a:cubicBezTo>
                <a:cubicBezTo>
                  <a:pt x="579625" y="1220309"/>
                  <a:pt x="402305" y="910717"/>
                  <a:pt x="445437" y="995064"/>
                </a:cubicBezTo>
                <a:cubicBezTo>
                  <a:pt x="488569" y="1079411"/>
                  <a:pt x="733942" y="1548113"/>
                  <a:pt x="773240" y="1621917"/>
                </a:cubicBezTo>
                <a:cubicBezTo>
                  <a:pt x="812538" y="1695721"/>
                  <a:pt x="768447" y="1585494"/>
                  <a:pt x="681225" y="1437887"/>
                </a:cubicBezTo>
                <a:cubicBezTo>
                  <a:pt x="594003" y="1290280"/>
                  <a:pt x="361090" y="921261"/>
                  <a:pt x="249905" y="736272"/>
                </a:cubicBezTo>
                <a:cubicBezTo>
                  <a:pt x="138720" y="551283"/>
                  <a:pt x="51497" y="444891"/>
                  <a:pt x="14116" y="327955"/>
                </a:cubicBezTo>
                <a:cubicBezTo>
                  <a:pt x="-23265" y="211019"/>
                  <a:pt x="24660" y="-6558"/>
                  <a:pt x="31369" y="1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38629A4-CA83-0DDB-3DE8-8E59AB8E68CB}"/>
              </a:ext>
            </a:extLst>
          </p:cNvPr>
          <p:cNvSpPr/>
          <p:nvPr/>
        </p:nvSpPr>
        <p:spPr>
          <a:xfrm>
            <a:off x="5178004" y="3637001"/>
            <a:ext cx="1063819" cy="1583206"/>
          </a:xfrm>
          <a:custGeom>
            <a:avLst/>
            <a:gdLst>
              <a:gd name="connsiteX0" fmla="*/ 3596 w 1063819"/>
              <a:gd name="connsiteY0" fmla="*/ 3346 h 1583206"/>
              <a:gd name="connsiteX1" fmla="*/ 492426 w 1063819"/>
              <a:gd name="connsiteY1" fmla="*/ 842984 h 1583206"/>
              <a:gd name="connsiteX2" fmla="*/ 417664 w 1063819"/>
              <a:gd name="connsiteY2" fmla="*/ 687708 h 1583206"/>
              <a:gd name="connsiteX3" fmla="*/ 733966 w 1063819"/>
              <a:gd name="connsiteY3" fmla="*/ 1130531 h 1583206"/>
              <a:gd name="connsiteX4" fmla="*/ 676456 w 1063819"/>
              <a:gd name="connsiteY4" fmla="*/ 1009761 h 1583206"/>
              <a:gd name="connsiteX5" fmla="*/ 1044517 w 1063819"/>
              <a:gd name="connsiteY5" fmla="*/ 1550350 h 1583206"/>
              <a:gd name="connsiteX6" fmla="*/ 929498 w 1063819"/>
              <a:gd name="connsiteY6" fmla="*/ 1406576 h 1583206"/>
              <a:gd name="connsiteX7" fmla="*/ 233634 w 1063819"/>
              <a:gd name="connsiteY7" fmla="*/ 451920 h 1583206"/>
              <a:gd name="connsiteX8" fmla="*/ 268139 w 1063819"/>
              <a:gd name="connsiteY8" fmla="*/ 543935 h 1583206"/>
              <a:gd name="connsiteX9" fmla="*/ 3596 w 1063819"/>
              <a:gd name="connsiteY9" fmla="*/ 3346 h 15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819" h="1583206">
                <a:moveTo>
                  <a:pt x="3596" y="3346"/>
                </a:moveTo>
                <a:cubicBezTo>
                  <a:pt x="40977" y="53187"/>
                  <a:pt x="423415" y="728924"/>
                  <a:pt x="492426" y="842984"/>
                </a:cubicBezTo>
                <a:cubicBezTo>
                  <a:pt x="561437" y="957044"/>
                  <a:pt x="377407" y="639784"/>
                  <a:pt x="417664" y="687708"/>
                </a:cubicBezTo>
                <a:cubicBezTo>
                  <a:pt x="457921" y="735632"/>
                  <a:pt x="690834" y="1076856"/>
                  <a:pt x="733966" y="1130531"/>
                </a:cubicBezTo>
                <a:cubicBezTo>
                  <a:pt x="777098" y="1184206"/>
                  <a:pt x="624698" y="939791"/>
                  <a:pt x="676456" y="1009761"/>
                </a:cubicBezTo>
                <a:cubicBezTo>
                  <a:pt x="728214" y="1079731"/>
                  <a:pt x="1002343" y="1484214"/>
                  <a:pt x="1044517" y="1550350"/>
                </a:cubicBezTo>
                <a:cubicBezTo>
                  <a:pt x="1086691" y="1616486"/>
                  <a:pt x="1064645" y="1589648"/>
                  <a:pt x="929498" y="1406576"/>
                </a:cubicBezTo>
                <a:cubicBezTo>
                  <a:pt x="794351" y="1223504"/>
                  <a:pt x="343860" y="595693"/>
                  <a:pt x="233634" y="451920"/>
                </a:cubicBezTo>
                <a:cubicBezTo>
                  <a:pt x="123408" y="308147"/>
                  <a:pt x="304562" y="611988"/>
                  <a:pt x="268139" y="543935"/>
                </a:cubicBezTo>
                <a:cubicBezTo>
                  <a:pt x="231716" y="475882"/>
                  <a:pt x="-33785" y="-46495"/>
                  <a:pt x="3596" y="33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2ACE08CF-155F-4F7B-7454-A61B9BEB5A2A}"/>
              </a:ext>
            </a:extLst>
          </p:cNvPr>
          <p:cNvSpPr/>
          <p:nvPr/>
        </p:nvSpPr>
        <p:spPr>
          <a:xfrm>
            <a:off x="5416431" y="2690931"/>
            <a:ext cx="1418915" cy="1588397"/>
          </a:xfrm>
          <a:custGeom>
            <a:avLst/>
            <a:gdLst>
              <a:gd name="connsiteX0" fmla="*/ 958 w 1418915"/>
              <a:gd name="connsiteY0" fmla="*/ 511 h 1588397"/>
              <a:gd name="connsiteX1" fmla="*/ 685320 w 1418915"/>
              <a:gd name="connsiteY1" fmla="*/ 357069 h 1588397"/>
              <a:gd name="connsiteX2" fmla="*/ 1001622 w 1418915"/>
              <a:gd name="connsiteY2" fmla="*/ 857401 h 1588397"/>
              <a:gd name="connsiteX3" fmla="*/ 1007373 w 1418915"/>
              <a:gd name="connsiteY3" fmla="*/ 788390 h 1588397"/>
              <a:gd name="connsiteX4" fmla="*/ 1225909 w 1418915"/>
              <a:gd name="connsiteY4" fmla="*/ 1035680 h 1588397"/>
              <a:gd name="connsiteX5" fmla="*/ 1415690 w 1418915"/>
              <a:gd name="connsiteY5" fmla="*/ 1570518 h 1588397"/>
              <a:gd name="connsiteX6" fmla="*/ 1335177 w 1418915"/>
              <a:gd name="connsiteY6" fmla="*/ 1386488 h 1588397"/>
              <a:gd name="connsiteX7" fmla="*/ 1202905 w 1418915"/>
              <a:gd name="connsiteY7" fmla="*/ 661869 h 1588397"/>
              <a:gd name="connsiteX8" fmla="*/ 1260414 w 1418915"/>
              <a:gd name="connsiteY8" fmla="*/ 1064435 h 1588397"/>
              <a:gd name="connsiteX9" fmla="*/ 1087886 w 1418915"/>
              <a:gd name="connsiteY9" fmla="*/ 868903 h 1588397"/>
              <a:gd name="connsiteX10" fmla="*/ 944112 w 1418915"/>
              <a:gd name="connsiteY10" fmla="*/ 684873 h 1588397"/>
              <a:gd name="connsiteX11" fmla="*/ 765833 w 1418915"/>
              <a:gd name="connsiteY11" fmla="*/ 339816 h 1588397"/>
              <a:gd name="connsiteX12" fmla="*/ 829094 w 1418915"/>
              <a:gd name="connsiteY12" fmla="*/ 472088 h 1588397"/>
              <a:gd name="connsiteX13" fmla="*/ 541546 w 1418915"/>
              <a:gd name="connsiteY13" fmla="*/ 282307 h 1588397"/>
              <a:gd name="connsiteX14" fmla="*/ 958 w 1418915"/>
              <a:gd name="connsiteY14" fmla="*/ 511 h 15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8915" h="1588397">
                <a:moveTo>
                  <a:pt x="958" y="511"/>
                </a:moveTo>
                <a:cubicBezTo>
                  <a:pt x="24920" y="12971"/>
                  <a:pt x="518543" y="214254"/>
                  <a:pt x="685320" y="357069"/>
                </a:cubicBezTo>
                <a:cubicBezTo>
                  <a:pt x="852097" y="499884"/>
                  <a:pt x="947947" y="785514"/>
                  <a:pt x="1001622" y="857401"/>
                </a:cubicBezTo>
                <a:cubicBezTo>
                  <a:pt x="1055297" y="929288"/>
                  <a:pt x="969992" y="758677"/>
                  <a:pt x="1007373" y="788390"/>
                </a:cubicBezTo>
                <a:cubicBezTo>
                  <a:pt x="1044754" y="818103"/>
                  <a:pt x="1157856" y="905326"/>
                  <a:pt x="1225909" y="1035680"/>
                </a:cubicBezTo>
                <a:cubicBezTo>
                  <a:pt x="1293962" y="1166034"/>
                  <a:pt x="1397479" y="1512050"/>
                  <a:pt x="1415690" y="1570518"/>
                </a:cubicBezTo>
                <a:cubicBezTo>
                  <a:pt x="1433901" y="1628986"/>
                  <a:pt x="1370641" y="1537930"/>
                  <a:pt x="1335177" y="1386488"/>
                </a:cubicBezTo>
                <a:cubicBezTo>
                  <a:pt x="1299713" y="1235046"/>
                  <a:pt x="1215366" y="715545"/>
                  <a:pt x="1202905" y="661869"/>
                </a:cubicBezTo>
                <a:cubicBezTo>
                  <a:pt x="1190444" y="608193"/>
                  <a:pt x="1279584" y="1029929"/>
                  <a:pt x="1260414" y="1064435"/>
                </a:cubicBezTo>
                <a:cubicBezTo>
                  <a:pt x="1241244" y="1098941"/>
                  <a:pt x="1140603" y="932163"/>
                  <a:pt x="1087886" y="868903"/>
                </a:cubicBezTo>
                <a:cubicBezTo>
                  <a:pt x="1035169" y="805643"/>
                  <a:pt x="997788" y="773054"/>
                  <a:pt x="944112" y="684873"/>
                </a:cubicBezTo>
                <a:cubicBezTo>
                  <a:pt x="890437" y="596692"/>
                  <a:pt x="785003" y="375280"/>
                  <a:pt x="765833" y="339816"/>
                </a:cubicBezTo>
                <a:cubicBezTo>
                  <a:pt x="746663" y="304352"/>
                  <a:pt x="866475" y="481673"/>
                  <a:pt x="829094" y="472088"/>
                </a:cubicBezTo>
                <a:cubicBezTo>
                  <a:pt x="791713" y="462503"/>
                  <a:pt x="673818" y="358028"/>
                  <a:pt x="541546" y="282307"/>
                </a:cubicBezTo>
                <a:cubicBezTo>
                  <a:pt x="409274" y="206586"/>
                  <a:pt x="-23004" y="-11949"/>
                  <a:pt x="958" y="5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E256B6A-4DD7-0EC5-8F8E-BFE678D0A1D1}"/>
              </a:ext>
            </a:extLst>
          </p:cNvPr>
          <p:cNvSpPr/>
          <p:nvPr/>
        </p:nvSpPr>
        <p:spPr>
          <a:xfrm>
            <a:off x="4933410" y="2556053"/>
            <a:ext cx="1323532" cy="2558059"/>
          </a:xfrm>
          <a:custGeom>
            <a:avLst/>
            <a:gdLst>
              <a:gd name="connsiteX0" fmla="*/ 6650 w 1323532"/>
              <a:gd name="connsiteY0" fmla="*/ 14619 h 2558059"/>
              <a:gd name="connsiteX1" fmla="*/ 875043 w 1323532"/>
              <a:gd name="connsiteY1" fmla="*/ 1573124 h 2558059"/>
              <a:gd name="connsiteX2" fmla="*/ 852039 w 1323532"/>
              <a:gd name="connsiteY2" fmla="*/ 1515615 h 2558059"/>
              <a:gd name="connsiteX3" fmla="*/ 1202847 w 1323532"/>
              <a:gd name="connsiteY3" fmla="*/ 2222981 h 2558059"/>
              <a:gd name="connsiteX4" fmla="*/ 1312115 w 1323532"/>
              <a:gd name="connsiteY4" fmla="*/ 2533532 h 2558059"/>
              <a:gd name="connsiteX5" fmla="*/ 1260356 w 1323532"/>
              <a:gd name="connsiteY5" fmla="*/ 2407011 h 2558059"/>
              <a:gd name="connsiteX6" fmla="*/ 783028 w 1323532"/>
              <a:gd name="connsiteY6" fmla="*/ 1371841 h 2558059"/>
              <a:gd name="connsiteX7" fmla="*/ 489730 w 1323532"/>
              <a:gd name="connsiteY7" fmla="*/ 825502 h 2558059"/>
              <a:gd name="connsiteX8" fmla="*/ 6650 w 1323532"/>
              <a:gd name="connsiteY8" fmla="*/ 14619 h 255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532" h="2558059">
                <a:moveTo>
                  <a:pt x="6650" y="14619"/>
                </a:moveTo>
                <a:cubicBezTo>
                  <a:pt x="70869" y="139223"/>
                  <a:pt x="734145" y="1322958"/>
                  <a:pt x="875043" y="1573124"/>
                </a:cubicBezTo>
                <a:cubicBezTo>
                  <a:pt x="1015941" y="1823290"/>
                  <a:pt x="797405" y="1407306"/>
                  <a:pt x="852039" y="1515615"/>
                </a:cubicBezTo>
                <a:cubicBezTo>
                  <a:pt x="906673" y="1623924"/>
                  <a:pt x="1126168" y="2053328"/>
                  <a:pt x="1202847" y="2222981"/>
                </a:cubicBezTo>
                <a:cubicBezTo>
                  <a:pt x="1279526" y="2392634"/>
                  <a:pt x="1302530" y="2502861"/>
                  <a:pt x="1312115" y="2533532"/>
                </a:cubicBezTo>
                <a:cubicBezTo>
                  <a:pt x="1321700" y="2564203"/>
                  <a:pt x="1348537" y="2600626"/>
                  <a:pt x="1260356" y="2407011"/>
                </a:cubicBezTo>
                <a:cubicBezTo>
                  <a:pt x="1172175" y="2213396"/>
                  <a:pt x="911466" y="1635426"/>
                  <a:pt x="783028" y="1371841"/>
                </a:cubicBezTo>
                <a:cubicBezTo>
                  <a:pt x="654590" y="1108256"/>
                  <a:pt x="618168" y="1054581"/>
                  <a:pt x="489730" y="825502"/>
                </a:cubicBezTo>
                <a:cubicBezTo>
                  <a:pt x="361292" y="596423"/>
                  <a:pt x="-57569" y="-109985"/>
                  <a:pt x="6650" y="146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95678797-72DA-F305-C624-7D2EFBE4A295}"/>
              </a:ext>
            </a:extLst>
          </p:cNvPr>
          <p:cNvSpPr/>
          <p:nvPr/>
        </p:nvSpPr>
        <p:spPr>
          <a:xfrm>
            <a:off x="5368631" y="3766176"/>
            <a:ext cx="949428" cy="1468879"/>
          </a:xfrm>
          <a:custGeom>
            <a:avLst/>
            <a:gdLst>
              <a:gd name="connsiteX0" fmla="*/ 2750 w 949428"/>
              <a:gd name="connsiteY0" fmla="*/ 52450 h 1468879"/>
              <a:gd name="connsiteX1" fmla="*/ 537588 w 949428"/>
              <a:gd name="connsiteY1" fmla="*/ 811575 h 1468879"/>
              <a:gd name="connsiteX2" fmla="*/ 526086 w 949428"/>
              <a:gd name="connsiteY2" fmla="*/ 748315 h 1468879"/>
              <a:gd name="connsiteX3" fmla="*/ 911399 w 949428"/>
              <a:gd name="connsiteY3" fmla="*/ 1398171 h 1468879"/>
              <a:gd name="connsiteX4" fmla="*/ 922901 w 949428"/>
              <a:gd name="connsiteY4" fmla="*/ 1421175 h 1468879"/>
              <a:gd name="connsiteX5" fmla="*/ 802131 w 949428"/>
              <a:gd name="connsiteY5" fmla="*/ 1127877 h 1468879"/>
              <a:gd name="connsiteX6" fmla="*/ 485829 w 949428"/>
              <a:gd name="connsiteY6" fmla="*/ 633296 h 1468879"/>
              <a:gd name="connsiteX7" fmla="*/ 175278 w 949428"/>
              <a:gd name="connsiteY7" fmla="*/ 692 h 1468879"/>
              <a:gd name="connsiteX8" fmla="*/ 520335 w 949428"/>
              <a:gd name="connsiteY8" fmla="*/ 759816 h 1468879"/>
              <a:gd name="connsiteX9" fmla="*/ 336305 w 949428"/>
              <a:gd name="connsiteY9" fmla="*/ 449266 h 1468879"/>
              <a:gd name="connsiteX10" fmla="*/ 2750 w 949428"/>
              <a:gd name="connsiteY10" fmla="*/ 52450 h 146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9428" h="1468879">
                <a:moveTo>
                  <a:pt x="2750" y="52450"/>
                </a:moveTo>
                <a:cubicBezTo>
                  <a:pt x="36297" y="112835"/>
                  <a:pt x="450365" y="695598"/>
                  <a:pt x="537588" y="811575"/>
                </a:cubicBezTo>
                <a:cubicBezTo>
                  <a:pt x="624811" y="927553"/>
                  <a:pt x="463784" y="650549"/>
                  <a:pt x="526086" y="748315"/>
                </a:cubicBezTo>
                <a:cubicBezTo>
                  <a:pt x="588388" y="846081"/>
                  <a:pt x="911399" y="1398171"/>
                  <a:pt x="911399" y="1398171"/>
                </a:cubicBezTo>
                <a:cubicBezTo>
                  <a:pt x="977535" y="1510314"/>
                  <a:pt x="941112" y="1466224"/>
                  <a:pt x="922901" y="1421175"/>
                </a:cubicBezTo>
                <a:cubicBezTo>
                  <a:pt x="904690" y="1376126"/>
                  <a:pt x="874976" y="1259190"/>
                  <a:pt x="802131" y="1127877"/>
                </a:cubicBezTo>
                <a:cubicBezTo>
                  <a:pt x="729286" y="996564"/>
                  <a:pt x="590305" y="821160"/>
                  <a:pt x="485829" y="633296"/>
                </a:cubicBezTo>
                <a:cubicBezTo>
                  <a:pt x="381354" y="445432"/>
                  <a:pt x="169527" y="-20395"/>
                  <a:pt x="175278" y="692"/>
                </a:cubicBezTo>
                <a:cubicBezTo>
                  <a:pt x="181029" y="21779"/>
                  <a:pt x="493497" y="685054"/>
                  <a:pt x="520335" y="759816"/>
                </a:cubicBezTo>
                <a:cubicBezTo>
                  <a:pt x="547173" y="834578"/>
                  <a:pt x="420652" y="564285"/>
                  <a:pt x="336305" y="449266"/>
                </a:cubicBezTo>
                <a:cubicBezTo>
                  <a:pt x="251958" y="334247"/>
                  <a:pt x="-30797" y="-7935"/>
                  <a:pt x="2750" y="524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715BC9E8-FE58-DD78-4244-75947EAC222C}"/>
              </a:ext>
            </a:extLst>
          </p:cNvPr>
          <p:cNvSpPr/>
          <p:nvPr/>
        </p:nvSpPr>
        <p:spPr>
          <a:xfrm>
            <a:off x="5111535" y="2592091"/>
            <a:ext cx="778033" cy="260477"/>
          </a:xfrm>
          <a:custGeom>
            <a:avLst/>
            <a:gdLst>
              <a:gd name="connsiteX0" fmla="*/ 1054 w 778033"/>
              <a:gd name="connsiteY0" fmla="*/ 1584 h 260477"/>
              <a:gd name="connsiteX1" fmla="*/ 622156 w 778033"/>
              <a:gd name="connsiteY1" fmla="*/ 156860 h 260477"/>
              <a:gd name="connsiteX2" fmla="*/ 777431 w 778033"/>
              <a:gd name="connsiteY2" fmla="*/ 260377 h 260477"/>
              <a:gd name="connsiteX3" fmla="*/ 668163 w 778033"/>
              <a:gd name="connsiteY3" fmla="*/ 174113 h 260477"/>
              <a:gd name="connsiteX4" fmla="*/ 478382 w 778033"/>
              <a:gd name="connsiteY4" fmla="*/ 82098 h 260477"/>
              <a:gd name="connsiteX5" fmla="*/ 1054 w 778033"/>
              <a:gd name="connsiteY5" fmla="*/ 1584 h 26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33" h="260477">
                <a:moveTo>
                  <a:pt x="1054" y="1584"/>
                </a:moveTo>
                <a:cubicBezTo>
                  <a:pt x="25016" y="14044"/>
                  <a:pt x="492760" y="113728"/>
                  <a:pt x="622156" y="156860"/>
                </a:cubicBezTo>
                <a:cubicBezTo>
                  <a:pt x="751552" y="199992"/>
                  <a:pt x="769763" y="257502"/>
                  <a:pt x="777431" y="260377"/>
                </a:cubicBezTo>
                <a:cubicBezTo>
                  <a:pt x="785099" y="263252"/>
                  <a:pt x="718004" y="203826"/>
                  <a:pt x="668163" y="174113"/>
                </a:cubicBezTo>
                <a:cubicBezTo>
                  <a:pt x="618322" y="144400"/>
                  <a:pt x="588608" y="110853"/>
                  <a:pt x="478382" y="82098"/>
                </a:cubicBezTo>
                <a:cubicBezTo>
                  <a:pt x="368156" y="53343"/>
                  <a:pt x="-22908" y="-10876"/>
                  <a:pt x="1054" y="15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F43C78D-5269-BEC5-BCC8-2AFB164976FD}"/>
              </a:ext>
            </a:extLst>
          </p:cNvPr>
          <p:cNvSpPr/>
          <p:nvPr/>
        </p:nvSpPr>
        <p:spPr>
          <a:xfrm>
            <a:off x="5042072" y="2544044"/>
            <a:ext cx="1110768" cy="1786544"/>
          </a:xfrm>
          <a:custGeom>
            <a:avLst/>
            <a:gdLst>
              <a:gd name="connsiteX0" fmla="*/ 24509 w 1110768"/>
              <a:gd name="connsiteY0" fmla="*/ 49631 h 1786544"/>
              <a:gd name="connsiteX1" fmla="*/ 783634 w 1110768"/>
              <a:gd name="connsiteY1" fmla="*/ 1268831 h 1786544"/>
              <a:gd name="connsiteX2" fmla="*/ 1099936 w 1110768"/>
              <a:gd name="connsiteY2" fmla="*/ 1774914 h 1786544"/>
              <a:gd name="connsiteX3" fmla="*/ 961913 w 1110768"/>
              <a:gd name="connsiteY3" fmla="*/ 1516122 h 1786544"/>
              <a:gd name="connsiteX4" fmla="*/ 254547 w 1110768"/>
              <a:gd name="connsiteY4" fmla="*/ 360182 h 1786544"/>
              <a:gd name="connsiteX5" fmla="*/ 24509 w 1110768"/>
              <a:gd name="connsiteY5" fmla="*/ 49631 h 178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768" h="1786544">
                <a:moveTo>
                  <a:pt x="24509" y="49631"/>
                </a:moveTo>
                <a:cubicBezTo>
                  <a:pt x="112690" y="201073"/>
                  <a:pt x="783634" y="1268831"/>
                  <a:pt x="783634" y="1268831"/>
                </a:cubicBezTo>
                <a:cubicBezTo>
                  <a:pt x="962872" y="1556378"/>
                  <a:pt x="1070223" y="1733699"/>
                  <a:pt x="1099936" y="1774914"/>
                </a:cubicBezTo>
                <a:cubicBezTo>
                  <a:pt x="1129649" y="1816129"/>
                  <a:pt x="1102811" y="1751911"/>
                  <a:pt x="961913" y="1516122"/>
                </a:cubicBezTo>
                <a:cubicBezTo>
                  <a:pt x="821015" y="1280333"/>
                  <a:pt x="405988" y="600763"/>
                  <a:pt x="254547" y="360182"/>
                </a:cubicBezTo>
                <a:cubicBezTo>
                  <a:pt x="103106" y="119601"/>
                  <a:pt x="-63672" y="-101811"/>
                  <a:pt x="24509" y="496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D525805F-B18E-B450-DEDF-BAA42C09C1F3}"/>
              </a:ext>
            </a:extLst>
          </p:cNvPr>
          <p:cNvSpPr/>
          <p:nvPr/>
        </p:nvSpPr>
        <p:spPr>
          <a:xfrm>
            <a:off x="5997684" y="4318853"/>
            <a:ext cx="398053" cy="588786"/>
          </a:xfrm>
          <a:custGeom>
            <a:avLst/>
            <a:gdLst>
              <a:gd name="connsiteX0" fmla="*/ 550 w 398053"/>
              <a:gd name="connsiteY0" fmla="*/ 105 h 588786"/>
              <a:gd name="connsiteX1" fmla="*/ 190331 w 398053"/>
              <a:gd name="connsiteY1" fmla="*/ 345162 h 588786"/>
              <a:gd name="connsiteX2" fmla="*/ 385863 w 398053"/>
              <a:gd name="connsiteY2" fmla="*/ 575200 h 588786"/>
              <a:gd name="connsiteX3" fmla="*/ 351358 w 398053"/>
              <a:gd name="connsiteY3" fmla="*/ 534943 h 588786"/>
              <a:gd name="connsiteX4" fmla="*/ 138573 w 398053"/>
              <a:gd name="connsiteY4" fmla="*/ 310656 h 588786"/>
              <a:gd name="connsiteX5" fmla="*/ 550 w 398053"/>
              <a:gd name="connsiteY5" fmla="*/ 105 h 58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53" h="588786">
                <a:moveTo>
                  <a:pt x="550" y="105"/>
                </a:moveTo>
                <a:cubicBezTo>
                  <a:pt x="9176" y="5856"/>
                  <a:pt x="126112" y="249313"/>
                  <a:pt x="190331" y="345162"/>
                </a:cubicBezTo>
                <a:cubicBezTo>
                  <a:pt x="254550" y="441011"/>
                  <a:pt x="359025" y="543570"/>
                  <a:pt x="385863" y="575200"/>
                </a:cubicBezTo>
                <a:cubicBezTo>
                  <a:pt x="412701" y="606830"/>
                  <a:pt x="392573" y="579034"/>
                  <a:pt x="351358" y="534943"/>
                </a:cubicBezTo>
                <a:cubicBezTo>
                  <a:pt x="310143" y="490852"/>
                  <a:pt x="190332" y="395962"/>
                  <a:pt x="138573" y="310656"/>
                </a:cubicBezTo>
                <a:cubicBezTo>
                  <a:pt x="86815" y="225350"/>
                  <a:pt x="-8076" y="-5646"/>
                  <a:pt x="550" y="1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E300DA89-EEA5-2F04-F350-743056732AEF}"/>
              </a:ext>
            </a:extLst>
          </p:cNvPr>
          <p:cNvSpPr/>
          <p:nvPr/>
        </p:nvSpPr>
        <p:spPr>
          <a:xfrm>
            <a:off x="4899787" y="2518810"/>
            <a:ext cx="1349994" cy="1393898"/>
          </a:xfrm>
          <a:custGeom>
            <a:avLst/>
            <a:gdLst>
              <a:gd name="connsiteX0" fmla="*/ 17 w 1349994"/>
              <a:gd name="connsiteY0" fmla="*/ 103 h 1393898"/>
              <a:gd name="connsiteX1" fmla="*/ 851156 w 1349994"/>
              <a:gd name="connsiteY1" fmla="*/ 540692 h 1393898"/>
              <a:gd name="connsiteX2" fmla="*/ 1328485 w 1349994"/>
              <a:gd name="connsiteY2" fmla="*/ 1357326 h 1393898"/>
              <a:gd name="connsiteX3" fmla="*/ 1247971 w 1349994"/>
              <a:gd name="connsiteY3" fmla="*/ 1190548 h 1393898"/>
              <a:gd name="connsiteX4" fmla="*/ 1069692 w 1349994"/>
              <a:gd name="connsiteY4" fmla="*/ 638458 h 1393898"/>
              <a:gd name="connsiteX5" fmla="*/ 1109949 w 1349994"/>
              <a:gd name="connsiteY5" fmla="*/ 810986 h 1393898"/>
              <a:gd name="connsiteX6" fmla="*/ 874160 w 1349994"/>
              <a:gd name="connsiteY6" fmla="*/ 580948 h 1393898"/>
              <a:gd name="connsiteX7" fmla="*/ 17 w 1349994"/>
              <a:gd name="connsiteY7" fmla="*/ 103 h 139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9994" h="1393898">
                <a:moveTo>
                  <a:pt x="17" y="103"/>
                </a:moveTo>
                <a:cubicBezTo>
                  <a:pt x="-3817" y="-6606"/>
                  <a:pt x="629745" y="314488"/>
                  <a:pt x="851156" y="540692"/>
                </a:cubicBezTo>
                <a:cubicBezTo>
                  <a:pt x="1072567" y="766896"/>
                  <a:pt x="1262349" y="1249017"/>
                  <a:pt x="1328485" y="1357326"/>
                </a:cubicBezTo>
                <a:cubicBezTo>
                  <a:pt x="1394621" y="1465635"/>
                  <a:pt x="1291103" y="1310359"/>
                  <a:pt x="1247971" y="1190548"/>
                </a:cubicBezTo>
                <a:cubicBezTo>
                  <a:pt x="1204839" y="1070737"/>
                  <a:pt x="1092696" y="701718"/>
                  <a:pt x="1069692" y="638458"/>
                </a:cubicBezTo>
                <a:cubicBezTo>
                  <a:pt x="1046688" y="575198"/>
                  <a:pt x="1142538" y="820571"/>
                  <a:pt x="1109949" y="810986"/>
                </a:cubicBezTo>
                <a:cubicBezTo>
                  <a:pt x="1077360" y="801401"/>
                  <a:pt x="1052439" y="716095"/>
                  <a:pt x="874160" y="580948"/>
                </a:cubicBezTo>
                <a:cubicBezTo>
                  <a:pt x="695881" y="445801"/>
                  <a:pt x="3851" y="6812"/>
                  <a:pt x="17" y="1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AB05045-C757-1434-1652-C8BEDFF6F9D0}"/>
              </a:ext>
            </a:extLst>
          </p:cNvPr>
          <p:cNvSpPr/>
          <p:nvPr/>
        </p:nvSpPr>
        <p:spPr>
          <a:xfrm>
            <a:off x="4883697" y="2458827"/>
            <a:ext cx="1433669" cy="1723590"/>
          </a:xfrm>
          <a:custGeom>
            <a:avLst/>
            <a:gdLst>
              <a:gd name="connsiteX0" fmla="*/ 79367 w 1433669"/>
              <a:gd name="connsiteY0" fmla="*/ 111845 h 1723590"/>
              <a:gd name="connsiteX1" fmla="*/ 1390582 w 1433669"/>
              <a:gd name="connsiteY1" fmla="*/ 1670350 h 1723590"/>
              <a:gd name="connsiteX2" fmla="*/ 1143292 w 1433669"/>
              <a:gd name="connsiteY2" fmla="*/ 1382803 h 1723590"/>
              <a:gd name="connsiteX3" fmla="*/ 1407835 w 1433669"/>
              <a:gd name="connsiteY3" fmla="*/ 1601339 h 1723590"/>
              <a:gd name="connsiteX4" fmla="*/ 1195050 w 1433669"/>
              <a:gd name="connsiteY4" fmla="*/ 1388554 h 1723590"/>
              <a:gd name="connsiteX5" fmla="*/ 257646 w 1433669"/>
              <a:gd name="connsiteY5" fmla="*/ 261369 h 1723590"/>
              <a:gd name="connsiteX6" fmla="*/ 79367 w 1433669"/>
              <a:gd name="connsiteY6" fmla="*/ 111845 h 17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669" h="1723590">
                <a:moveTo>
                  <a:pt x="79367" y="111845"/>
                </a:moveTo>
                <a:cubicBezTo>
                  <a:pt x="268190" y="346675"/>
                  <a:pt x="1213261" y="1458524"/>
                  <a:pt x="1390582" y="1670350"/>
                </a:cubicBezTo>
                <a:cubicBezTo>
                  <a:pt x="1567903" y="1882176"/>
                  <a:pt x="1140417" y="1394305"/>
                  <a:pt x="1143292" y="1382803"/>
                </a:cubicBezTo>
                <a:cubicBezTo>
                  <a:pt x="1146167" y="1371301"/>
                  <a:pt x="1399209" y="1600381"/>
                  <a:pt x="1407835" y="1601339"/>
                </a:cubicBezTo>
                <a:cubicBezTo>
                  <a:pt x="1416461" y="1602297"/>
                  <a:pt x="1386748" y="1611882"/>
                  <a:pt x="1195050" y="1388554"/>
                </a:cubicBezTo>
                <a:cubicBezTo>
                  <a:pt x="1003352" y="1165226"/>
                  <a:pt x="440718" y="469361"/>
                  <a:pt x="257646" y="261369"/>
                </a:cubicBezTo>
                <a:cubicBezTo>
                  <a:pt x="74574" y="53377"/>
                  <a:pt x="-109456" y="-122985"/>
                  <a:pt x="79367" y="1118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A5A93360-7D41-BD9B-448C-78E1ED924EB8}"/>
              </a:ext>
            </a:extLst>
          </p:cNvPr>
          <p:cNvSpPr/>
          <p:nvPr/>
        </p:nvSpPr>
        <p:spPr>
          <a:xfrm>
            <a:off x="6061141" y="3157031"/>
            <a:ext cx="1028312" cy="2017346"/>
          </a:xfrm>
          <a:custGeom>
            <a:avLst/>
            <a:gdLst>
              <a:gd name="connsiteX0" fmla="*/ 353 w 1028312"/>
              <a:gd name="connsiteY0" fmla="*/ 237 h 2017346"/>
              <a:gd name="connsiteX1" fmla="*/ 552444 w 1028312"/>
              <a:gd name="connsiteY1" fmla="*/ 914637 h 2017346"/>
              <a:gd name="connsiteX2" fmla="*/ 678965 w 1028312"/>
              <a:gd name="connsiteY2" fmla="*/ 1432222 h 2017346"/>
              <a:gd name="connsiteX3" fmla="*/ 701968 w 1028312"/>
              <a:gd name="connsiteY3" fmla="*/ 1276946 h 2017346"/>
              <a:gd name="connsiteX4" fmla="*/ 701968 w 1028312"/>
              <a:gd name="connsiteY4" fmla="*/ 1495482 h 2017346"/>
              <a:gd name="connsiteX5" fmla="*/ 1006768 w 1028312"/>
              <a:gd name="connsiteY5" fmla="*/ 1978561 h 2017346"/>
              <a:gd name="connsiteX6" fmla="*/ 949259 w 1028312"/>
              <a:gd name="connsiteY6" fmla="*/ 1915301 h 2017346"/>
              <a:gd name="connsiteX7" fmla="*/ 517938 w 1028312"/>
              <a:gd name="connsiteY7" fmla="*/ 1340207 h 2017346"/>
              <a:gd name="connsiteX8" fmla="*/ 730723 w 1028312"/>
              <a:gd name="connsiteY8" fmla="*/ 1558743 h 2017346"/>
              <a:gd name="connsiteX9" fmla="*/ 696217 w 1028312"/>
              <a:gd name="connsiteY9" fmla="*/ 1006652 h 2017346"/>
              <a:gd name="connsiteX10" fmla="*/ 569697 w 1028312"/>
              <a:gd name="connsiteY10" fmla="*/ 701852 h 2017346"/>
              <a:gd name="connsiteX11" fmla="*/ 719221 w 1028312"/>
              <a:gd name="connsiteY11" fmla="*/ 1104418 h 2017346"/>
              <a:gd name="connsiteX12" fmla="*/ 707719 w 1028312"/>
              <a:gd name="connsiteY12" fmla="*/ 1225188 h 2017346"/>
              <a:gd name="connsiteX13" fmla="*/ 471931 w 1028312"/>
              <a:gd name="connsiteY13" fmla="*/ 828373 h 2017346"/>
              <a:gd name="connsiteX14" fmla="*/ 353 w 1028312"/>
              <a:gd name="connsiteY14" fmla="*/ 237 h 201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8312" h="2017346">
                <a:moveTo>
                  <a:pt x="353" y="237"/>
                </a:moveTo>
                <a:cubicBezTo>
                  <a:pt x="13772" y="14614"/>
                  <a:pt x="439342" y="675973"/>
                  <a:pt x="552444" y="914637"/>
                </a:cubicBezTo>
                <a:cubicBezTo>
                  <a:pt x="665546" y="1153301"/>
                  <a:pt x="654044" y="1371837"/>
                  <a:pt x="678965" y="1432222"/>
                </a:cubicBezTo>
                <a:cubicBezTo>
                  <a:pt x="703886" y="1492607"/>
                  <a:pt x="698134" y="1266403"/>
                  <a:pt x="701968" y="1276946"/>
                </a:cubicBezTo>
                <a:cubicBezTo>
                  <a:pt x="705802" y="1287489"/>
                  <a:pt x="651168" y="1378546"/>
                  <a:pt x="701968" y="1495482"/>
                </a:cubicBezTo>
                <a:cubicBezTo>
                  <a:pt x="752768" y="1612418"/>
                  <a:pt x="965553" y="1908591"/>
                  <a:pt x="1006768" y="1978561"/>
                </a:cubicBezTo>
                <a:cubicBezTo>
                  <a:pt x="1047983" y="2048531"/>
                  <a:pt x="1030731" y="2021693"/>
                  <a:pt x="949259" y="1915301"/>
                </a:cubicBezTo>
                <a:cubicBezTo>
                  <a:pt x="867787" y="1808909"/>
                  <a:pt x="554361" y="1399633"/>
                  <a:pt x="517938" y="1340207"/>
                </a:cubicBezTo>
                <a:cubicBezTo>
                  <a:pt x="481515" y="1280781"/>
                  <a:pt x="701010" y="1614335"/>
                  <a:pt x="730723" y="1558743"/>
                </a:cubicBezTo>
                <a:cubicBezTo>
                  <a:pt x="760436" y="1503151"/>
                  <a:pt x="723055" y="1149467"/>
                  <a:pt x="696217" y="1006652"/>
                </a:cubicBezTo>
                <a:cubicBezTo>
                  <a:pt x="669379" y="863837"/>
                  <a:pt x="565863" y="685558"/>
                  <a:pt x="569697" y="701852"/>
                </a:cubicBezTo>
                <a:cubicBezTo>
                  <a:pt x="573531" y="718146"/>
                  <a:pt x="696217" y="1017195"/>
                  <a:pt x="719221" y="1104418"/>
                </a:cubicBezTo>
                <a:cubicBezTo>
                  <a:pt x="742225" y="1191641"/>
                  <a:pt x="748934" y="1271195"/>
                  <a:pt x="707719" y="1225188"/>
                </a:cubicBezTo>
                <a:cubicBezTo>
                  <a:pt x="666504" y="1179181"/>
                  <a:pt x="585033" y="1029656"/>
                  <a:pt x="471931" y="828373"/>
                </a:cubicBezTo>
                <a:cubicBezTo>
                  <a:pt x="358829" y="627090"/>
                  <a:pt x="-13066" y="-14140"/>
                  <a:pt x="353" y="2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DB4927B-DBA8-58E4-9994-13E4702AE538}"/>
              </a:ext>
            </a:extLst>
          </p:cNvPr>
          <p:cNvSpPr/>
          <p:nvPr/>
        </p:nvSpPr>
        <p:spPr>
          <a:xfrm>
            <a:off x="6255519" y="3896427"/>
            <a:ext cx="532979" cy="775183"/>
          </a:xfrm>
          <a:custGeom>
            <a:avLst/>
            <a:gdLst>
              <a:gd name="connsiteX0" fmla="*/ 1507 w 532979"/>
              <a:gd name="connsiteY0" fmla="*/ 2713 h 775183"/>
              <a:gd name="connsiteX1" fmla="*/ 162534 w 532979"/>
              <a:gd name="connsiteY1" fmla="*/ 319015 h 775183"/>
              <a:gd name="connsiteX2" fmla="*/ 507590 w 532979"/>
              <a:gd name="connsiteY2" fmla="*/ 750335 h 775183"/>
              <a:gd name="connsiteX3" fmla="*/ 467334 w 532979"/>
              <a:gd name="connsiteY3" fmla="*/ 687075 h 775183"/>
              <a:gd name="connsiteX4" fmla="*/ 151032 w 532979"/>
              <a:gd name="connsiteY4" fmla="*/ 388026 h 775183"/>
              <a:gd name="connsiteX5" fmla="*/ 248798 w 532979"/>
              <a:gd name="connsiteY5" fmla="*/ 497294 h 775183"/>
              <a:gd name="connsiteX6" fmla="*/ 1507 w 532979"/>
              <a:gd name="connsiteY6" fmla="*/ 2713 h 77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979" h="775183">
                <a:moveTo>
                  <a:pt x="1507" y="2713"/>
                </a:moveTo>
                <a:cubicBezTo>
                  <a:pt x="-12870" y="-27000"/>
                  <a:pt x="78187" y="194411"/>
                  <a:pt x="162534" y="319015"/>
                </a:cubicBezTo>
                <a:cubicBezTo>
                  <a:pt x="246881" y="443619"/>
                  <a:pt x="456790" y="688992"/>
                  <a:pt x="507590" y="750335"/>
                </a:cubicBezTo>
                <a:cubicBezTo>
                  <a:pt x="558390" y="811678"/>
                  <a:pt x="526760" y="747460"/>
                  <a:pt x="467334" y="687075"/>
                </a:cubicBezTo>
                <a:cubicBezTo>
                  <a:pt x="407908" y="626690"/>
                  <a:pt x="187455" y="419656"/>
                  <a:pt x="151032" y="388026"/>
                </a:cubicBezTo>
                <a:cubicBezTo>
                  <a:pt x="114609" y="356396"/>
                  <a:pt x="272760" y="557679"/>
                  <a:pt x="248798" y="497294"/>
                </a:cubicBezTo>
                <a:cubicBezTo>
                  <a:pt x="224836" y="436909"/>
                  <a:pt x="15884" y="32426"/>
                  <a:pt x="1507" y="27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4086C6F-2810-9705-1C65-47482344F520}"/>
              </a:ext>
            </a:extLst>
          </p:cNvPr>
          <p:cNvSpPr/>
          <p:nvPr/>
        </p:nvSpPr>
        <p:spPr>
          <a:xfrm>
            <a:off x="6233894" y="4335852"/>
            <a:ext cx="425724" cy="811415"/>
          </a:xfrm>
          <a:custGeom>
            <a:avLst/>
            <a:gdLst>
              <a:gd name="connsiteX0" fmla="*/ 129 w 425724"/>
              <a:gd name="connsiteY0" fmla="*/ 359 h 811415"/>
              <a:gd name="connsiteX1" fmla="*/ 299178 w 425724"/>
              <a:gd name="connsiteY1" fmla="*/ 368420 h 811415"/>
              <a:gd name="connsiteX2" fmla="*/ 293427 w 425724"/>
              <a:gd name="connsiteY2" fmla="*/ 673220 h 811415"/>
              <a:gd name="connsiteX3" fmla="*/ 339434 w 425724"/>
              <a:gd name="connsiteY3" fmla="*/ 448933 h 811415"/>
              <a:gd name="connsiteX4" fmla="*/ 310680 w 425724"/>
              <a:gd name="connsiteY4" fmla="*/ 811242 h 811415"/>
              <a:gd name="connsiteX5" fmla="*/ 425698 w 425724"/>
              <a:gd name="connsiteY5" fmla="*/ 500691 h 811415"/>
              <a:gd name="connsiteX6" fmla="*/ 299178 w 425724"/>
              <a:gd name="connsiteY6" fmla="*/ 788239 h 811415"/>
              <a:gd name="connsiteX7" fmla="*/ 333683 w 425724"/>
              <a:gd name="connsiteY7" fmla="*/ 489190 h 811415"/>
              <a:gd name="connsiteX8" fmla="*/ 339434 w 425724"/>
              <a:gd name="connsiteY8" fmla="*/ 437431 h 811415"/>
              <a:gd name="connsiteX9" fmla="*/ 129 w 425724"/>
              <a:gd name="connsiteY9" fmla="*/ 359 h 81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724" h="811415">
                <a:moveTo>
                  <a:pt x="129" y="359"/>
                </a:moveTo>
                <a:cubicBezTo>
                  <a:pt x="-6580" y="-11143"/>
                  <a:pt x="250295" y="256276"/>
                  <a:pt x="299178" y="368420"/>
                </a:cubicBezTo>
                <a:cubicBezTo>
                  <a:pt x="348061" y="480564"/>
                  <a:pt x="286718" y="659801"/>
                  <a:pt x="293427" y="673220"/>
                </a:cubicBezTo>
                <a:cubicBezTo>
                  <a:pt x="300136" y="686639"/>
                  <a:pt x="336559" y="425929"/>
                  <a:pt x="339434" y="448933"/>
                </a:cubicBezTo>
                <a:cubicBezTo>
                  <a:pt x="342310" y="471937"/>
                  <a:pt x="296303" y="802616"/>
                  <a:pt x="310680" y="811242"/>
                </a:cubicBezTo>
                <a:cubicBezTo>
                  <a:pt x="325057" y="819868"/>
                  <a:pt x="427615" y="504525"/>
                  <a:pt x="425698" y="500691"/>
                </a:cubicBezTo>
                <a:cubicBezTo>
                  <a:pt x="423781" y="496857"/>
                  <a:pt x="314514" y="790156"/>
                  <a:pt x="299178" y="788239"/>
                </a:cubicBezTo>
                <a:cubicBezTo>
                  <a:pt x="283842" y="786322"/>
                  <a:pt x="326974" y="547658"/>
                  <a:pt x="333683" y="489190"/>
                </a:cubicBezTo>
                <a:cubicBezTo>
                  <a:pt x="340392" y="430722"/>
                  <a:pt x="391193" y="513152"/>
                  <a:pt x="339434" y="437431"/>
                </a:cubicBezTo>
                <a:cubicBezTo>
                  <a:pt x="287676" y="361710"/>
                  <a:pt x="6838" y="11861"/>
                  <a:pt x="129" y="3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7139722-7E62-E92B-510F-7BF4C029EC9C}"/>
              </a:ext>
            </a:extLst>
          </p:cNvPr>
          <p:cNvSpPr/>
          <p:nvPr/>
        </p:nvSpPr>
        <p:spPr>
          <a:xfrm>
            <a:off x="6013573" y="4690900"/>
            <a:ext cx="961971" cy="596828"/>
          </a:xfrm>
          <a:custGeom>
            <a:avLst/>
            <a:gdLst>
              <a:gd name="connsiteX0" fmla="*/ 1914 w 961971"/>
              <a:gd name="connsiteY0" fmla="*/ 1870 h 596828"/>
              <a:gd name="connsiteX1" fmla="*/ 329718 w 961971"/>
              <a:gd name="connsiteY1" fmla="*/ 335425 h 596828"/>
              <a:gd name="connsiteX2" fmla="*/ 554004 w 961971"/>
              <a:gd name="connsiteY2" fmla="*/ 548209 h 596828"/>
              <a:gd name="connsiteX3" fmla="*/ 939318 w 961971"/>
              <a:gd name="connsiteY3" fmla="*/ 392934 h 596828"/>
              <a:gd name="connsiteX4" fmla="*/ 870306 w 961971"/>
              <a:gd name="connsiteY4" fmla="*/ 438942 h 596828"/>
              <a:gd name="connsiteX5" fmla="*/ 484993 w 961971"/>
              <a:gd name="connsiteY5" fmla="*/ 594217 h 596828"/>
              <a:gd name="connsiteX6" fmla="*/ 490744 w 961971"/>
              <a:gd name="connsiteY6" fmla="*/ 496451 h 596828"/>
              <a:gd name="connsiteX7" fmla="*/ 1914 w 961971"/>
              <a:gd name="connsiteY7" fmla="*/ 1870 h 59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71" h="596828">
                <a:moveTo>
                  <a:pt x="1914" y="1870"/>
                </a:moveTo>
                <a:cubicBezTo>
                  <a:pt x="-24924" y="-24968"/>
                  <a:pt x="237703" y="244369"/>
                  <a:pt x="329718" y="335425"/>
                </a:cubicBezTo>
                <a:cubicBezTo>
                  <a:pt x="421733" y="426481"/>
                  <a:pt x="452404" y="538624"/>
                  <a:pt x="554004" y="548209"/>
                </a:cubicBezTo>
                <a:cubicBezTo>
                  <a:pt x="655604" y="557794"/>
                  <a:pt x="886601" y="411145"/>
                  <a:pt x="939318" y="392934"/>
                </a:cubicBezTo>
                <a:cubicBezTo>
                  <a:pt x="992035" y="374723"/>
                  <a:pt x="946027" y="405395"/>
                  <a:pt x="870306" y="438942"/>
                </a:cubicBezTo>
                <a:cubicBezTo>
                  <a:pt x="794585" y="472489"/>
                  <a:pt x="548253" y="584632"/>
                  <a:pt x="484993" y="594217"/>
                </a:cubicBezTo>
                <a:cubicBezTo>
                  <a:pt x="421733" y="603802"/>
                  <a:pt x="565506" y="590383"/>
                  <a:pt x="490744" y="496451"/>
                </a:cubicBezTo>
                <a:cubicBezTo>
                  <a:pt x="415982" y="402519"/>
                  <a:pt x="28752" y="28708"/>
                  <a:pt x="1914" y="18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D8C817E-1D74-C44D-A16E-B61B6CC52607}"/>
              </a:ext>
            </a:extLst>
          </p:cNvPr>
          <p:cNvSpPr/>
          <p:nvPr/>
        </p:nvSpPr>
        <p:spPr>
          <a:xfrm>
            <a:off x="6164403" y="5112259"/>
            <a:ext cx="219808" cy="607030"/>
          </a:xfrm>
          <a:custGeom>
            <a:avLst/>
            <a:gdLst>
              <a:gd name="connsiteX0" fmla="*/ 608 w 219808"/>
              <a:gd name="connsiteY0" fmla="*/ 330 h 607030"/>
              <a:gd name="connsiteX1" fmla="*/ 150133 w 219808"/>
              <a:gd name="connsiteY1" fmla="*/ 230367 h 607030"/>
              <a:gd name="connsiteX2" fmla="*/ 35114 w 219808"/>
              <a:gd name="connsiteY2" fmla="*/ 604179 h 607030"/>
              <a:gd name="connsiteX3" fmla="*/ 81122 w 219808"/>
              <a:gd name="connsiteY3" fmla="*/ 391394 h 607030"/>
              <a:gd name="connsiteX4" fmla="*/ 219144 w 219808"/>
              <a:gd name="connsiteY4" fmla="*/ 184360 h 607030"/>
              <a:gd name="connsiteX5" fmla="*/ 608 w 219808"/>
              <a:gd name="connsiteY5" fmla="*/ 330 h 60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808" h="607030">
                <a:moveTo>
                  <a:pt x="608" y="330"/>
                </a:moveTo>
                <a:cubicBezTo>
                  <a:pt x="-10894" y="7998"/>
                  <a:pt x="144382" y="129725"/>
                  <a:pt x="150133" y="230367"/>
                </a:cubicBezTo>
                <a:cubicBezTo>
                  <a:pt x="155884" y="331009"/>
                  <a:pt x="46616" y="577341"/>
                  <a:pt x="35114" y="604179"/>
                </a:cubicBezTo>
                <a:cubicBezTo>
                  <a:pt x="23612" y="631017"/>
                  <a:pt x="50450" y="461364"/>
                  <a:pt x="81122" y="391394"/>
                </a:cubicBezTo>
                <a:cubicBezTo>
                  <a:pt x="111794" y="321424"/>
                  <a:pt x="229687" y="248579"/>
                  <a:pt x="219144" y="184360"/>
                </a:cubicBezTo>
                <a:cubicBezTo>
                  <a:pt x="208601" y="120141"/>
                  <a:pt x="12110" y="-7338"/>
                  <a:pt x="608" y="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2A4506B-FDD0-2568-D94C-CE537CC48E7E}"/>
              </a:ext>
            </a:extLst>
          </p:cNvPr>
          <p:cNvSpPr/>
          <p:nvPr/>
        </p:nvSpPr>
        <p:spPr>
          <a:xfrm>
            <a:off x="6387549" y="5127495"/>
            <a:ext cx="334863" cy="918076"/>
          </a:xfrm>
          <a:custGeom>
            <a:avLst/>
            <a:gdLst>
              <a:gd name="connsiteX0" fmla="*/ 1749 w 334863"/>
              <a:gd name="connsiteY0" fmla="*/ 2347 h 918076"/>
              <a:gd name="connsiteX1" fmla="*/ 197281 w 334863"/>
              <a:gd name="connsiteY1" fmla="*/ 203630 h 918076"/>
              <a:gd name="connsiteX2" fmla="*/ 329553 w 334863"/>
              <a:gd name="connsiteY2" fmla="*/ 468173 h 918076"/>
              <a:gd name="connsiteX3" fmla="*/ 295047 w 334863"/>
              <a:gd name="connsiteY3" fmla="*/ 410663 h 918076"/>
              <a:gd name="connsiteX4" fmla="*/ 168526 w 334863"/>
              <a:gd name="connsiteY4" fmla="*/ 215131 h 918076"/>
              <a:gd name="connsiteX5" fmla="*/ 122519 w 334863"/>
              <a:gd name="connsiteY5" fmla="*/ 243886 h 918076"/>
              <a:gd name="connsiteX6" fmla="*/ 180028 w 334863"/>
              <a:gd name="connsiteY6" fmla="*/ 364656 h 918076"/>
              <a:gd name="connsiteX7" fmla="*/ 266293 w 334863"/>
              <a:gd name="connsiteY7" fmla="*/ 703962 h 918076"/>
              <a:gd name="connsiteX8" fmla="*/ 289296 w 334863"/>
              <a:gd name="connsiteY8" fmla="*/ 916747 h 918076"/>
              <a:gd name="connsiteX9" fmla="*/ 197281 w 334863"/>
              <a:gd name="connsiteY9" fmla="*/ 606196 h 918076"/>
              <a:gd name="connsiteX10" fmla="*/ 116768 w 334863"/>
              <a:gd name="connsiteY10" fmla="*/ 209380 h 918076"/>
              <a:gd name="connsiteX11" fmla="*/ 99515 w 334863"/>
              <a:gd name="connsiteY11" fmla="*/ 100113 h 918076"/>
              <a:gd name="connsiteX12" fmla="*/ 1749 w 334863"/>
              <a:gd name="connsiteY12" fmla="*/ 2347 h 91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863" h="918076">
                <a:moveTo>
                  <a:pt x="1749" y="2347"/>
                </a:moveTo>
                <a:cubicBezTo>
                  <a:pt x="18043" y="19600"/>
                  <a:pt x="142647" y="125992"/>
                  <a:pt x="197281" y="203630"/>
                </a:cubicBezTo>
                <a:cubicBezTo>
                  <a:pt x="251915" y="281268"/>
                  <a:pt x="313259" y="433668"/>
                  <a:pt x="329553" y="468173"/>
                </a:cubicBezTo>
                <a:cubicBezTo>
                  <a:pt x="345847" y="502678"/>
                  <a:pt x="321885" y="452837"/>
                  <a:pt x="295047" y="410663"/>
                </a:cubicBezTo>
                <a:cubicBezTo>
                  <a:pt x="268209" y="368489"/>
                  <a:pt x="197281" y="242927"/>
                  <a:pt x="168526" y="215131"/>
                </a:cubicBezTo>
                <a:cubicBezTo>
                  <a:pt x="139771" y="187335"/>
                  <a:pt x="120602" y="218965"/>
                  <a:pt x="122519" y="243886"/>
                </a:cubicBezTo>
                <a:cubicBezTo>
                  <a:pt x="124436" y="268807"/>
                  <a:pt x="156066" y="287977"/>
                  <a:pt x="180028" y="364656"/>
                </a:cubicBezTo>
                <a:cubicBezTo>
                  <a:pt x="203990" y="441335"/>
                  <a:pt x="248082" y="611947"/>
                  <a:pt x="266293" y="703962"/>
                </a:cubicBezTo>
                <a:cubicBezTo>
                  <a:pt x="284504" y="795977"/>
                  <a:pt x="300798" y="933041"/>
                  <a:pt x="289296" y="916747"/>
                </a:cubicBezTo>
                <a:cubicBezTo>
                  <a:pt x="277794" y="900453"/>
                  <a:pt x="226036" y="724091"/>
                  <a:pt x="197281" y="606196"/>
                </a:cubicBezTo>
                <a:cubicBezTo>
                  <a:pt x="168526" y="488301"/>
                  <a:pt x="133062" y="293727"/>
                  <a:pt x="116768" y="209380"/>
                </a:cubicBezTo>
                <a:cubicBezTo>
                  <a:pt x="100474" y="125033"/>
                  <a:pt x="111017" y="132702"/>
                  <a:pt x="99515" y="100113"/>
                </a:cubicBezTo>
                <a:cubicBezTo>
                  <a:pt x="88013" y="67524"/>
                  <a:pt x="-14545" y="-14906"/>
                  <a:pt x="1749" y="23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F755169-7BD2-363C-3DA8-37D1C6098503}"/>
              </a:ext>
            </a:extLst>
          </p:cNvPr>
          <p:cNvSpPr/>
          <p:nvPr/>
        </p:nvSpPr>
        <p:spPr>
          <a:xfrm>
            <a:off x="6244313" y="5019012"/>
            <a:ext cx="328060" cy="896640"/>
          </a:xfrm>
          <a:custGeom>
            <a:avLst/>
            <a:gdLst>
              <a:gd name="connsiteX0" fmla="*/ 1212 w 328060"/>
              <a:gd name="connsiteY0" fmla="*/ 1562 h 896640"/>
              <a:gd name="connsiteX1" fmla="*/ 173740 w 328060"/>
              <a:gd name="connsiteY1" fmla="*/ 547901 h 896640"/>
              <a:gd name="connsiteX2" fmla="*/ 323264 w 328060"/>
              <a:gd name="connsiteY2" fmla="*/ 887207 h 896640"/>
              <a:gd name="connsiteX3" fmla="*/ 265755 w 328060"/>
              <a:gd name="connsiteY3" fmla="*/ 731931 h 896640"/>
              <a:gd name="connsiteX4" fmla="*/ 1212 w 328060"/>
              <a:gd name="connsiteY4" fmla="*/ 1562 h 8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060" h="896640">
                <a:moveTo>
                  <a:pt x="1212" y="1562"/>
                </a:moveTo>
                <a:cubicBezTo>
                  <a:pt x="-14124" y="-29110"/>
                  <a:pt x="120065" y="400294"/>
                  <a:pt x="173740" y="547901"/>
                </a:cubicBezTo>
                <a:cubicBezTo>
                  <a:pt x="227415" y="695508"/>
                  <a:pt x="307928" y="856535"/>
                  <a:pt x="323264" y="887207"/>
                </a:cubicBezTo>
                <a:cubicBezTo>
                  <a:pt x="338600" y="917879"/>
                  <a:pt x="316555" y="875705"/>
                  <a:pt x="265755" y="731931"/>
                </a:cubicBezTo>
                <a:cubicBezTo>
                  <a:pt x="214955" y="588157"/>
                  <a:pt x="16548" y="32234"/>
                  <a:pt x="1212" y="15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5B4B497-22F1-075A-BEBB-BDB20547F327}"/>
              </a:ext>
            </a:extLst>
          </p:cNvPr>
          <p:cNvSpPr/>
          <p:nvPr/>
        </p:nvSpPr>
        <p:spPr>
          <a:xfrm>
            <a:off x="2984553" y="2178634"/>
            <a:ext cx="1288729" cy="610741"/>
          </a:xfrm>
          <a:custGeom>
            <a:avLst/>
            <a:gdLst>
              <a:gd name="connsiteX0" fmla="*/ 187 w 1288729"/>
              <a:gd name="connsiteY0" fmla="*/ 610574 h 610741"/>
              <a:gd name="connsiteX1" fmla="*/ 724805 w 1288729"/>
              <a:gd name="connsiteY1" fmla="*/ 190755 h 610741"/>
              <a:gd name="connsiteX2" fmla="*/ 1288398 w 1288729"/>
              <a:gd name="connsiteY2" fmla="*/ 974 h 610741"/>
              <a:gd name="connsiteX3" fmla="*/ 793817 w 1288729"/>
              <a:gd name="connsiteY3" fmla="*/ 138996 h 610741"/>
              <a:gd name="connsiteX4" fmla="*/ 187 w 1288729"/>
              <a:gd name="connsiteY4" fmla="*/ 610574 h 61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729" h="610741">
                <a:moveTo>
                  <a:pt x="187" y="610574"/>
                </a:moveTo>
                <a:cubicBezTo>
                  <a:pt x="-11315" y="619200"/>
                  <a:pt x="510103" y="292355"/>
                  <a:pt x="724805" y="190755"/>
                </a:cubicBezTo>
                <a:cubicBezTo>
                  <a:pt x="939507" y="89155"/>
                  <a:pt x="1276896" y="9600"/>
                  <a:pt x="1288398" y="974"/>
                </a:cubicBezTo>
                <a:cubicBezTo>
                  <a:pt x="1299900" y="-7652"/>
                  <a:pt x="1009477" y="41230"/>
                  <a:pt x="793817" y="138996"/>
                </a:cubicBezTo>
                <a:cubicBezTo>
                  <a:pt x="578157" y="236762"/>
                  <a:pt x="11689" y="601948"/>
                  <a:pt x="187" y="6105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18A45B54-2245-DBCD-B0FE-CAC4ECBF3DBB}"/>
              </a:ext>
            </a:extLst>
          </p:cNvPr>
          <p:cNvSpPr/>
          <p:nvPr/>
        </p:nvSpPr>
        <p:spPr>
          <a:xfrm>
            <a:off x="2326916" y="3651575"/>
            <a:ext cx="284025" cy="1287759"/>
          </a:xfrm>
          <a:custGeom>
            <a:avLst/>
            <a:gdLst>
              <a:gd name="connsiteX0" fmla="*/ 284012 w 284025"/>
              <a:gd name="connsiteY0" fmla="*/ 274 h 1287759"/>
              <a:gd name="connsiteX1" fmla="*/ 42473 w 284025"/>
              <a:gd name="connsiteY1" fmla="*/ 592621 h 1287759"/>
              <a:gd name="connsiteX2" fmla="*/ 2216 w 284025"/>
              <a:gd name="connsiteY2" fmla="*/ 1253980 h 1287759"/>
              <a:gd name="connsiteX3" fmla="*/ 7967 w 284025"/>
              <a:gd name="connsiteY3" fmla="*/ 1121708 h 1287759"/>
              <a:gd name="connsiteX4" fmla="*/ 30971 w 284025"/>
              <a:gd name="connsiteY4" fmla="*/ 523610 h 1287759"/>
              <a:gd name="connsiteX5" fmla="*/ 284012 w 284025"/>
              <a:gd name="connsiteY5" fmla="*/ 274 h 12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5" h="1287759">
                <a:moveTo>
                  <a:pt x="284012" y="274"/>
                </a:moveTo>
                <a:cubicBezTo>
                  <a:pt x="285929" y="11776"/>
                  <a:pt x="89439" y="383670"/>
                  <a:pt x="42473" y="592621"/>
                </a:cubicBezTo>
                <a:cubicBezTo>
                  <a:pt x="-4493" y="801572"/>
                  <a:pt x="7967" y="1165799"/>
                  <a:pt x="2216" y="1253980"/>
                </a:cubicBezTo>
                <a:cubicBezTo>
                  <a:pt x="-3535" y="1342161"/>
                  <a:pt x="3175" y="1243436"/>
                  <a:pt x="7967" y="1121708"/>
                </a:cubicBezTo>
                <a:cubicBezTo>
                  <a:pt x="12759" y="999980"/>
                  <a:pt x="-19829" y="705723"/>
                  <a:pt x="30971" y="523610"/>
                </a:cubicBezTo>
                <a:cubicBezTo>
                  <a:pt x="81771" y="341497"/>
                  <a:pt x="282095" y="-11228"/>
                  <a:pt x="284012" y="2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B926A1E7-D59D-D075-C618-74235D884FC3}"/>
              </a:ext>
            </a:extLst>
          </p:cNvPr>
          <p:cNvSpPr/>
          <p:nvPr/>
        </p:nvSpPr>
        <p:spPr>
          <a:xfrm>
            <a:off x="2226441" y="5036999"/>
            <a:ext cx="311535" cy="788822"/>
          </a:xfrm>
          <a:custGeom>
            <a:avLst/>
            <a:gdLst>
              <a:gd name="connsiteX0" fmla="*/ 309725 w 311535"/>
              <a:gd name="connsiteY0" fmla="*/ 6578 h 788822"/>
              <a:gd name="connsiteX1" fmla="*/ 223461 w 311535"/>
              <a:gd name="connsiteY1" fmla="*/ 242367 h 788822"/>
              <a:gd name="connsiteX2" fmla="*/ 217710 w 311535"/>
              <a:gd name="connsiteY2" fmla="*/ 368888 h 788822"/>
              <a:gd name="connsiteX3" fmla="*/ 102691 w 311535"/>
              <a:gd name="connsiteY3" fmla="*/ 506910 h 788822"/>
              <a:gd name="connsiteX4" fmla="*/ 4925 w 311535"/>
              <a:gd name="connsiteY4" fmla="*/ 782956 h 788822"/>
              <a:gd name="connsiteX5" fmla="*/ 27929 w 311535"/>
              <a:gd name="connsiteY5" fmla="*/ 662186 h 788822"/>
              <a:gd name="connsiteX6" fmla="*/ 142948 w 311535"/>
              <a:gd name="connsiteY6" fmla="*/ 282624 h 788822"/>
              <a:gd name="connsiteX7" fmla="*/ 45182 w 311535"/>
              <a:gd name="connsiteY7" fmla="*/ 87092 h 788822"/>
              <a:gd name="connsiteX8" fmla="*/ 154450 w 311535"/>
              <a:gd name="connsiteY8" fmla="*/ 282624 h 788822"/>
              <a:gd name="connsiteX9" fmla="*/ 148699 w 311535"/>
              <a:gd name="connsiteY9" fmla="*/ 403393 h 788822"/>
              <a:gd name="connsiteX10" fmla="*/ 183204 w 311535"/>
              <a:gd name="connsiteY10" fmla="*/ 271122 h 788822"/>
              <a:gd name="connsiteX11" fmla="*/ 275219 w 311535"/>
              <a:gd name="connsiteY11" fmla="*/ 81341 h 788822"/>
              <a:gd name="connsiteX12" fmla="*/ 309725 w 311535"/>
              <a:gd name="connsiteY12" fmla="*/ 6578 h 78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535" h="788822">
                <a:moveTo>
                  <a:pt x="309725" y="6578"/>
                </a:moveTo>
                <a:cubicBezTo>
                  <a:pt x="301099" y="33416"/>
                  <a:pt x="238797" y="181982"/>
                  <a:pt x="223461" y="242367"/>
                </a:cubicBezTo>
                <a:cubicBezTo>
                  <a:pt x="208125" y="302752"/>
                  <a:pt x="237838" y="324798"/>
                  <a:pt x="217710" y="368888"/>
                </a:cubicBezTo>
                <a:cubicBezTo>
                  <a:pt x="197582" y="412978"/>
                  <a:pt x="138155" y="437899"/>
                  <a:pt x="102691" y="506910"/>
                </a:cubicBezTo>
                <a:cubicBezTo>
                  <a:pt x="67227" y="575921"/>
                  <a:pt x="17385" y="757077"/>
                  <a:pt x="4925" y="782956"/>
                </a:cubicBezTo>
                <a:cubicBezTo>
                  <a:pt x="-7535" y="808835"/>
                  <a:pt x="4925" y="745575"/>
                  <a:pt x="27929" y="662186"/>
                </a:cubicBezTo>
                <a:cubicBezTo>
                  <a:pt x="50933" y="578797"/>
                  <a:pt x="140073" y="378473"/>
                  <a:pt x="142948" y="282624"/>
                </a:cubicBezTo>
                <a:cubicBezTo>
                  <a:pt x="145823" y="186775"/>
                  <a:pt x="43265" y="87092"/>
                  <a:pt x="45182" y="87092"/>
                </a:cubicBezTo>
                <a:cubicBezTo>
                  <a:pt x="47099" y="87092"/>
                  <a:pt x="137197" y="229907"/>
                  <a:pt x="154450" y="282624"/>
                </a:cubicBezTo>
                <a:cubicBezTo>
                  <a:pt x="171703" y="335341"/>
                  <a:pt x="143907" y="405310"/>
                  <a:pt x="148699" y="403393"/>
                </a:cubicBezTo>
                <a:cubicBezTo>
                  <a:pt x="153491" y="401476"/>
                  <a:pt x="162117" y="324797"/>
                  <a:pt x="183204" y="271122"/>
                </a:cubicBezTo>
                <a:cubicBezTo>
                  <a:pt x="204291" y="217447"/>
                  <a:pt x="256049" y="121598"/>
                  <a:pt x="275219" y="81341"/>
                </a:cubicBezTo>
                <a:cubicBezTo>
                  <a:pt x="294389" y="41084"/>
                  <a:pt x="318351" y="-20260"/>
                  <a:pt x="309725" y="65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6B626CB-7969-A0AF-F728-4ABD6B576641}"/>
              </a:ext>
            </a:extLst>
          </p:cNvPr>
          <p:cNvSpPr/>
          <p:nvPr/>
        </p:nvSpPr>
        <p:spPr>
          <a:xfrm>
            <a:off x="2400340" y="4732555"/>
            <a:ext cx="279746" cy="1381527"/>
          </a:xfrm>
          <a:custGeom>
            <a:avLst/>
            <a:gdLst>
              <a:gd name="connsiteX0" fmla="*/ 176083 w 279746"/>
              <a:gd name="connsiteY0" fmla="*/ 6222 h 1381527"/>
              <a:gd name="connsiteX1" fmla="*/ 95569 w 279746"/>
              <a:gd name="connsiteY1" fmla="*/ 575566 h 1381527"/>
              <a:gd name="connsiteX2" fmla="*/ 222090 w 279746"/>
              <a:gd name="connsiteY2" fmla="*/ 1202419 h 1381527"/>
              <a:gd name="connsiteX3" fmla="*/ 187585 w 279746"/>
              <a:gd name="connsiteY3" fmla="*/ 1070147 h 1381527"/>
              <a:gd name="connsiteX4" fmla="*/ 279600 w 279746"/>
              <a:gd name="connsiteY4" fmla="*/ 1380698 h 1381527"/>
              <a:gd name="connsiteX5" fmla="*/ 210588 w 279746"/>
              <a:gd name="connsiteY5" fmla="*/ 1167913 h 1381527"/>
              <a:gd name="connsiteX6" fmla="*/ 9305 w 279746"/>
              <a:gd name="connsiteY6" fmla="*/ 541060 h 1381527"/>
              <a:gd name="connsiteX7" fmla="*/ 38060 w 279746"/>
              <a:gd name="connsiteY7" fmla="*/ 656079 h 1381527"/>
              <a:gd name="connsiteX8" fmla="*/ 78317 w 279746"/>
              <a:gd name="connsiteY8" fmla="*/ 293770 h 1381527"/>
              <a:gd name="connsiteX9" fmla="*/ 176083 w 279746"/>
              <a:gd name="connsiteY9" fmla="*/ 6222 h 13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46" h="1381527">
                <a:moveTo>
                  <a:pt x="176083" y="6222"/>
                </a:moveTo>
                <a:cubicBezTo>
                  <a:pt x="178958" y="53188"/>
                  <a:pt x="87901" y="376200"/>
                  <a:pt x="95569" y="575566"/>
                </a:cubicBezTo>
                <a:cubicBezTo>
                  <a:pt x="103237" y="774932"/>
                  <a:pt x="206754" y="1119989"/>
                  <a:pt x="222090" y="1202419"/>
                </a:cubicBezTo>
                <a:cubicBezTo>
                  <a:pt x="237426" y="1284849"/>
                  <a:pt x="178000" y="1040434"/>
                  <a:pt x="187585" y="1070147"/>
                </a:cubicBezTo>
                <a:cubicBezTo>
                  <a:pt x="197170" y="1099860"/>
                  <a:pt x="275766" y="1364404"/>
                  <a:pt x="279600" y="1380698"/>
                </a:cubicBezTo>
                <a:cubicBezTo>
                  <a:pt x="283434" y="1396992"/>
                  <a:pt x="210588" y="1167913"/>
                  <a:pt x="210588" y="1167913"/>
                </a:cubicBezTo>
                <a:cubicBezTo>
                  <a:pt x="165539" y="1027973"/>
                  <a:pt x="38060" y="626366"/>
                  <a:pt x="9305" y="541060"/>
                </a:cubicBezTo>
                <a:cubicBezTo>
                  <a:pt x="-19450" y="455754"/>
                  <a:pt x="26558" y="697294"/>
                  <a:pt x="38060" y="656079"/>
                </a:cubicBezTo>
                <a:cubicBezTo>
                  <a:pt x="49562" y="614864"/>
                  <a:pt x="53396" y="397287"/>
                  <a:pt x="78317" y="293770"/>
                </a:cubicBezTo>
                <a:cubicBezTo>
                  <a:pt x="103238" y="190253"/>
                  <a:pt x="173208" y="-40744"/>
                  <a:pt x="176083" y="62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AC980770-9F06-211C-AFE9-7C8547F0EC58}"/>
              </a:ext>
            </a:extLst>
          </p:cNvPr>
          <p:cNvSpPr/>
          <p:nvPr/>
        </p:nvSpPr>
        <p:spPr>
          <a:xfrm>
            <a:off x="5715966" y="6346722"/>
            <a:ext cx="392048" cy="726873"/>
          </a:xfrm>
          <a:custGeom>
            <a:avLst/>
            <a:gdLst>
              <a:gd name="connsiteX0" fmla="*/ 392046 w 392048"/>
              <a:gd name="connsiteY0" fmla="*/ 25 h 726873"/>
              <a:gd name="connsiteX1" fmla="*/ 220877 w 392048"/>
              <a:gd name="connsiteY1" fmla="*/ 436955 h 726873"/>
              <a:gd name="connsiteX2" fmla="*/ 4665 w 392048"/>
              <a:gd name="connsiteY2" fmla="*/ 720734 h 726873"/>
              <a:gd name="connsiteX3" fmla="*/ 81240 w 392048"/>
              <a:gd name="connsiteY3" fmla="*/ 621637 h 726873"/>
              <a:gd name="connsiteX4" fmla="*/ 184842 w 392048"/>
              <a:gd name="connsiteY4" fmla="*/ 500017 h 726873"/>
              <a:gd name="connsiteX5" fmla="*/ 243400 w 392048"/>
              <a:gd name="connsiteY5" fmla="*/ 49574 h 726873"/>
              <a:gd name="connsiteX6" fmla="*/ 225382 w 392048"/>
              <a:gd name="connsiteY6" fmla="*/ 414433 h 726873"/>
              <a:gd name="connsiteX7" fmla="*/ 392046 w 392048"/>
              <a:gd name="connsiteY7" fmla="*/ 25 h 7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48" h="726873">
                <a:moveTo>
                  <a:pt x="392046" y="25"/>
                </a:moveTo>
                <a:cubicBezTo>
                  <a:pt x="391295" y="3779"/>
                  <a:pt x="285440" y="316837"/>
                  <a:pt x="220877" y="436955"/>
                </a:cubicBezTo>
                <a:cubicBezTo>
                  <a:pt x="156313" y="557073"/>
                  <a:pt x="27938" y="689954"/>
                  <a:pt x="4665" y="720734"/>
                </a:cubicBezTo>
                <a:cubicBezTo>
                  <a:pt x="-18608" y="751514"/>
                  <a:pt x="51211" y="658423"/>
                  <a:pt x="81240" y="621637"/>
                </a:cubicBezTo>
                <a:cubicBezTo>
                  <a:pt x="111269" y="584851"/>
                  <a:pt x="157815" y="595361"/>
                  <a:pt x="184842" y="500017"/>
                </a:cubicBezTo>
                <a:cubicBezTo>
                  <a:pt x="211869" y="404673"/>
                  <a:pt x="236643" y="63838"/>
                  <a:pt x="243400" y="49574"/>
                </a:cubicBezTo>
                <a:cubicBezTo>
                  <a:pt x="250157" y="35310"/>
                  <a:pt x="200608" y="418187"/>
                  <a:pt x="225382" y="414433"/>
                </a:cubicBezTo>
                <a:cubicBezTo>
                  <a:pt x="250156" y="410679"/>
                  <a:pt x="392797" y="-3729"/>
                  <a:pt x="392046" y="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D34D5A5-2863-30B9-9183-DDD6AF72CEA5}"/>
              </a:ext>
            </a:extLst>
          </p:cNvPr>
          <p:cNvSpPr/>
          <p:nvPr/>
        </p:nvSpPr>
        <p:spPr>
          <a:xfrm>
            <a:off x="5346573" y="5292667"/>
            <a:ext cx="42981" cy="108057"/>
          </a:xfrm>
          <a:custGeom>
            <a:avLst/>
            <a:gdLst>
              <a:gd name="connsiteX0" fmla="*/ 127 w 42981"/>
              <a:gd name="connsiteY0" fmla="*/ 58 h 108057"/>
              <a:gd name="connsiteX1" fmla="*/ 28702 w 42981"/>
              <a:gd name="connsiteY1" fmla="*/ 47683 h 108057"/>
              <a:gd name="connsiteX2" fmla="*/ 35052 w 42981"/>
              <a:gd name="connsiteY2" fmla="*/ 108008 h 108057"/>
              <a:gd name="connsiteX3" fmla="*/ 41402 w 42981"/>
              <a:gd name="connsiteY3" fmla="*/ 57208 h 108057"/>
              <a:gd name="connsiteX4" fmla="*/ 127 w 42981"/>
              <a:gd name="connsiteY4" fmla="*/ 58 h 1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81" h="108057">
                <a:moveTo>
                  <a:pt x="127" y="58"/>
                </a:moveTo>
                <a:cubicBezTo>
                  <a:pt x="-1990" y="-1530"/>
                  <a:pt x="22881" y="29691"/>
                  <a:pt x="28702" y="47683"/>
                </a:cubicBezTo>
                <a:cubicBezTo>
                  <a:pt x="34523" y="65675"/>
                  <a:pt x="32935" y="106420"/>
                  <a:pt x="35052" y="108008"/>
                </a:cubicBezTo>
                <a:cubicBezTo>
                  <a:pt x="37169" y="109596"/>
                  <a:pt x="46694" y="72554"/>
                  <a:pt x="41402" y="57208"/>
                </a:cubicBezTo>
                <a:cubicBezTo>
                  <a:pt x="36110" y="41862"/>
                  <a:pt x="2244" y="1646"/>
                  <a:pt x="12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BF14D305-4E71-5DC9-0183-7BB0D6B0A41A}"/>
              </a:ext>
            </a:extLst>
          </p:cNvPr>
          <p:cNvSpPr/>
          <p:nvPr/>
        </p:nvSpPr>
        <p:spPr>
          <a:xfrm>
            <a:off x="5184551" y="5133898"/>
            <a:ext cx="265695" cy="32262"/>
          </a:xfrm>
          <a:custGeom>
            <a:avLst/>
            <a:gdLst>
              <a:gd name="connsiteX0" fmla="*/ 224 w 265695"/>
              <a:gd name="connsiteY0" fmla="*/ 9602 h 32262"/>
              <a:gd name="connsiteX1" fmla="*/ 111349 w 265695"/>
              <a:gd name="connsiteY1" fmla="*/ 3252 h 32262"/>
              <a:gd name="connsiteX2" fmla="*/ 263749 w 265695"/>
              <a:gd name="connsiteY2" fmla="*/ 31827 h 32262"/>
              <a:gd name="connsiteX3" fmla="*/ 193899 w 265695"/>
              <a:gd name="connsiteY3" fmla="*/ 19127 h 32262"/>
              <a:gd name="connsiteX4" fmla="*/ 139924 w 265695"/>
              <a:gd name="connsiteY4" fmla="*/ 77 h 32262"/>
              <a:gd name="connsiteX5" fmla="*/ 224 w 265695"/>
              <a:gd name="connsiteY5" fmla="*/ 9602 h 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695" h="32262">
                <a:moveTo>
                  <a:pt x="224" y="9602"/>
                </a:moveTo>
                <a:cubicBezTo>
                  <a:pt x="-4539" y="10131"/>
                  <a:pt x="67428" y="-452"/>
                  <a:pt x="111349" y="3252"/>
                </a:cubicBezTo>
                <a:cubicBezTo>
                  <a:pt x="155270" y="6956"/>
                  <a:pt x="249991" y="29181"/>
                  <a:pt x="263749" y="31827"/>
                </a:cubicBezTo>
                <a:cubicBezTo>
                  <a:pt x="277507" y="34473"/>
                  <a:pt x="214536" y="24419"/>
                  <a:pt x="193899" y="19127"/>
                </a:cubicBezTo>
                <a:cubicBezTo>
                  <a:pt x="173262" y="13835"/>
                  <a:pt x="170086" y="1135"/>
                  <a:pt x="139924" y="77"/>
                </a:cubicBezTo>
                <a:cubicBezTo>
                  <a:pt x="109762" y="-981"/>
                  <a:pt x="4987" y="9073"/>
                  <a:pt x="224" y="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866207C-9755-648F-4823-4B23EFF54925}"/>
              </a:ext>
            </a:extLst>
          </p:cNvPr>
          <p:cNvSpPr/>
          <p:nvPr/>
        </p:nvSpPr>
        <p:spPr>
          <a:xfrm>
            <a:off x="5134078" y="5460882"/>
            <a:ext cx="50720" cy="139935"/>
          </a:xfrm>
          <a:custGeom>
            <a:avLst/>
            <a:gdLst>
              <a:gd name="connsiteX0" fmla="*/ 50697 w 50720"/>
              <a:gd name="connsiteY0" fmla="*/ 118 h 139935"/>
              <a:gd name="connsiteX1" fmla="*/ 9422 w 50720"/>
              <a:gd name="connsiteY1" fmla="*/ 76318 h 139935"/>
              <a:gd name="connsiteX2" fmla="*/ 3072 w 50720"/>
              <a:gd name="connsiteY2" fmla="*/ 139818 h 139935"/>
              <a:gd name="connsiteX3" fmla="*/ 3072 w 50720"/>
              <a:gd name="connsiteY3" fmla="*/ 60443 h 139935"/>
              <a:gd name="connsiteX4" fmla="*/ 50697 w 50720"/>
              <a:gd name="connsiteY4" fmla="*/ 118 h 13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" h="139935">
                <a:moveTo>
                  <a:pt x="50697" y="118"/>
                </a:moveTo>
                <a:cubicBezTo>
                  <a:pt x="51755" y="2764"/>
                  <a:pt x="17359" y="53035"/>
                  <a:pt x="9422" y="76318"/>
                </a:cubicBezTo>
                <a:cubicBezTo>
                  <a:pt x="1484" y="99601"/>
                  <a:pt x="4130" y="142464"/>
                  <a:pt x="3072" y="139818"/>
                </a:cubicBezTo>
                <a:cubicBezTo>
                  <a:pt x="2014" y="137172"/>
                  <a:pt x="-3278" y="81080"/>
                  <a:pt x="3072" y="60443"/>
                </a:cubicBezTo>
                <a:cubicBezTo>
                  <a:pt x="9422" y="39806"/>
                  <a:pt x="49639" y="-2528"/>
                  <a:pt x="5069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F3056E4-157B-8437-A332-5A80776B1661}"/>
              </a:ext>
            </a:extLst>
          </p:cNvPr>
          <p:cNvSpPr/>
          <p:nvPr/>
        </p:nvSpPr>
        <p:spPr>
          <a:xfrm>
            <a:off x="5514836" y="5915007"/>
            <a:ext cx="116511" cy="117518"/>
          </a:xfrm>
          <a:custGeom>
            <a:avLst/>
            <a:gdLst>
              <a:gd name="connsiteX0" fmla="*/ 139 w 116511"/>
              <a:gd name="connsiteY0" fmla="*/ 117493 h 117518"/>
              <a:gd name="connsiteX1" fmla="*/ 85864 w 116511"/>
              <a:gd name="connsiteY1" fmla="*/ 66693 h 117518"/>
              <a:gd name="connsiteX2" fmla="*/ 111264 w 116511"/>
              <a:gd name="connsiteY2" fmla="*/ 18 h 117518"/>
              <a:gd name="connsiteX3" fmla="*/ 108089 w 116511"/>
              <a:gd name="connsiteY3" fmla="*/ 60343 h 117518"/>
              <a:gd name="connsiteX4" fmla="*/ 139 w 116511"/>
              <a:gd name="connsiteY4" fmla="*/ 117493 h 11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11" h="117518">
                <a:moveTo>
                  <a:pt x="139" y="117493"/>
                </a:moveTo>
                <a:cubicBezTo>
                  <a:pt x="-3565" y="118551"/>
                  <a:pt x="67343" y="86272"/>
                  <a:pt x="85864" y="66693"/>
                </a:cubicBezTo>
                <a:cubicBezTo>
                  <a:pt x="104385" y="47114"/>
                  <a:pt x="107560" y="1076"/>
                  <a:pt x="111264" y="18"/>
                </a:cubicBezTo>
                <a:cubicBezTo>
                  <a:pt x="114968" y="-1040"/>
                  <a:pt x="122376" y="42881"/>
                  <a:pt x="108089" y="60343"/>
                </a:cubicBezTo>
                <a:cubicBezTo>
                  <a:pt x="93802" y="77805"/>
                  <a:pt x="3843" y="116435"/>
                  <a:pt x="139" y="117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7FF47F65-1B9B-C530-3AF5-88C5B85F42A4}"/>
              </a:ext>
            </a:extLst>
          </p:cNvPr>
          <p:cNvSpPr/>
          <p:nvPr/>
        </p:nvSpPr>
        <p:spPr>
          <a:xfrm>
            <a:off x="2920000" y="5498992"/>
            <a:ext cx="32758" cy="130438"/>
          </a:xfrm>
          <a:custGeom>
            <a:avLst/>
            <a:gdLst>
              <a:gd name="connsiteX0" fmla="*/ 32750 w 32758"/>
              <a:gd name="connsiteY0" fmla="*/ 108 h 130438"/>
              <a:gd name="connsiteX1" fmla="*/ 4175 w 32758"/>
              <a:gd name="connsiteY1" fmla="*/ 79483 h 130438"/>
              <a:gd name="connsiteX2" fmla="*/ 10525 w 32758"/>
              <a:gd name="connsiteY2" fmla="*/ 130283 h 130438"/>
              <a:gd name="connsiteX3" fmla="*/ 1000 w 32758"/>
              <a:gd name="connsiteY3" fmla="*/ 63608 h 130438"/>
              <a:gd name="connsiteX4" fmla="*/ 32750 w 32758"/>
              <a:gd name="connsiteY4" fmla="*/ 108 h 1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" h="130438">
                <a:moveTo>
                  <a:pt x="32750" y="108"/>
                </a:moveTo>
                <a:cubicBezTo>
                  <a:pt x="33279" y="2754"/>
                  <a:pt x="7879" y="57787"/>
                  <a:pt x="4175" y="79483"/>
                </a:cubicBezTo>
                <a:cubicBezTo>
                  <a:pt x="471" y="101179"/>
                  <a:pt x="11054" y="132929"/>
                  <a:pt x="10525" y="130283"/>
                </a:cubicBezTo>
                <a:cubicBezTo>
                  <a:pt x="9996" y="127637"/>
                  <a:pt x="-3762" y="83187"/>
                  <a:pt x="1000" y="63608"/>
                </a:cubicBezTo>
                <a:cubicBezTo>
                  <a:pt x="5762" y="44029"/>
                  <a:pt x="32221" y="-2538"/>
                  <a:pt x="3275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F036C02D-A605-0DD6-0A4D-B93A346D93E6}"/>
              </a:ext>
            </a:extLst>
          </p:cNvPr>
          <p:cNvSpPr/>
          <p:nvPr/>
        </p:nvSpPr>
        <p:spPr>
          <a:xfrm>
            <a:off x="2965287" y="5953122"/>
            <a:ext cx="140635" cy="121692"/>
          </a:xfrm>
          <a:custGeom>
            <a:avLst/>
            <a:gdLst>
              <a:gd name="connsiteX0" fmla="*/ 163 w 140635"/>
              <a:gd name="connsiteY0" fmla="*/ 3 h 121692"/>
              <a:gd name="connsiteX1" fmla="*/ 57313 w 140635"/>
              <a:gd name="connsiteY1" fmla="*/ 76203 h 121692"/>
              <a:gd name="connsiteX2" fmla="*/ 139863 w 140635"/>
              <a:gd name="connsiteY2" fmla="*/ 120653 h 121692"/>
              <a:gd name="connsiteX3" fmla="*/ 95413 w 140635"/>
              <a:gd name="connsiteY3" fmla="*/ 104778 h 121692"/>
              <a:gd name="connsiteX4" fmla="*/ 41438 w 140635"/>
              <a:gd name="connsiteY4" fmla="*/ 73028 h 121692"/>
              <a:gd name="connsiteX5" fmla="*/ 163 w 140635"/>
              <a:gd name="connsiteY5" fmla="*/ 3 h 1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35" h="121692">
                <a:moveTo>
                  <a:pt x="163" y="3"/>
                </a:moveTo>
                <a:cubicBezTo>
                  <a:pt x="2809" y="532"/>
                  <a:pt x="34030" y="56095"/>
                  <a:pt x="57313" y="76203"/>
                </a:cubicBezTo>
                <a:cubicBezTo>
                  <a:pt x="80596" y="96311"/>
                  <a:pt x="133513" y="115891"/>
                  <a:pt x="139863" y="120653"/>
                </a:cubicBezTo>
                <a:cubicBezTo>
                  <a:pt x="146213" y="125415"/>
                  <a:pt x="111817" y="112716"/>
                  <a:pt x="95413" y="104778"/>
                </a:cubicBezTo>
                <a:cubicBezTo>
                  <a:pt x="79009" y="96841"/>
                  <a:pt x="55196" y="90490"/>
                  <a:pt x="41438" y="73028"/>
                </a:cubicBezTo>
                <a:cubicBezTo>
                  <a:pt x="27680" y="55566"/>
                  <a:pt x="-2483" y="-526"/>
                  <a:pt x="16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239A454-C3D9-7290-90DE-97922A789CBA}"/>
              </a:ext>
            </a:extLst>
          </p:cNvPr>
          <p:cNvSpPr/>
          <p:nvPr/>
        </p:nvSpPr>
        <p:spPr>
          <a:xfrm>
            <a:off x="3250470" y="6136681"/>
            <a:ext cx="140974" cy="80103"/>
          </a:xfrm>
          <a:custGeom>
            <a:avLst/>
            <a:gdLst>
              <a:gd name="connsiteX0" fmla="*/ 730 w 140974"/>
              <a:gd name="connsiteY0" fmla="*/ 79969 h 80103"/>
              <a:gd name="connsiteX1" fmla="*/ 48355 w 140974"/>
              <a:gd name="connsiteY1" fmla="*/ 32344 h 80103"/>
              <a:gd name="connsiteX2" fmla="*/ 140430 w 140974"/>
              <a:gd name="connsiteY2" fmla="*/ 594 h 80103"/>
              <a:gd name="connsiteX3" fmla="*/ 83280 w 140974"/>
              <a:gd name="connsiteY3" fmla="*/ 16469 h 80103"/>
              <a:gd name="connsiteX4" fmla="*/ 730 w 140974"/>
              <a:gd name="connsiteY4" fmla="*/ 79969 h 8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4" h="80103">
                <a:moveTo>
                  <a:pt x="730" y="79969"/>
                </a:moveTo>
                <a:cubicBezTo>
                  <a:pt x="-5091" y="82615"/>
                  <a:pt x="25072" y="45573"/>
                  <a:pt x="48355" y="32344"/>
                </a:cubicBezTo>
                <a:cubicBezTo>
                  <a:pt x="71638" y="19115"/>
                  <a:pt x="134609" y="3240"/>
                  <a:pt x="140430" y="594"/>
                </a:cubicBezTo>
                <a:cubicBezTo>
                  <a:pt x="146251" y="-2052"/>
                  <a:pt x="103917" y="4298"/>
                  <a:pt x="83280" y="16469"/>
                </a:cubicBezTo>
                <a:cubicBezTo>
                  <a:pt x="62643" y="28640"/>
                  <a:pt x="6551" y="77323"/>
                  <a:pt x="730" y="7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5F79253B-9BC3-C0EE-0146-E2B37426FAC9}"/>
              </a:ext>
            </a:extLst>
          </p:cNvPr>
          <p:cNvSpPr/>
          <p:nvPr/>
        </p:nvSpPr>
        <p:spPr>
          <a:xfrm>
            <a:off x="5133972" y="5968942"/>
            <a:ext cx="74627" cy="102010"/>
          </a:xfrm>
          <a:custGeom>
            <a:avLst/>
            <a:gdLst>
              <a:gd name="connsiteX0" fmla="*/ 3 w 74627"/>
              <a:gd name="connsiteY0" fmla="*/ 58 h 102010"/>
              <a:gd name="connsiteX1" fmla="*/ 66678 w 74627"/>
              <a:gd name="connsiteY1" fmla="*/ 79433 h 102010"/>
              <a:gd name="connsiteX2" fmla="*/ 73028 w 74627"/>
              <a:gd name="connsiteY2" fmla="*/ 101658 h 102010"/>
              <a:gd name="connsiteX3" fmla="*/ 69853 w 74627"/>
              <a:gd name="connsiteY3" fmla="*/ 66733 h 102010"/>
              <a:gd name="connsiteX4" fmla="*/ 3 w 74627"/>
              <a:gd name="connsiteY4" fmla="*/ 58 h 10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7" h="102010">
                <a:moveTo>
                  <a:pt x="3" y="58"/>
                </a:moveTo>
                <a:cubicBezTo>
                  <a:pt x="-526" y="2175"/>
                  <a:pt x="54507" y="62500"/>
                  <a:pt x="66678" y="79433"/>
                </a:cubicBezTo>
                <a:cubicBezTo>
                  <a:pt x="78849" y="96366"/>
                  <a:pt x="72499" y="103775"/>
                  <a:pt x="73028" y="101658"/>
                </a:cubicBezTo>
                <a:cubicBezTo>
                  <a:pt x="73557" y="99541"/>
                  <a:pt x="77790" y="79433"/>
                  <a:pt x="69853" y="66733"/>
                </a:cubicBezTo>
                <a:cubicBezTo>
                  <a:pt x="61916" y="54033"/>
                  <a:pt x="532" y="-2059"/>
                  <a:pt x="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A1CB578-7DDB-9FE2-90FF-B8D676D653EA}"/>
              </a:ext>
            </a:extLst>
          </p:cNvPr>
          <p:cNvSpPr/>
          <p:nvPr/>
        </p:nvSpPr>
        <p:spPr>
          <a:xfrm>
            <a:off x="5330801" y="6207097"/>
            <a:ext cx="41307" cy="139797"/>
          </a:xfrm>
          <a:custGeom>
            <a:avLst/>
            <a:gdLst>
              <a:gd name="connsiteX0" fmla="*/ 24 w 41307"/>
              <a:gd name="connsiteY0" fmla="*/ 28 h 139797"/>
              <a:gd name="connsiteX1" fmla="*/ 34949 w 41307"/>
              <a:gd name="connsiteY1" fmla="*/ 92103 h 139797"/>
              <a:gd name="connsiteX2" fmla="*/ 15899 w 41307"/>
              <a:gd name="connsiteY2" fmla="*/ 139728 h 139797"/>
              <a:gd name="connsiteX3" fmla="*/ 41299 w 41307"/>
              <a:gd name="connsiteY3" fmla="*/ 82578 h 139797"/>
              <a:gd name="connsiteX4" fmla="*/ 24 w 41307"/>
              <a:gd name="connsiteY4" fmla="*/ 28 h 13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07" h="139797">
                <a:moveTo>
                  <a:pt x="24" y="28"/>
                </a:moveTo>
                <a:cubicBezTo>
                  <a:pt x="-1034" y="1616"/>
                  <a:pt x="32303" y="68820"/>
                  <a:pt x="34949" y="92103"/>
                </a:cubicBezTo>
                <a:cubicBezTo>
                  <a:pt x="37595" y="115386"/>
                  <a:pt x="14841" y="141316"/>
                  <a:pt x="15899" y="139728"/>
                </a:cubicBezTo>
                <a:cubicBezTo>
                  <a:pt x="16957" y="138140"/>
                  <a:pt x="41828" y="102157"/>
                  <a:pt x="41299" y="82578"/>
                </a:cubicBezTo>
                <a:cubicBezTo>
                  <a:pt x="40770" y="62999"/>
                  <a:pt x="1082" y="-1560"/>
                  <a:pt x="2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F0067F1-FBF1-23D3-BA72-6EF219AECFF5}"/>
              </a:ext>
            </a:extLst>
          </p:cNvPr>
          <p:cNvSpPr/>
          <p:nvPr/>
        </p:nvSpPr>
        <p:spPr>
          <a:xfrm>
            <a:off x="5248218" y="6448422"/>
            <a:ext cx="41332" cy="123836"/>
          </a:xfrm>
          <a:custGeom>
            <a:avLst/>
            <a:gdLst>
              <a:gd name="connsiteX0" fmla="*/ 57 w 41332"/>
              <a:gd name="connsiteY0" fmla="*/ 3 h 123836"/>
              <a:gd name="connsiteX1" fmla="*/ 31807 w 41332"/>
              <a:gd name="connsiteY1" fmla="*/ 79378 h 123836"/>
              <a:gd name="connsiteX2" fmla="*/ 9582 w 41332"/>
              <a:gd name="connsiteY2" fmla="*/ 123828 h 123836"/>
              <a:gd name="connsiteX3" fmla="*/ 41332 w 41332"/>
              <a:gd name="connsiteY3" fmla="*/ 82553 h 123836"/>
              <a:gd name="connsiteX4" fmla="*/ 57 w 41332"/>
              <a:gd name="connsiteY4" fmla="*/ 3 h 1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" h="123836">
                <a:moveTo>
                  <a:pt x="57" y="3"/>
                </a:moveTo>
                <a:cubicBezTo>
                  <a:pt x="-1530" y="-526"/>
                  <a:pt x="30220" y="58741"/>
                  <a:pt x="31807" y="79378"/>
                </a:cubicBezTo>
                <a:cubicBezTo>
                  <a:pt x="33394" y="100015"/>
                  <a:pt x="7995" y="123299"/>
                  <a:pt x="9582" y="123828"/>
                </a:cubicBezTo>
                <a:cubicBezTo>
                  <a:pt x="11169" y="124357"/>
                  <a:pt x="41332" y="100015"/>
                  <a:pt x="41332" y="82553"/>
                </a:cubicBezTo>
                <a:cubicBezTo>
                  <a:pt x="41332" y="65091"/>
                  <a:pt x="1644" y="532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87B4460-B2D4-3469-324A-A9E11B86306B}"/>
              </a:ext>
            </a:extLst>
          </p:cNvPr>
          <p:cNvSpPr/>
          <p:nvPr/>
        </p:nvSpPr>
        <p:spPr>
          <a:xfrm>
            <a:off x="2856494" y="5199253"/>
            <a:ext cx="253469" cy="125620"/>
          </a:xfrm>
          <a:custGeom>
            <a:avLst/>
            <a:gdLst>
              <a:gd name="connsiteX0" fmla="*/ 1006 w 253469"/>
              <a:gd name="connsiteY0" fmla="*/ 125222 h 125620"/>
              <a:gd name="connsiteX1" fmla="*/ 80381 w 253469"/>
              <a:gd name="connsiteY1" fmla="*/ 42672 h 125620"/>
              <a:gd name="connsiteX2" fmla="*/ 248656 w 253469"/>
              <a:gd name="connsiteY2" fmla="*/ 20447 h 125620"/>
              <a:gd name="connsiteX3" fmla="*/ 201031 w 253469"/>
              <a:gd name="connsiteY3" fmla="*/ 23622 h 125620"/>
              <a:gd name="connsiteX4" fmla="*/ 131181 w 253469"/>
              <a:gd name="connsiteY4" fmla="*/ 4572 h 125620"/>
              <a:gd name="connsiteX5" fmla="*/ 1006 w 253469"/>
              <a:gd name="connsiteY5" fmla="*/ 125222 h 1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69" h="125620">
                <a:moveTo>
                  <a:pt x="1006" y="125222"/>
                </a:moveTo>
                <a:cubicBezTo>
                  <a:pt x="-7461" y="131572"/>
                  <a:pt x="39106" y="60134"/>
                  <a:pt x="80381" y="42672"/>
                </a:cubicBezTo>
                <a:cubicBezTo>
                  <a:pt x="121656" y="25209"/>
                  <a:pt x="228548" y="23622"/>
                  <a:pt x="248656" y="20447"/>
                </a:cubicBezTo>
                <a:cubicBezTo>
                  <a:pt x="268764" y="17272"/>
                  <a:pt x="220610" y="26268"/>
                  <a:pt x="201031" y="23622"/>
                </a:cubicBezTo>
                <a:cubicBezTo>
                  <a:pt x="181452" y="20976"/>
                  <a:pt x="166106" y="-11832"/>
                  <a:pt x="131181" y="4572"/>
                </a:cubicBezTo>
                <a:cubicBezTo>
                  <a:pt x="96256" y="20976"/>
                  <a:pt x="9473" y="118872"/>
                  <a:pt x="1006" y="125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92370F7-7398-C994-738F-7BEF001CF126}"/>
              </a:ext>
            </a:extLst>
          </p:cNvPr>
          <p:cNvSpPr/>
          <p:nvPr/>
        </p:nvSpPr>
        <p:spPr>
          <a:xfrm>
            <a:off x="2798160" y="5075629"/>
            <a:ext cx="37115" cy="142229"/>
          </a:xfrm>
          <a:custGeom>
            <a:avLst/>
            <a:gdLst>
              <a:gd name="connsiteX0" fmla="*/ 37115 w 37115"/>
              <a:gd name="connsiteY0" fmla="*/ 1196 h 142229"/>
              <a:gd name="connsiteX1" fmla="*/ 2190 w 37115"/>
              <a:gd name="connsiteY1" fmla="*/ 96446 h 142229"/>
              <a:gd name="connsiteX2" fmla="*/ 8540 w 37115"/>
              <a:gd name="connsiteY2" fmla="*/ 140896 h 142229"/>
              <a:gd name="connsiteX3" fmla="*/ 2190 w 37115"/>
              <a:gd name="connsiteY3" fmla="*/ 48821 h 142229"/>
              <a:gd name="connsiteX4" fmla="*/ 37115 w 37115"/>
              <a:gd name="connsiteY4" fmla="*/ 1196 h 14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5" h="142229">
                <a:moveTo>
                  <a:pt x="37115" y="1196"/>
                </a:moveTo>
                <a:cubicBezTo>
                  <a:pt x="37115" y="9133"/>
                  <a:pt x="6952" y="73163"/>
                  <a:pt x="2190" y="96446"/>
                </a:cubicBezTo>
                <a:cubicBezTo>
                  <a:pt x="-2573" y="119729"/>
                  <a:pt x="8540" y="148833"/>
                  <a:pt x="8540" y="140896"/>
                </a:cubicBezTo>
                <a:cubicBezTo>
                  <a:pt x="8540" y="132959"/>
                  <a:pt x="-5218" y="71046"/>
                  <a:pt x="2190" y="48821"/>
                </a:cubicBezTo>
                <a:cubicBezTo>
                  <a:pt x="9598" y="26596"/>
                  <a:pt x="37115" y="-6741"/>
                  <a:pt x="37115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CFDE7F0F-7C10-503E-7ABC-D4EC7A871C69}"/>
              </a:ext>
            </a:extLst>
          </p:cNvPr>
          <p:cNvSpPr/>
          <p:nvPr/>
        </p:nvSpPr>
        <p:spPr>
          <a:xfrm>
            <a:off x="2767689" y="4710471"/>
            <a:ext cx="69166" cy="247019"/>
          </a:xfrm>
          <a:custGeom>
            <a:avLst/>
            <a:gdLst>
              <a:gd name="connsiteX0" fmla="*/ 69029 w 69166"/>
              <a:gd name="connsiteY0" fmla="*/ 74 h 247019"/>
              <a:gd name="connsiteX1" fmla="*/ 20538 w 69166"/>
              <a:gd name="connsiteY1" fmla="*/ 90129 h 247019"/>
              <a:gd name="connsiteX2" fmla="*/ 20538 w 69166"/>
              <a:gd name="connsiteY2" fmla="*/ 242529 h 247019"/>
              <a:gd name="connsiteX3" fmla="*/ 10147 w 69166"/>
              <a:gd name="connsiteY3" fmla="*/ 197502 h 247019"/>
              <a:gd name="connsiteX4" fmla="*/ 3220 w 69166"/>
              <a:gd name="connsiteY4" fmla="*/ 103984 h 247019"/>
              <a:gd name="connsiteX5" fmla="*/ 69029 w 69166"/>
              <a:gd name="connsiteY5" fmla="*/ 74 h 24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6" h="247019">
                <a:moveTo>
                  <a:pt x="69029" y="74"/>
                </a:moveTo>
                <a:cubicBezTo>
                  <a:pt x="71915" y="-2235"/>
                  <a:pt x="28620" y="49720"/>
                  <a:pt x="20538" y="90129"/>
                </a:cubicBezTo>
                <a:cubicBezTo>
                  <a:pt x="12456" y="130538"/>
                  <a:pt x="22270" y="224634"/>
                  <a:pt x="20538" y="242529"/>
                </a:cubicBezTo>
                <a:cubicBezTo>
                  <a:pt x="18806" y="260424"/>
                  <a:pt x="13033" y="220593"/>
                  <a:pt x="10147" y="197502"/>
                </a:cubicBezTo>
                <a:cubicBezTo>
                  <a:pt x="7261" y="174411"/>
                  <a:pt x="-6016" y="132848"/>
                  <a:pt x="3220" y="103984"/>
                </a:cubicBezTo>
                <a:cubicBezTo>
                  <a:pt x="12456" y="75120"/>
                  <a:pt x="66143" y="2383"/>
                  <a:pt x="6902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833E2BC9-EF56-80DE-6C0B-99A980950BD7}"/>
              </a:ext>
            </a:extLst>
          </p:cNvPr>
          <p:cNvSpPr/>
          <p:nvPr/>
        </p:nvSpPr>
        <p:spPr>
          <a:xfrm>
            <a:off x="5800424" y="5129652"/>
            <a:ext cx="49675" cy="281338"/>
          </a:xfrm>
          <a:custGeom>
            <a:avLst/>
            <a:gdLst>
              <a:gd name="connsiteX0" fmla="*/ 49618 w 49675"/>
              <a:gd name="connsiteY0" fmla="*/ 167 h 281338"/>
              <a:gd name="connsiteX1" fmla="*/ 10782 w 49675"/>
              <a:gd name="connsiteY1" fmla="*/ 95491 h 281338"/>
              <a:gd name="connsiteX2" fmla="*/ 42557 w 49675"/>
              <a:gd name="connsiteY2" fmla="*/ 275546 h 281338"/>
              <a:gd name="connsiteX3" fmla="*/ 24904 w 49675"/>
              <a:gd name="connsiteY3" fmla="*/ 226119 h 281338"/>
              <a:gd name="connsiteX4" fmla="*/ 191 w 49675"/>
              <a:gd name="connsiteY4" fmla="*/ 116674 h 281338"/>
              <a:gd name="connsiteX5" fmla="*/ 49618 w 49675"/>
              <a:gd name="connsiteY5" fmla="*/ 167 h 28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5" h="281338">
                <a:moveTo>
                  <a:pt x="49618" y="167"/>
                </a:moveTo>
                <a:cubicBezTo>
                  <a:pt x="51383" y="-3363"/>
                  <a:pt x="11959" y="49595"/>
                  <a:pt x="10782" y="95491"/>
                </a:cubicBezTo>
                <a:cubicBezTo>
                  <a:pt x="9605" y="141387"/>
                  <a:pt x="40203" y="253775"/>
                  <a:pt x="42557" y="275546"/>
                </a:cubicBezTo>
                <a:cubicBezTo>
                  <a:pt x="44911" y="297317"/>
                  <a:pt x="31965" y="252598"/>
                  <a:pt x="24904" y="226119"/>
                </a:cubicBezTo>
                <a:cubicBezTo>
                  <a:pt x="17843" y="199640"/>
                  <a:pt x="-2163" y="150802"/>
                  <a:pt x="191" y="116674"/>
                </a:cubicBezTo>
                <a:cubicBezTo>
                  <a:pt x="2545" y="82546"/>
                  <a:pt x="47853" y="3697"/>
                  <a:pt x="49618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F8B543E6-0E95-F846-01F7-87D0CF09D5E8}"/>
              </a:ext>
            </a:extLst>
          </p:cNvPr>
          <p:cNvSpPr/>
          <p:nvPr/>
        </p:nvSpPr>
        <p:spPr>
          <a:xfrm>
            <a:off x="5609953" y="4624743"/>
            <a:ext cx="90248" cy="254748"/>
          </a:xfrm>
          <a:custGeom>
            <a:avLst/>
            <a:gdLst>
              <a:gd name="connsiteX0" fmla="*/ 15 w 90248"/>
              <a:gd name="connsiteY0" fmla="*/ 215 h 254748"/>
              <a:gd name="connsiteX1" fmla="*/ 77686 w 90248"/>
              <a:gd name="connsiteY1" fmla="*/ 130843 h 254748"/>
              <a:gd name="connsiteX2" fmla="*/ 84747 w 90248"/>
              <a:gd name="connsiteY2" fmla="*/ 254411 h 254748"/>
              <a:gd name="connsiteX3" fmla="*/ 84747 w 90248"/>
              <a:gd name="connsiteY3" fmla="*/ 162618 h 254748"/>
              <a:gd name="connsiteX4" fmla="*/ 15 w 90248"/>
              <a:gd name="connsiteY4" fmla="*/ 215 h 25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48" h="254748">
                <a:moveTo>
                  <a:pt x="15" y="215"/>
                </a:moveTo>
                <a:cubicBezTo>
                  <a:pt x="-1162" y="-5081"/>
                  <a:pt x="63564" y="88477"/>
                  <a:pt x="77686" y="130843"/>
                </a:cubicBezTo>
                <a:cubicBezTo>
                  <a:pt x="91808" y="173209"/>
                  <a:pt x="83570" y="249115"/>
                  <a:pt x="84747" y="254411"/>
                </a:cubicBezTo>
                <a:cubicBezTo>
                  <a:pt x="85924" y="259707"/>
                  <a:pt x="96515" y="201454"/>
                  <a:pt x="84747" y="162618"/>
                </a:cubicBezTo>
                <a:cubicBezTo>
                  <a:pt x="72979" y="123782"/>
                  <a:pt x="1192" y="5511"/>
                  <a:pt x="15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7AD148E6-59F0-2346-DF4F-55CE35408646}"/>
              </a:ext>
            </a:extLst>
          </p:cNvPr>
          <p:cNvSpPr/>
          <p:nvPr/>
        </p:nvSpPr>
        <p:spPr>
          <a:xfrm>
            <a:off x="5814733" y="4977893"/>
            <a:ext cx="83561" cy="113523"/>
          </a:xfrm>
          <a:custGeom>
            <a:avLst/>
            <a:gdLst>
              <a:gd name="connsiteX0" fmla="*/ 4 w 83561"/>
              <a:gd name="connsiteY0" fmla="*/ 115 h 113523"/>
              <a:gd name="connsiteX1" fmla="*/ 77675 w 83561"/>
              <a:gd name="connsiteY1" fmla="*/ 84847 h 113523"/>
              <a:gd name="connsiteX2" fmla="*/ 77675 w 83561"/>
              <a:gd name="connsiteY2" fmla="*/ 113091 h 113523"/>
              <a:gd name="connsiteX3" fmla="*/ 74144 w 83561"/>
              <a:gd name="connsiteY3" fmla="*/ 67194 h 113523"/>
              <a:gd name="connsiteX4" fmla="*/ 4 w 83561"/>
              <a:gd name="connsiteY4" fmla="*/ 115 h 1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61" h="113523">
                <a:moveTo>
                  <a:pt x="4" y="115"/>
                </a:moveTo>
                <a:cubicBezTo>
                  <a:pt x="592" y="3057"/>
                  <a:pt x="64730" y="66018"/>
                  <a:pt x="77675" y="84847"/>
                </a:cubicBezTo>
                <a:cubicBezTo>
                  <a:pt x="90620" y="103676"/>
                  <a:pt x="78263" y="116033"/>
                  <a:pt x="77675" y="113091"/>
                </a:cubicBezTo>
                <a:cubicBezTo>
                  <a:pt x="77087" y="110149"/>
                  <a:pt x="85912" y="83081"/>
                  <a:pt x="74144" y="67194"/>
                </a:cubicBezTo>
                <a:cubicBezTo>
                  <a:pt x="62376" y="51307"/>
                  <a:pt x="-584" y="-2827"/>
                  <a:pt x="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2254B93-CC05-ADEE-98F9-375EEC8F4FDE}"/>
              </a:ext>
            </a:extLst>
          </p:cNvPr>
          <p:cNvSpPr/>
          <p:nvPr/>
        </p:nvSpPr>
        <p:spPr>
          <a:xfrm>
            <a:off x="5365275" y="4072980"/>
            <a:ext cx="576544" cy="1100296"/>
          </a:xfrm>
          <a:custGeom>
            <a:avLst/>
            <a:gdLst>
              <a:gd name="connsiteX0" fmla="*/ 1088 w 576544"/>
              <a:gd name="connsiteY0" fmla="*/ 4750 h 1100296"/>
              <a:gd name="connsiteX1" fmla="*/ 368260 w 576544"/>
              <a:gd name="connsiteY1" fmla="*/ 626118 h 1100296"/>
              <a:gd name="connsiteX2" fmla="*/ 569499 w 576544"/>
              <a:gd name="connsiteY2" fmla="*/ 1081553 h 1100296"/>
              <a:gd name="connsiteX3" fmla="*/ 523602 w 576544"/>
              <a:gd name="connsiteY3" fmla="*/ 965046 h 1100296"/>
              <a:gd name="connsiteX4" fmla="*/ 452992 w 576544"/>
              <a:gd name="connsiteY4" fmla="*/ 527264 h 1100296"/>
              <a:gd name="connsiteX5" fmla="*/ 481236 w 576544"/>
              <a:gd name="connsiteY5" fmla="*/ 834418 h 1100296"/>
              <a:gd name="connsiteX6" fmla="*/ 262345 w 576544"/>
              <a:gd name="connsiteY6" fmla="*/ 364861 h 1100296"/>
              <a:gd name="connsiteX7" fmla="*/ 1088 w 576544"/>
              <a:gd name="connsiteY7" fmla="*/ 4750 h 11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544" h="1100296">
                <a:moveTo>
                  <a:pt x="1088" y="4750"/>
                </a:moveTo>
                <a:cubicBezTo>
                  <a:pt x="18740" y="48293"/>
                  <a:pt x="273525" y="446651"/>
                  <a:pt x="368260" y="626118"/>
                </a:cubicBezTo>
                <a:cubicBezTo>
                  <a:pt x="462995" y="805585"/>
                  <a:pt x="543609" y="1025065"/>
                  <a:pt x="569499" y="1081553"/>
                </a:cubicBezTo>
                <a:cubicBezTo>
                  <a:pt x="595389" y="1138041"/>
                  <a:pt x="543020" y="1057428"/>
                  <a:pt x="523602" y="965046"/>
                </a:cubicBezTo>
                <a:cubicBezTo>
                  <a:pt x="504184" y="872664"/>
                  <a:pt x="460053" y="549035"/>
                  <a:pt x="452992" y="527264"/>
                </a:cubicBezTo>
                <a:cubicBezTo>
                  <a:pt x="445931" y="505493"/>
                  <a:pt x="513010" y="861485"/>
                  <a:pt x="481236" y="834418"/>
                </a:cubicBezTo>
                <a:cubicBezTo>
                  <a:pt x="449462" y="807351"/>
                  <a:pt x="339428" y="501962"/>
                  <a:pt x="262345" y="364861"/>
                </a:cubicBezTo>
                <a:cubicBezTo>
                  <a:pt x="185262" y="227760"/>
                  <a:pt x="-16564" y="-38793"/>
                  <a:pt x="1088" y="47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615B9C7-A084-4A11-A6C1-5A1E0A666DE3}"/>
              </a:ext>
            </a:extLst>
          </p:cNvPr>
          <p:cNvSpPr/>
          <p:nvPr/>
        </p:nvSpPr>
        <p:spPr>
          <a:xfrm>
            <a:off x="5313366" y="4232363"/>
            <a:ext cx="297691" cy="201743"/>
          </a:xfrm>
          <a:custGeom>
            <a:avLst/>
            <a:gdLst>
              <a:gd name="connsiteX0" fmla="*/ 39 w 297691"/>
              <a:gd name="connsiteY0" fmla="*/ 81910 h 201743"/>
              <a:gd name="connsiteX1" fmla="*/ 123607 w 297691"/>
              <a:gd name="connsiteY1" fmla="*/ 74849 h 201743"/>
              <a:gd name="connsiteX2" fmla="*/ 137729 w 297691"/>
              <a:gd name="connsiteY2" fmla="*/ 67788 h 201743"/>
              <a:gd name="connsiteX3" fmla="*/ 293071 w 297691"/>
              <a:gd name="connsiteY3" fmla="*/ 198417 h 201743"/>
              <a:gd name="connsiteX4" fmla="*/ 243644 w 297691"/>
              <a:gd name="connsiteY4" fmla="*/ 148990 h 201743"/>
              <a:gd name="connsiteX5" fmla="*/ 109485 w 297691"/>
              <a:gd name="connsiteY5" fmla="*/ 709 h 201743"/>
              <a:gd name="connsiteX6" fmla="*/ 137729 w 297691"/>
              <a:gd name="connsiteY6" fmla="*/ 92502 h 201743"/>
              <a:gd name="connsiteX7" fmla="*/ 39 w 297691"/>
              <a:gd name="connsiteY7" fmla="*/ 81910 h 2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691" h="201743">
                <a:moveTo>
                  <a:pt x="39" y="81910"/>
                </a:moveTo>
                <a:cubicBezTo>
                  <a:pt x="-2315" y="78968"/>
                  <a:pt x="100659" y="77203"/>
                  <a:pt x="123607" y="74849"/>
                </a:cubicBezTo>
                <a:cubicBezTo>
                  <a:pt x="146555" y="72495"/>
                  <a:pt x="109485" y="47193"/>
                  <a:pt x="137729" y="67788"/>
                </a:cubicBezTo>
                <a:cubicBezTo>
                  <a:pt x="165973" y="88383"/>
                  <a:pt x="275419" y="184883"/>
                  <a:pt x="293071" y="198417"/>
                </a:cubicBezTo>
                <a:cubicBezTo>
                  <a:pt x="310723" y="211951"/>
                  <a:pt x="274242" y="181941"/>
                  <a:pt x="243644" y="148990"/>
                </a:cubicBezTo>
                <a:cubicBezTo>
                  <a:pt x="213046" y="116039"/>
                  <a:pt x="127138" y="10124"/>
                  <a:pt x="109485" y="709"/>
                </a:cubicBezTo>
                <a:cubicBezTo>
                  <a:pt x="91833" y="-8706"/>
                  <a:pt x="151851" y="78380"/>
                  <a:pt x="137729" y="92502"/>
                </a:cubicBezTo>
                <a:cubicBezTo>
                  <a:pt x="123607" y="106624"/>
                  <a:pt x="2393" y="84852"/>
                  <a:pt x="39" y="81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0C32DBA-771B-ECC2-3A42-BF10E5EB2FA0}"/>
              </a:ext>
            </a:extLst>
          </p:cNvPr>
          <p:cNvSpPr/>
          <p:nvPr/>
        </p:nvSpPr>
        <p:spPr>
          <a:xfrm>
            <a:off x="5097917" y="4321253"/>
            <a:ext cx="522917" cy="134451"/>
          </a:xfrm>
          <a:custGeom>
            <a:avLst/>
            <a:gdLst>
              <a:gd name="connsiteX0" fmla="*/ 128 w 522917"/>
              <a:gd name="connsiteY0" fmla="*/ 81 h 134451"/>
              <a:gd name="connsiteX1" fmla="*/ 303751 w 522917"/>
              <a:gd name="connsiteY1" fmla="*/ 130710 h 134451"/>
              <a:gd name="connsiteX2" fmla="*/ 289629 w 522917"/>
              <a:gd name="connsiteY2" fmla="*/ 98935 h 134451"/>
              <a:gd name="connsiteX3" fmla="*/ 377891 w 522917"/>
              <a:gd name="connsiteY3" fmla="*/ 98935 h 134451"/>
              <a:gd name="connsiteX4" fmla="*/ 360239 w 522917"/>
              <a:gd name="connsiteY4" fmla="*/ 70691 h 134451"/>
              <a:gd name="connsiteX5" fmla="*/ 522642 w 522917"/>
              <a:gd name="connsiteY5" fmla="*/ 123649 h 134451"/>
              <a:gd name="connsiteX6" fmla="*/ 395544 w 522917"/>
              <a:gd name="connsiteY6" fmla="*/ 74222 h 134451"/>
              <a:gd name="connsiteX7" fmla="*/ 264915 w 522917"/>
              <a:gd name="connsiteY7" fmla="*/ 81283 h 134451"/>
              <a:gd name="connsiteX8" fmla="*/ 187244 w 522917"/>
              <a:gd name="connsiteY8" fmla="*/ 17734 h 134451"/>
              <a:gd name="connsiteX9" fmla="*/ 264915 w 522917"/>
              <a:gd name="connsiteY9" fmla="*/ 109527 h 134451"/>
              <a:gd name="connsiteX10" fmla="*/ 128 w 522917"/>
              <a:gd name="connsiteY10" fmla="*/ 81 h 13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17" h="134451">
                <a:moveTo>
                  <a:pt x="128" y="81"/>
                </a:moveTo>
                <a:cubicBezTo>
                  <a:pt x="6601" y="3611"/>
                  <a:pt x="255501" y="114234"/>
                  <a:pt x="303751" y="130710"/>
                </a:cubicBezTo>
                <a:cubicBezTo>
                  <a:pt x="352001" y="147186"/>
                  <a:pt x="277272" y="104231"/>
                  <a:pt x="289629" y="98935"/>
                </a:cubicBezTo>
                <a:cubicBezTo>
                  <a:pt x="301986" y="93639"/>
                  <a:pt x="366123" y="103642"/>
                  <a:pt x="377891" y="98935"/>
                </a:cubicBezTo>
                <a:cubicBezTo>
                  <a:pt x="389659" y="94228"/>
                  <a:pt x="336114" y="66572"/>
                  <a:pt x="360239" y="70691"/>
                </a:cubicBezTo>
                <a:cubicBezTo>
                  <a:pt x="384364" y="74810"/>
                  <a:pt x="516758" y="123061"/>
                  <a:pt x="522642" y="123649"/>
                </a:cubicBezTo>
                <a:cubicBezTo>
                  <a:pt x="528526" y="124237"/>
                  <a:pt x="438498" y="81283"/>
                  <a:pt x="395544" y="74222"/>
                </a:cubicBezTo>
                <a:cubicBezTo>
                  <a:pt x="352590" y="67161"/>
                  <a:pt x="299632" y="90698"/>
                  <a:pt x="264915" y="81283"/>
                </a:cubicBezTo>
                <a:cubicBezTo>
                  <a:pt x="230198" y="71868"/>
                  <a:pt x="187244" y="13027"/>
                  <a:pt x="187244" y="17734"/>
                </a:cubicBezTo>
                <a:cubicBezTo>
                  <a:pt x="187244" y="22441"/>
                  <a:pt x="295513" y="110116"/>
                  <a:pt x="264915" y="109527"/>
                </a:cubicBezTo>
                <a:cubicBezTo>
                  <a:pt x="234317" y="108939"/>
                  <a:pt x="-6345" y="-3449"/>
                  <a:pt x="12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1F18950B-470C-AA4E-5542-F761862269A3}"/>
              </a:ext>
            </a:extLst>
          </p:cNvPr>
          <p:cNvSpPr/>
          <p:nvPr/>
        </p:nvSpPr>
        <p:spPr>
          <a:xfrm>
            <a:off x="2971771" y="6251329"/>
            <a:ext cx="233376" cy="616755"/>
          </a:xfrm>
          <a:custGeom>
            <a:avLst/>
            <a:gdLst>
              <a:gd name="connsiteX0" fmla="*/ 29 w 233376"/>
              <a:gd name="connsiteY0" fmla="*/ 2 h 616755"/>
              <a:gd name="connsiteX1" fmla="*/ 35198 w 233376"/>
              <a:gd name="connsiteY1" fmla="*/ 276959 h 616755"/>
              <a:gd name="connsiteX2" fmla="*/ 131914 w 233376"/>
              <a:gd name="connsiteY2" fmla="*/ 413240 h 616755"/>
              <a:gd name="connsiteX3" fmla="*/ 101141 w 233376"/>
              <a:gd name="connsiteY3" fmla="*/ 386863 h 616755"/>
              <a:gd name="connsiteX4" fmla="*/ 233025 w 233376"/>
              <a:gd name="connsiteY4" fmla="*/ 615463 h 616755"/>
              <a:gd name="connsiteX5" fmla="*/ 136310 w 233376"/>
              <a:gd name="connsiteY5" fmla="*/ 470390 h 616755"/>
              <a:gd name="connsiteX6" fmla="*/ 30802 w 233376"/>
              <a:gd name="connsiteY6" fmla="*/ 272563 h 616755"/>
              <a:gd name="connsiteX7" fmla="*/ 29 w 233376"/>
              <a:gd name="connsiteY7" fmla="*/ 2 h 6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76" h="616755">
                <a:moveTo>
                  <a:pt x="29" y="2"/>
                </a:moveTo>
                <a:cubicBezTo>
                  <a:pt x="762" y="735"/>
                  <a:pt x="13217" y="208086"/>
                  <a:pt x="35198" y="276959"/>
                </a:cubicBezTo>
                <a:cubicBezTo>
                  <a:pt x="57179" y="345832"/>
                  <a:pt x="120924" y="394923"/>
                  <a:pt x="131914" y="413240"/>
                </a:cubicBezTo>
                <a:cubicBezTo>
                  <a:pt x="142904" y="431557"/>
                  <a:pt x="84289" y="353159"/>
                  <a:pt x="101141" y="386863"/>
                </a:cubicBezTo>
                <a:cubicBezTo>
                  <a:pt x="117993" y="420567"/>
                  <a:pt x="227164" y="601542"/>
                  <a:pt x="233025" y="615463"/>
                </a:cubicBezTo>
                <a:cubicBezTo>
                  <a:pt x="238886" y="629384"/>
                  <a:pt x="170014" y="527540"/>
                  <a:pt x="136310" y="470390"/>
                </a:cubicBezTo>
                <a:cubicBezTo>
                  <a:pt x="102606" y="413240"/>
                  <a:pt x="49119" y="348763"/>
                  <a:pt x="30802" y="272563"/>
                </a:cubicBezTo>
                <a:cubicBezTo>
                  <a:pt x="12485" y="196363"/>
                  <a:pt x="-704" y="-731"/>
                  <a:pt x="2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063FAF1D-6EB6-4489-5D43-7274D23DB16A}"/>
              </a:ext>
            </a:extLst>
          </p:cNvPr>
          <p:cNvSpPr/>
          <p:nvPr/>
        </p:nvSpPr>
        <p:spPr>
          <a:xfrm>
            <a:off x="2746324" y="6272813"/>
            <a:ext cx="267146" cy="675361"/>
          </a:xfrm>
          <a:custGeom>
            <a:avLst/>
            <a:gdLst>
              <a:gd name="connsiteX0" fmla="*/ 27649 w 267146"/>
              <a:gd name="connsiteY0" fmla="*/ 499 h 675361"/>
              <a:gd name="connsiteX1" fmla="*/ 45234 w 267146"/>
              <a:gd name="connsiteY1" fmla="*/ 176345 h 675361"/>
              <a:gd name="connsiteX2" fmla="*/ 260645 w 267146"/>
              <a:gd name="connsiteY2" fmla="*/ 659922 h 675361"/>
              <a:gd name="connsiteX3" fmla="*/ 199099 w 267146"/>
              <a:gd name="connsiteY3" fmla="*/ 528037 h 675361"/>
              <a:gd name="connsiteX4" fmla="*/ 76007 w 267146"/>
              <a:gd name="connsiteY4" fmla="*/ 251079 h 675361"/>
              <a:gd name="connsiteX5" fmla="*/ 1272 w 267146"/>
              <a:gd name="connsiteY5" fmla="*/ 127987 h 675361"/>
              <a:gd name="connsiteX6" fmla="*/ 27649 w 267146"/>
              <a:gd name="connsiteY6" fmla="*/ 499 h 67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46" h="675361">
                <a:moveTo>
                  <a:pt x="27649" y="499"/>
                </a:moveTo>
                <a:cubicBezTo>
                  <a:pt x="34976" y="8559"/>
                  <a:pt x="6401" y="66441"/>
                  <a:pt x="45234" y="176345"/>
                </a:cubicBezTo>
                <a:cubicBezTo>
                  <a:pt x="84067" y="286249"/>
                  <a:pt x="235001" y="601307"/>
                  <a:pt x="260645" y="659922"/>
                </a:cubicBezTo>
                <a:cubicBezTo>
                  <a:pt x="286289" y="718537"/>
                  <a:pt x="229872" y="596178"/>
                  <a:pt x="199099" y="528037"/>
                </a:cubicBezTo>
                <a:cubicBezTo>
                  <a:pt x="168326" y="459897"/>
                  <a:pt x="108978" y="317754"/>
                  <a:pt x="76007" y="251079"/>
                </a:cubicBezTo>
                <a:cubicBezTo>
                  <a:pt x="43036" y="184404"/>
                  <a:pt x="8599" y="171948"/>
                  <a:pt x="1272" y="127987"/>
                </a:cubicBezTo>
                <a:cubicBezTo>
                  <a:pt x="-6055" y="84026"/>
                  <a:pt x="20322" y="-7561"/>
                  <a:pt x="27649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A45342A-BBCB-8842-8041-84F7EFE20ED3}"/>
              </a:ext>
            </a:extLst>
          </p:cNvPr>
          <p:cNvSpPr/>
          <p:nvPr/>
        </p:nvSpPr>
        <p:spPr>
          <a:xfrm>
            <a:off x="4226461" y="4527030"/>
            <a:ext cx="63250" cy="356767"/>
          </a:xfrm>
          <a:custGeom>
            <a:avLst/>
            <a:gdLst>
              <a:gd name="connsiteX0" fmla="*/ 62964 w 63250"/>
              <a:gd name="connsiteY0" fmla="*/ 3695 h 356767"/>
              <a:gd name="connsiteX1" fmla="*/ 2639 w 63250"/>
              <a:gd name="connsiteY1" fmla="*/ 346595 h 356767"/>
              <a:gd name="connsiteX2" fmla="*/ 12164 w 63250"/>
              <a:gd name="connsiteY2" fmla="*/ 257695 h 356767"/>
              <a:gd name="connsiteX3" fmla="*/ 24864 w 63250"/>
              <a:gd name="connsiteY3" fmla="*/ 168795 h 356767"/>
              <a:gd name="connsiteX4" fmla="*/ 62964 w 63250"/>
              <a:gd name="connsiteY4" fmla="*/ 3695 h 3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0" h="356767">
                <a:moveTo>
                  <a:pt x="62964" y="3695"/>
                </a:moveTo>
                <a:cubicBezTo>
                  <a:pt x="59260" y="33328"/>
                  <a:pt x="11106" y="304262"/>
                  <a:pt x="2639" y="346595"/>
                </a:cubicBezTo>
                <a:cubicBezTo>
                  <a:pt x="-5828" y="388928"/>
                  <a:pt x="8460" y="287328"/>
                  <a:pt x="12164" y="257695"/>
                </a:cubicBezTo>
                <a:cubicBezTo>
                  <a:pt x="15868" y="228062"/>
                  <a:pt x="16397" y="206366"/>
                  <a:pt x="24864" y="168795"/>
                </a:cubicBezTo>
                <a:cubicBezTo>
                  <a:pt x="33331" y="131224"/>
                  <a:pt x="66668" y="-25938"/>
                  <a:pt x="62964" y="3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84DCFCE-A6DD-2B24-3F66-E7DECD82E000}"/>
              </a:ext>
            </a:extLst>
          </p:cNvPr>
          <p:cNvSpPr/>
          <p:nvPr/>
        </p:nvSpPr>
        <p:spPr>
          <a:xfrm>
            <a:off x="4000399" y="4387807"/>
            <a:ext cx="83722" cy="117574"/>
          </a:xfrm>
          <a:custGeom>
            <a:avLst/>
            <a:gdLst>
              <a:gd name="connsiteX0" fmla="*/ 101 w 83722"/>
              <a:gd name="connsiteY0" fmla="*/ 43 h 117574"/>
              <a:gd name="connsiteX1" fmla="*/ 60426 w 83722"/>
              <a:gd name="connsiteY1" fmla="*/ 60368 h 117574"/>
              <a:gd name="connsiteX2" fmla="*/ 79476 w 83722"/>
              <a:gd name="connsiteY2" fmla="*/ 117518 h 117574"/>
              <a:gd name="connsiteX3" fmla="*/ 76301 w 83722"/>
              <a:gd name="connsiteY3" fmla="*/ 69893 h 117574"/>
              <a:gd name="connsiteX4" fmla="*/ 101 w 83722"/>
              <a:gd name="connsiteY4" fmla="*/ 43 h 11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2" h="117574">
                <a:moveTo>
                  <a:pt x="101" y="43"/>
                </a:moveTo>
                <a:cubicBezTo>
                  <a:pt x="-2545" y="-1545"/>
                  <a:pt x="47197" y="40789"/>
                  <a:pt x="60426" y="60368"/>
                </a:cubicBezTo>
                <a:cubicBezTo>
                  <a:pt x="73655" y="79947"/>
                  <a:pt x="76830" y="115931"/>
                  <a:pt x="79476" y="117518"/>
                </a:cubicBezTo>
                <a:cubicBezTo>
                  <a:pt x="82122" y="119106"/>
                  <a:pt x="89001" y="86826"/>
                  <a:pt x="76301" y="69893"/>
                </a:cubicBezTo>
                <a:cubicBezTo>
                  <a:pt x="63601" y="52960"/>
                  <a:pt x="2747" y="1631"/>
                  <a:pt x="10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13584269-33EF-79DC-68A0-570B6F852CC6}"/>
              </a:ext>
            </a:extLst>
          </p:cNvPr>
          <p:cNvSpPr/>
          <p:nvPr/>
        </p:nvSpPr>
        <p:spPr>
          <a:xfrm>
            <a:off x="4283073" y="4352705"/>
            <a:ext cx="152414" cy="143139"/>
          </a:xfrm>
          <a:custGeom>
            <a:avLst/>
            <a:gdLst>
              <a:gd name="connsiteX0" fmla="*/ 2 w 152414"/>
              <a:gd name="connsiteY0" fmla="*/ 143095 h 143139"/>
              <a:gd name="connsiteX1" fmla="*/ 111127 w 152414"/>
              <a:gd name="connsiteY1" fmla="*/ 35145 h 143139"/>
              <a:gd name="connsiteX2" fmla="*/ 152402 w 152414"/>
              <a:gd name="connsiteY2" fmla="*/ 220 h 143139"/>
              <a:gd name="connsiteX3" fmla="*/ 107952 w 152414"/>
              <a:gd name="connsiteY3" fmla="*/ 47845 h 143139"/>
              <a:gd name="connsiteX4" fmla="*/ 2 w 152414"/>
              <a:gd name="connsiteY4" fmla="*/ 143095 h 14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14" h="143139">
                <a:moveTo>
                  <a:pt x="2" y="143095"/>
                </a:moveTo>
                <a:cubicBezTo>
                  <a:pt x="531" y="140978"/>
                  <a:pt x="85727" y="58957"/>
                  <a:pt x="111127" y="35145"/>
                </a:cubicBezTo>
                <a:cubicBezTo>
                  <a:pt x="136527" y="11332"/>
                  <a:pt x="152931" y="-1897"/>
                  <a:pt x="152402" y="220"/>
                </a:cubicBezTo>
                <a:cubicBezTo>
                  <a:pt x="151873" y="2337"/>
                  <a:pt x="129648" y="25091"/>
                  <a:pt x="107952" y="47845"/>
                </a:cubicBezTo>
                <a:cubicBezTo>
                  <a:pt x="86256" y="70599"/>
                  <a:pt x="-527" y="145212"/>
                  <a:pt x="2" y="14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EB3E020-15B7-BE22-FF0D-EF2CFA425270}"/>
              </a:ext>
            </a:extLst>
          </p:cNvPr>
          <p:cNvSpPr/>
          <p:nvPr/>
        </p:nvSpPr>
        <p:spPr>
          <a:xfrm>
            <a:off x="3924300" y="4610091"/>
            <a:ext cx="111992" cy="181013"/>
          </a:xfrm>
          <a:custGeom>
            <a:avLst/>
            <a:gdLst>
              <a:gd name="connsiteX0" fmla="*/ 0 w 111992"/>
              <a:gd name="connsiteY0" fmla="*/ 9 h 181013"/>
              <a:gd name="connsiteX1" fmla="*/ 98425 w 111992"/>
              <a:gd name="connsiteY1" fmla="*/ 123834 h 181013"/>
              <a:gd name="connsiteX2" fmla="*/ 111125 w 111992"/>
              <a:gd name="connsiteY2" fmla="*/ 180984 h 181013"/>
              <a:gd name="connsiteX3" fmla="*/ 98425 w 111992"/>
              <a:gd name="connsiteY3" fmla="*/ 117484 h 181013"/>
              <a:gd name="connsiteX4" fmla="*/ 0 w 111992"/>
              <a:gd name="connsiteY4" fmla="*/ 9 h 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92" h="181013">
                <a:moveTo>
                  <a:pt x="0" y="9"/>
                </a:moveTo>
                <a:cubicBezTo>
                  <a:pt x="0" y="1067"/>
                  <a:pt x="79904" y="93672"/>
                  <a:pt x="98425" y="123834"/>
                </a:cubicBezTo>
                <a:cubicBezTo>
                  <a:pt x="116946" y="153997"/>
                  <a:pt x="111125" y="182042"/>
                  <a:pt x="111125" y="180984"/>
                </a:cubicBezTo>
                <a:cubicBezTo>
                  <a:pt x="111125" y="179926"/>
                  <a:pt x="114300" y="143942"/>
                  <a:pt x="98425" y="117484"/>
                </a:cubicBezTo>
                <a:cubicBezTo>
                  <a:pt x="82550" y="91026"/>
                  <a:pt x="0" y="-1049"/>
                  <a:pt x="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10971E5-51BF-5D1F-59F2-AD9600D1AC43}"/>
              </a:ext>
            </a:extLst>
          </p:cNvPr>
          <p:cNvSpPr/>
          <p:nvPr/>
        </p:nvSpPr>
        <p:spPr>
          <a:xfrm>
            <a:off x="4344853" y="4470387"/>
            <a:ext cx="179533" cy="240986"/>
          </a:xfrm>
          <a:custGeom>
            <a:avLst/>
            <a:gdLst>
              <a:gd name="connsiteX0" fmla="*/ 179522 w 179533"/>
              <a:gd name="connsiteY0" fmla="*/ 13 h 240986"/>
              <a:gd name="connsiteX1" fmla="*/ 81097 w 179533"/>
              <a:gd name="connsiteY1" fmla="*/ 92088 h 240986"/>
              <a:gd name="connsiteX2" fmla="*/ 1722 w 179533"/>
              <a:gd name="connsiteY2" fmla="*/ 238138 h 240986"/>
              <a:gd name="connsiteX3" fmla="*/ 30297 w 179533"/>
              <a:gd name="connsiteY3" fmla="*/ 180988 h 240986"/>
              <a:gd name="connsiteX4" fmla="*/ 74747 w 179533"/>
              <a:gd name="connsiteY4" fmla="*/ 85738 h 240986"/>
              <a:gd name="connsiteX5" fmla="*/ 179522 w 179533"/>
              <a:gd name="connsiteY5" fmla="*/ 13 h 2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33" h="240986">
                <a:moveTo>
                  <a:pt x="179522" y="13"/>
                </a:moveTo>
                <a:cubicBezTo>
                  <a:pt x="180580" y="1071"/>
                  <a:pt x="110730" y="52401"/>
                  <a:pt x="81097" y="92088"/>
                </a:cubicBezTo>
                <a:cubicBezTo>
                  <a:pt x="51464" y="131776"/>
                  <a:pt x="10189" y="223321"/>
                  <a:pt x="1722" y="238138"/>
                </a:cubicBezTo>
                <a:cubicBezTo>
                  <a:pt x="-6745" y="252955"/>
                  <a:pt x="18126" y="206388"/>
                  <a:pt x="30297" y="180988"/>
                </a:cubicBezTo>
                <a:cubicBezTo>
                  <a:pt x="42468" y="155588"/>
                  <a:pt x="53580" y="111667"/>
                  <a:pt x="74747" y="85738"/>
                </a:cubicBezTo>
                <a:cubicBezTo>
                  <a:pt x="95914" y="59809"/>
                  <a:pt x="178464" y="-1045"/>
                  <a:pt x="17952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5707386-B14A-E71B-1AD8-66D77826C29F}"/>
              </a:ext>
            </a:extLst>
          </p:cNvPr>
          <p:cNvSpPr/>
          <p:nvPr/>
        </p:nvSpPr>
        <p:spPr>
          <a:xfrm>
            <a:off x="3848055" y="4600427"/>
            <a:ext cx="70431" cy="79901"/>
          </a:xfrm>
          <a:custGeom>
            <a:avLst/>
            <a:gdLst>
              <a:gd name="connsiteX0" fmla="*/ 45 w 70431"/>
              <a:gd name="connsiteY0" fmla="*/ 148 h 79901"/>
              <a:gd name="connsiteX1" fmla="*/ 50845 w 70431"/>
              <a:gd name="connsiteY1" fmla="*/ 57298 h 79901"/>
              <a:gd name="connsiteX2" fmla="*/ 69895 w 70431"/>
              <a:gd name="connsiteY2" fmla="*/ 79523 h 79901"/>
              <a:gd name="connsiteX3" fmla="*/ 60370 w 70431"/>
              <a:gd name="connsiteY3" fmla="*/ 41423 h 79901"/>
              <a:gd name="connsiteX4" fmla="*/ 45 w 70431"/>
              <a:gd name="connsiteY4" fmla="*/ 148 h 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31" h="79901">
                <a:moveTo>
                  <a:pt x="45" y="148"/>
                </a:moveTo>
                <a:cubicBezTo>
                  <a:pt x="-1543" y="2794"/>
                  <a:pt x="39203" y="44069"/>
                  <a:pt x="50845" y="57298"/>
                </a:cubicBezTo>
                <a:cubicBezTo>
                  <a:pt x="62487" y="70527"/>
                  <a:pt x="68308" y="82169"/>
                  <a:pt x="69895" y="79523"/>
                </a:cubicBezTo>
                <a:cubicBezTo>
                  <a:pt x="71483" y="76877"/>
                  <a:pt x="69895" y="52006"/>
                  <a:pt x="60370" y="41423"/>
                </a:cubicBezTo>
                <a:cubicBezTo>
                  <a:pt x="50845" y="30840"/>
                  <a:pt x="1633" y="-2498"/>
                  <a:pt x="4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195059F-A9C1-083D-9010-C117BDF6E5A7}"/>
              </a:ext>
            </a:extLst>
          </p:cNvPr>
          <p:cNvSpPr/>
          <p:nvPr/>
        </p:nvSpPr>
        <p:spPr>
          <a:xfrm>
            <a:off x="4502150" y="4587580"/>
            <a:ext cx="82589" cy="127295"/>
          </a:xfrm>
          <a:custGeom>
            <a:avLst/>
            <a:gdLst>
              <a:gd name="connsiteX0" fmla="*/ 0 w 82589"/>
              <a:gd name="connsiteY0" fmla="*/ 127295 h 127295"/>
              <a:gd name="connsiteX1" fmla="*/ 82550 w 82589"/>
              <a:gd name="connsiteY1" fmla="*/ 295 h 127295"/>
              <a:gd name="connsiteX2" fmla="*/ 0 w 82589"/>
              <a:gd name="connsiteY2" fmla="*/ 127295 h 12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89" h="127295">
                <a:moveTo>
                  <a:pt x="0" y="127295"/>
                </a:moveTo>
                <a:cubicBezTo>
                  <a:pt x="0" y="127295"/>
                  <a:pt x="80433" y="7703"/>
                  <a:pt x="82550" y="295"/>
                </a:cubicBezTo>
                <a:cubicBezTo>
                  <a:pt x="84667" y="-7113"/>
                  <a:pt x="0" y="127295"/>
                  <a:pt x="0" y="127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0ECD002-8068-EDFE-0737-732F1F4C129C}"/>
              </a:ext>
            </a:extLst>
          </p:cNvPr>
          <p:cNvSpPr/>
          <p:nvPr/>
        </p:nvSpPr>
        <p:spPr>
          <a:xfrm>
            <a:off x="3544049" y="4735024"/>
            <a:ext cx="255318" cy="188564"/>
          </a:xfrm>
          <a:custGeom>
            <a:avLst/>
            <a:gdLst>
              <a:gd name="connsiteX0" fmla="*/ 137 w 255318"/>
              <a:gd name="connsiteY0" fmla="*/ 9 h 188564"/>
              <a:gd name="connsiteX1" fmla="*/ 145449 w 255318"/>
              <a:gd name="connsiteY1" fmla="*/ 46083 h 188564"/>
              <a:gd name="connsiteX2" fmla="*/ 187979 w 255318"/>
              <a:gd name="connsiteY2" fmla="*/ 116967 h 188564"/>
              <a:gd name="connsiteX3" fmla="*/ 187979 w 255318"/>
              <a:gd name="connsiteY3" fmla="*/ 63804 h 188564"/>
              <a:gd name="connsiteX4" fmla="*/ 219877 w 255318"/>
              <a:gd name="connsiteY4" fmla="*/ 152409 h 188564"/>
              <a:gd name="connsiteX5" fmla="*/ 255318 w 255318"/>
              <a:gd name="connsiteY5" fmla="*/ 187850 h 188564"/>
              <a:gd name="connsiteX6" fmla="*/ 219877 w 255318"/>
              <a:gd name="connsiteY6" fmla="*/ 124055 h 188564"/>
              <a:gd name="connsiteX7" fmla="*/ 177346 w 255318"/>
              <a:gd name="connsiteY7" fmla="*/ 21274 h 188564"/>
              <a:gd name="connsiteX8" fmla="*/ 173802 w 255318"/>
              <a:gd name="connsiteY8" fmla="*/ 49627 h 188564"/>
              <a:gd name="connsiteX9" fmla="*/ 137 w 255318"/>
              <a:gd name="connsiteY9" fmla="*/ 9 h 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318" h="188564">
                <a:moveTo>
                  <a:pt x="137" y="9"/>
                </a:moveTo>
                <a:cubicBezTo>
                  <a:pt x="-4589" y="-582"/>
                  <a:pt x="114142" y="26590"/>
                  <a:pt x="145449" y="46083"/>
                </a:cubicBezTo>
                <a:cubicBezTo>
                  <a:pt x="176756" y="65576"/>
                  <a:pt x="180891" y="114014"/>
                  <a:pt x="187979" y="116967"/>
                </a:cubicBezTo>
                <a:cubicBezTo>
                  <a:pt x="195067" y="119920"/>
                  <a:pt x="182663" y="57897"/>
                  <a:pt x="187979" y="63804"/>
                </a:cubicBezTo>
                <a:cubicBezTo>
                  <a:pt x="193295" y="69711"/>
                  <a:pt x="208654" y="131735"/>
                  <a:pt x="219877" y="152409"/>
                </a:cubicBezTo>
                <a:cubicBezTo>
                  <a:pt x="231100" y="173083"/>
                  <a:pt x="255318" y="192576"/>
                  <a:pt x="255318" y="187850"/>
                </a:cubicBezTo>
                <a:cubicBezTo>
                  <a:pt x="255318" y="183124"/>
                  <a:pt x="232872" y="151818"/>
                  <a:pt x="219877" y="124055"/>
                </a:cubicBezTo>
                <a:cubicBezTo>
                  <a:pt x="206882" y="96292"/>
                  <a:pt x="185025" y="33679"/>
                  <a:pt x="177346" y="21274"/>
                </a:cubicBezTo>
                <a:cubicBezTo>
                  <a:pt x="169667" y="8869"/>
                  <a:pt x="198020" y="53171"/>
                  <a:pt x="173802" y="49627"/>
                </a:cubicBezTo>
                <a:cubicBezTo>
                  <a:pt x="149584" y="46083"/>
                  <a:pt x="4863" y="600"/>
                  <a:pt x="13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5ACF35D3-08BB-50C0-9031-461B8327880F}"/>
              </a:ext>
            </a:extLst>
          </p:cNvPr>
          <p:cNvSpPr/>
          <p:nvPr/>
        </p:nvSpPr>
        <p:spPr>
          <a:xfrm>
            <a:off x="3389871" y="4539656"/>
            <a:ext cx="455577" cy="110316"/>
          </a:xfrm>
          <a:custGeom>
            <a:avLst/>
            <a:gdLst>
              <a:gd name="connsiteX0" fmla="*/ 16092 w 455577"/>
              <a:gd name="connsiteY0" fmla="*/ 3991 h 110316"/>
              <a:gd name="connsiteX1" fmla="*/ 335069 w 455577"/>
              <a:gd name="connsiteY1" fmla="*/ 46521 h 110316"/>
              <a:gd name="connsiteX2" fmla="*/ 299627 w 455577"/>
              <a:gd name="connsiteY2" fmla="*/ 25256 h 110316"/>
              <a:gd name="connsiteX3" fmla="*/ 388231 w 455577"/>
              <a:gd name="connsiteY3" fmla="*/ 60697 h 110316"/>
              <a:gd name="connsiteX4" fmla="*/ 455571 w 455577"/>
              <a:gd name="connsiteY4" fmla="*/ 110316 h 110316"/>
              <a:gd name="connsiteX5" fmla="*/ 384687 w 455577"/>
              <a:gd name="connsiteY5" fmla="*/ 60697 h 110316"/>
              <a:gd name="connsiteX6" fmla="*/ 203934 w 455577"/>
              <a:gd name="connsiteY6" fmla="*/ 446 h 110316"/>
              <a:gd name="connsiteX7" fmla="*/ 242920 w 455577"/>
              <a:gd name="connsiteY7" fmla="*/ 32344 h 110316"/>
              <a:gd name="connsiteX8" fmla="*/ 65710 w 455577"/>
              <a:gd name="connsiteY8" fmla="*/ 14623 h 110316"/>
              <a:gd name="connsiteX9" fmla="*/ 16092 w 455577"/>
              <a:gd name="connsiteY9" fmla="*/ 3991 h 1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577" h="110316">
                <a:moveTo>
                  <a:pt x="16092" y="3991"/>
                </a:moveTo>
                <a:cubicBezTo>
                  <a:pt x="60985" y="9307"/>
                  <a:pt x="287813" y="42977"/>
                  <a:pt x="335069" y="46521"/>
                </a:cubicBezTo>
                <a:cubicBezTo>
                  <a:pt x="382325" y="50065"/>
                  <a:pt x="290767" y="22893"/>
                  <a:pt x="299627" y="25256"/>
                </a:cubicBezTo>
                <a:cubicBezTo>
                  <a:pt x="308487" y="27619"/>
                  <a:pt x="362240" y="46520"/>
                  <a:pt x="388231" y="60697"/>
                </a:cubicBezTo>
                <a:cubicBezTo>
                  <a:pt x="414222" y="74874"/>
                  <a:pt x="456162" y="110316"/>
                  <a:pt x="455571" y="110316"/>
                </a:cubicBezTo>
                <a:cubicBezTo>
                  <a:pt x="454980" y="110316"/>
                  <a:pt x="426626" y="79009"/>
                  <a:pt x="384687" y="60697"/>
                </a:cubicBezTo>
                <a:cubicBezTo>
                  <a:pt x="342748" y="42385"/>
                  <a:pt x="227562" y="5171"/>
                  <a:pt x="203934" y="446"/>
                </a:cubicBezTo>
                <a:cubicBezTo>
                  <a:pt x="180306" y="-4279"/>
                  <a:pt x="265957" y="29981"/>
                  <a:pt x="242920" y="32344"/>
                </a:cubicBezTo>
                <a:lnTo>
                  <a:pt x="65710" y="14623"/>
                </a:lnTo>
                <a:cubicBezTo>
                  <a:pt x="30859" y="11670"/>
                  <a:pt x="-28801" y="-1325"/>
                  <a:pt x="16092" y="3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2ED50E08-D139-1605-2AFB-6E701C9410E0}"/>
              </a:ext>
            </a:extLst>
          </p:cNvPr>
          <p:cNvSpPr/>
          <p:nvPr/>
        </p:nvSpPr>
        <p:spPr>
          <a:xfrm>
            <a:off x="2897794" y="4665885"/>
            <a:ext cx="61605" cy="259049"/>
          </a:xfrm>
          <a:custGeom>
            <a:avLst/>
            <a:gdLst>
              <a:gd name="connsiteX0" fmla="*/ 61601 w 61605"/>
              <a:gd name="connsiteY0" fmla="*/ 40794 h 259049"/>
              <a:gd name="connsiteX1" fmla="*/ 1350 w 61605"/>
              <a:gd name="connsiteY1" fmla="*/ 129399 h 259049"/>
              <a:gd name="connsiteX2" fmla="*/ 19071 w 61605"/>
              <a:gd name="connsiteY2" fmla="*/ 256989 h 259049"/>
              <a:gd name="connsiteX3" fmla="*/ 11983 w 61605"/>
              <a:gd name="connsiteY3" fmla="*/ 193194 h 259049"/>
              <a:gd name="connsiteX4" fmla="*/ 4894 w 61605"/>
              <a:gd name="connsiteY4" fmla="*/ 1808 h 259049"/>
              <a:gd name="connsiteX5" fmla="*/ 4894 w 61605"/>
              <a:gd name="connsiteY5" fmla="*/ 93957 h 259049"/>
              <a:gd name="connsiteX6" fmla="*/ 61601 w 61605"/>
              <a:gd name="connsiteY6" fmla="*/ 40794 h 2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5" h="259049">
                <a:moveTo>
                  <a:pt x="61601" y="40794"/>
                </a:moveTo>
                <a:cubicBezTo>
                  <a:pt x="61010" y="46701"/>
                  <a:pt x="8438" y="93367"/>
                  <a:pt x="1350" y="129399"/>
                </a:cubicBezTo>
                <a:cubicBezTo>
                  <a:pt x="-5738" y="165432"/>
                  <a:pt x="17299" y="246357"/>
                  <a:pt x="19071" y="256989"/>
                </a:cubicBezTo>
                <a:cubicBezTo>
                  <a:pt x="20843" y="267622"/>
                  <a:pt x="14346" y="235724"/>
                  <a:pt x="11983" y="193194"/>
                </a:cubicBezTo>
                <a:cubicBezTo>
                  <a:pt x="9620" y="150664"/>
                  <a:pt x="6075" y="18347"/>
                  <a:pt x="4894" y="1808"/>
                </a:cubicBezTo>
                <a:cubicBezTo>
                  <a:pt x="3713" y="-14731"/>
                  <a:pt x="168" y="87459"/>
                  <a:pt x="4894" y="93957"/>
                </a:cubicBezTo>
                <a:cubicBezTo>
                  <a:pt x="9620" y="100455"/>
                  <a:pt x="62192" y="34887"/>
                  <a:pt x="61601" y="40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D061214E-713D-8271-5680-CA17C36872AB}"/>
              </a:ext>
            </a:extLst>
          </p:cNvPr>
          <p:cNvSpPr/>
          <p:nvPr/>
        </p:nvSpPr>
        <p:spPr>
          <a:xfrm>
            <a:off x="4681722" y="4555328"/>
            <a:ext cx="39956" cy="99904"/>
          </a:xfrm>
          <a:custGeom>
            <a:avLst/>
            <a:gdLst>
              <a:gd name="connsiteX0" fmla="*/ 6 w 39956"/>
              <a:gd name="connsiteY0" fmla="*/ 47 h 99904"/>
              <a:gd name="connsiteX1" fmla="*/ 36582 w 39956"/>
              <a:gd name="connsiteY1" fmla="*/ 66548 h 99904"/>
              <a:gd name="connsiteX2" fmla="*/ 16631 w 39956"/>
              <a:gd name="connsiteY2" fmla="*/ 99799 h 99904"/>
              <a:gd name="connsiteX3" fmla="*/ 39907 w 39956"/>
              <a:gd name="connsiteY3" fmla="*/ 56573 h 99904"/>
              <a:gd name="connsiteX4" fmla="*/ 6 w 39956"/>
              <a:gd name="connsiteY4" fmla="*/ 47 h 9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6" h="99904">
                <a:moveTo>
                  <a:pt x="6" y="47"/>
                </a:moveTo>
                <a:cubicBezTo>
                  <a:pt x="-548" y="1709"/>
                  <a:pt x="33811" y="49923"/>
                  <a:pt x="36582" y="66548"/>
                </a:cubicBezTo>
                <a:cubicBezTo>
                  <a:pt x="39353" y="83173"/>
                  <a:pt x="16077" y="101461"/>
                  <a:pt x="16631" y="99799"/>
                </a:cubicBezTo>
                <a:cubicBezTo>
                  <a:pt x="17185" y="98137"/>
                  <a:pt x="38244" y="72090"/>
                  <a:pt x="39907" y="56573"/>
                </a:cubicBezTo>
                <a:cubicBezTo>
                  <a:pt x="41570" y="41056"/>
                  <a:pt x="560" y="-1615"/>
                  <a:pt x="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C5B2794-83F2-2DBF-4C35-8476B3A89CA1}"/>
              </a:ext>
            </a:extLst>
          </p:cNvPr>
          <p:cNvSpPr/>
          <p:nvPr/>
        </p:nvSpPr>
        <p:spPr>
          <a:xfrm>
            <a:off x="4658450" y="4595232"/>
            <a:ext cx="345813" cy="196249"/>
          </a:xfrm>
          <a:custGeom>
            <a:avLst/>
            <a:gdLst>
              <a:gd name="connsiteX0" fmla="*/ 2 w 345813"/>
              <a:gd name="connsiteY0" fmla="*/ 196224 h 196249"/>
              <a:gd name="connsiteX1" fmla="*/ 146306 w 345813"/>
              <a:gd name="connsiteY1" fmla="*/ 76521 h 196249"/>
              <a:gd name="connsiteX2" fmla="*/ 345812 w 345813"/>
              <a:gd name="connsiteY2" fmla="*/ 44 h 196249"/>
              <a:gd name="connsiteX3" fmla="*/ 142981 w 345813"/>
              <a:gd name="connsiteY3" fmla="*/ 86496 h 196249"/>
              <a:gd name="connsiteX4" fmla="*/ 2 w 345813"/>
              <a:gd name="connsiteY4" fmla="*/ 196224 h 19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13" h="196249">
                <a:moveTo>
                  <a:pt x="2" y="196224"/>
                </a:moveTo>
                <a:cubicBezTo>
                  <a:pt x="556" y="194562"/>
                  <a:pt x="88671" y="109218"/>
                  <a:pt x="146306" y="76521"/>
                </a:cubicBezTo>
                <a:cubicBezTo>
                  <a:pt x="203941" y="43824"/>
                  <a:pt x="346366" y="-1618"/>
                  <a:pt x="345812" y="44"/>
                </a:cubicBezTo>
                <a:cubicBezTo>
                  <a:pt x="345258" y="1706"/>
                  <a:pt x="197291" y="55462"/>
                  <a:pt x="142981" y="86496"/>
                </a:cubicBezTo>
                <a:cubicBezTo>
                  <a:pt x="88671" y="117530"/>
                  <a:pt x="-552" y="197886"/>
                  <a:pt x="2" y="19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5D011662-5755-A04B-4068-116138B76731}"/>
              </a:ext>
            </a:extLst>
          </p:cNvPr>
          <p:cNvSpPr/>
          <p:nvPr/>
        </p:nvSpPr>
        <p:spPr>
          <a:xfrm>
            <a:off x="4996267" y="4405477"/>
            <a:ext cx="405597" cy="83901"/>
          </a:xfrm>
          <a:custGeom>
            <a:avLst/>
            <a:gdLst>
              <a:gd name="connsiteX0" fmla="*/ 1345 w 405597"/>
              <a:gd name="connsiteY0" fmla="*/ 63445 h 83901"/>
              <a:gd name="connsiteX1" fmla="*/ 114398 w 405597"/>
              <a:gd name="connsiteY1" fmla="*/ 43495 h 83901"/>
              <a:gd name="connsiteX2" fmla="*/ 270677 w 405597"/>
              <a:gd name="connsiteY2" fmla="*/ 83396 h 83901"/>
              <a:gd name="connsiteX3" fmla="*/ 220801 w 405597"/>
              <a:gd name="connsiteY3" fmla="*/ 53470 h 83901"/>
              <a:gd name="connsiteX4" fmla="*/ 403681 w 405597"/>
              <a:gd name="connsiteY4" fmla="*/ 83396 h 83901"/>
              <a:gd name="connsiteX5" fmla="*/ 313903 w 405597"/>
              <a:gd name="connsiteY5" fmla="*/ 66770 h 83901"/>
              <a:gd name="connsiteX6" fmla="*/ 270677 w 405597"/>
              <a:gd name="connsiteY6" fmla="*/ 268 h 83901"/>
              <a:gd name="connsiteX7" fmla="*/ 274002 w 405597"/>
              <a:gd name="connsiteY7" fmla="*/ 43495 h 83901"/>
              <a:gd name="connsiteX8" fmla="*/ 190875 w 405597"/>
              <a:gd name="connsiteY8" fmla="*/ 46820 h 83901"/>
              <a:gd name="connsiteX9" fmla="*/ 144324 w 405597"/>
              <a:gd name="connsiteY9" fmla="*/ 16894 h 83901"/>
              <a:gd name="connsiteX10" fmla="*/ 190875 w 405597"/>
              <a:gd name="connsiteY10" fmla="*/ 43495 h 83901"/>
              <a:gd name="connsiteX11" fmla="*/ 1345 w 405597"/>
              <a:gd name="connsiteY11" fmla="*/ 63445 h 8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597" h="83901">
                <a:moveTo>
                  <a:pt x="1345" y="63445"/>
                </a:moveTo>
                <a:cubicBezTo>
                  <a:pt x="-11401" y="63445"/>
                  <a:pt x="69509" y="40170"/>
                  <a:pt x="114398" y="43495"/>
                </a:cubicBezTo>
                <a:cubicBezTo>
                  <a:pt x="159287" y="46820"/>
                  <a:pt x="252943" y="81734"/>
                  <a:pt x="270677" y="83396"/>
                </a:cubicBezTo>
                <a:cubicBezTo>
                  <a:pt x="288411" y="85058"/>
                  <a:pt x="198634" y="53470"/>
                  <a:pt x="220801" y="53470"/>
                </a:cubicBezTo>
                <a:cubicBezTo>
                  <a:pt x="242968" y="53470"/>
                  <a:pt x="388164" y="81179"/>
                  <a:pt x="403681" y="83396"/>
                </a:cubicBezTo>
                <a:cubicBezTo>
                  <a:pt x="419198" y="85613"/>
                  <a:pt x="336070" y="80625"/>
                  <a:pt x="313903" y="66770"/>
                </a:cubicBezTo>
                <a:cubicBezTo>
                  <a:pt x="291736" y="52915"/>
                  <a:pt x="277327" y="4147"/>
                  <a:pt x="270677" y="268"/>
                </a:cubicBezTo>
                <a:cubicBezTo>
                  <a:pt x="264027" y="-3611"/>
                  <a:pt x="287302" y="35736"/>
                  <a:pt x="274002" y="43495"/>
                </a:cubicBezTo>
                <a:cubicBezTo>
                  <a:pt x="260702" y="51254"/>
                  <a:pt x="212488" y="51253"/>
                  <a:pt x="190875" y="46820"/>
                </a:cubicBezTo>
                <a:cubicBezTo>
                  <a:pt x="169262" y="42386"/>
                  <a:pt x="144324" y="17448"/>
                  <a:pt x="144324" y="16894"/>
                </a:cubicBezTo>
                <a:cubicBezTo>
                  <a:pt x="144324" y="16340"/>
                  <a:pt x="213042" y="35182"/>
                  <a:pt x="190875" y="43495"/>
                </a:cubicBezTo>
                <a:cubicBezTo>
                  <a:pt x="168708" y="51808"/>
                  <a:pt x="14091" y="63445"/>
                  <a:pt x="1345" y="63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368D727B-E539-E220-77EB-A4BA0F1A0F6F}"/>
              </a:ext>
            </a:extLst>
          </p:cNvPr>
          <p:cNvSpPr/>
          <p:nvPr/>
        </p:nvSpPr>
        <p:spPr>
          <a:xfrm>
            <a:off x="3330201" y="6369047"/>
            <a:ext cx="58161" cy="169655"/>
          </a:xfrm>
          <a:custGeom>
            <a:avLst/>
            <a:gdLst>
              <a:gd name="connsiteX0" fmla="*/ 38474 w 58161"/>
              <a:gd name="connsiteY0" fmla="*/ 3 h 169655"/>
              <a:gd name="connsiteX1" fmla="*/ 16249 w 58161"/>
              <a:gd name="connsiteY1" fmla="*/ 95253 h 169655"/>
              <a:gd name="connsiteX2" fmla="*/ 57524 w 58161"/>
              <a:gd name="connsiteY2" fmla="*/ 168278 h 169655"/>
              <a:gd name="connsiteX3" fmla="*/ 38474 w 58161"/>
              <a:gd name="connsiteY3" fmla="*/ 139703 h 169655"/>
              <a:gd name="connsiteX4" fmla="*/ 374 w 58161"/>
              <a:gd name="connsiteY4" fmla="*/ 98428 h 169655"/>
              <a:gd name="connsiteX5" fmla="*/ 38474 w 58161"/>
              <a:gd name="connsiteY5" fmla="*/ 3 h 16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1" h="169655">
                <a:moveTo>
                  <a:pt x="38474" y="3"/>
                </a:moveTo>
                <a:cubicBezTo>
                  <a:pt x="41120" y="-526"/>
                  <a:pt x="13074" y="67207"/>
                  <a:pt x="16249" y="95253"/>
                </a:cubicBezTo>
                <a:cubicBezTo>
                  <a:pt x="19424" y="123299"/>
                  <a:pt x="53820" y="160870"/>
                  <a:pt x="57524" y="168278"/>
                </a:cubicBezTo>
                <a:cubicBezTo>
                  <a:pt x="61228" y="175686"/>
                  <a:pt x="47999" y="151345"/>
                  <a:pt x="38474" y="139703"/>
                </a:cubicBezTo>
                <a:cubicBezTo>
                  <a:pt x="28949" y="128061"/>
                  <a:pt x="-3859" y="121711"/>
                  <a:pt x="374" y="98428"/>
                </a:cubicBezTo>
                <a:cubicBezTo>
                  <a:pt x="4607" y="75145"/>
                  <a:pt x="35828" y="532"/>
                  <a:pt x="384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509A979-A80A-DF20-D06F-B9D8CE60E485}"/>
              </a:ext>
            </a:extLst>
          </p:cNvPr>
          <p:cNvSpPr/>
          <p:nvPr/>
        </p:nvSpPr>
        <p:spPr>
          <a:xfrm>
            <a:off x="3789847" y="6155575"/>
            <a:ext cx="189606" cy="74162"/>
          </a:xfrm>
          <a:custGeom>
            <a:avLst/>
            <a:gdLst>
              <a:gd name="connsiteX0" fmla="*/ 1103 w 189606"/>
              <a:gd name="connsiteY0" fmla="*/ 73775 h 74162"/>
              <a:gd name="connsiteX1" fmla="*/ 121753 w 189606"/>
              <a:gd name="connsiteY1" fmla="*/ 19800 h 74162"/>
              <a:gd name="connsiteX2" fmla="*/ 188428 w 189606"/>
              <a:gd name="connsiteY2" fmla="*/ 750 h 74162"/>
              <a:gd name="connsiteX3" fmla="*/ 67778 w 189606"/>
              <a:gd name="connsiteY3" fmla="*/ 42025 h 74162"/>
              <a:gd name="connsiteX4" fmla="*/ 1103 w 189606"/>
              <a:gd name="connsiteY4" fmla="*/ 73775 h 7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06" h="74162">
                <a:moveTo>
                  <a:pt x="1103" y="73775"/>
                </a:moveTo>
                <a:cubicBezTo>
                  <a:pt x="10099" y="70071"/>
                  <a:pt x="90532" y="31971"/>
                  <a:pt x="121753" y="19800"/>
                </a:cubicBezTo>
                <a:cubicBezTo>
                  <a:pt x="152974" y="7629"/>
                  <a:pt x="197424" y="-2954"/>
                  <a:pt x="188428" y="750"/>
                </a:cubicBezTo>
                <a:cubicBezTo>
                  <a:pt x="179432" y="4454"/>
                  <a:pt x="95295" y="30383"/>
                  <a:pt x="67778" y="42025"/>
                </a:cubicBezTo>
                <a:cubicBezTo>
                  <a:pt x="40261" y="53667"/>
                  <a:pt x="-7893" y="77479"/>
                  <a:pt x="1103" y="7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CFAFBC6-237D-D70F-D4DE-74D90A345D97}"/>
              </a:ext>
            </a:extLst>
          </p:cNvPr>
          <p:cNvSpPr/>
          <p:nvPr/>
        </p:nvSpPr>
        <p:spPr>
          <a:xfrm>
            <a:off x="4654166" y="6314147"/>
            <a:ext cx="602187" cy="33096"/>
          </a:xfrm>
          <a:custGeom>
            <a:avLst/>
            <a:gdLst>
              <a:gd name="connsiteX0" fmla="*/ 384 w 602187"/>
              <a:gd name="connsiteY0" fmla="*/ 7278 h 33096"/>
              <a:gd name="connsiteX1" fmla="*/ 222634 w 602187"/>
              <a:gd name="connsiteY1" fmla="*/ 10453 h 33096"/>
              <a:gd name="connsiteX2" fmla="*/ 489334 w 602187"/>
              <a:gd name="connsiteY2" fmla="*/ 13628 h 33096"/>
              <a:gd name="connsiteX3" fmla="*/ 381384 w 602187"/>
              <a:gd name="connsiteY3" fmla="*/ 29503 h 33096"/>
              <a:gd name="connsiteX4" fmla="*/ 600459 w 602187"/>
              <a:gd name="connsiteY4" fmla="*/ 32678 h 33096"/>
              <a:gd name="connsiteX5" fmla="*/ 473459 w 602187"/>
              <a:gd name="connsiteY5" fmla="*/ 29503 h 33096"/>
              <a:gd name="connsiteX6" fmla="*/ 289309 w 602187"/>
              <a:gd name="connsiteY6" fmla="*/ 928 h 33096"/>
              <a:gd name="connsiteX7" fmla="*/ 384 w 602187"/>
              <a:gd name="connsiteY7" fmla="*/ 7278 h 3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187" h="33096">
                <a:moveTo>
                  <a:pt x="384" y="7278"/>
                </a:moveTo>
                <a:cubicBezTo>
                  <a:pt x="-10728" y="8865"/>
                  <a:pt x="222634" y="10453"/>
                  <a:pt x="222634" y="10453"/>
                </a:cubicBezTo>
                <a:cubicBezTo>
                  <a:pt x="304126" y="11511"/>
                  <a:pt x="462876" y="10453"/>
                  <a:pt x="489334" y="13628"/>
                </a:cubicBezTo>
                <a:cubicBezTo>
                  <a:pt x="515792" y="16803"/>
                  <a:pt x="362863" y="26328"/>
                  <a:pt x="381384" y="29503"/>
                </a:cubicBezTo>
                <a:cubicBezTo>
                  <a:pt x="399905" y="32678"/>
                  <a:pt x="585113" y="32678"/>
                  <a:pt x="600459" y="32678"/>
                </a:cubicBezTo>
                <a:cubicBezTo>
                  <a:pt x="615805" y="32678"/>
                  <a:pt x="525317" y="34795"/>
                  <a:pt x="473459" y="29503"/>
                </a:cubicBezTo>
                <a:cubicBezTo>
                  <a:pt x="421601" y="24211"/>
                  <a:pt x="362863" y="4632"/>
                  <a:pt x="289309" y="928"/>
                </a:cubicBezTo>
                <a:cubicBezTo>
                  <a:pt x="215755" y="-2776"/>
                  <a:pt x="11496" y="5691"/>
                  <a:pt x="384" y="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77E63E2E-1D2A-E847-8755-F7A7FF07B88E}"/>
              </a:ext>
            </a:extLst>
          </p:cNvPr>
          <p:cNvSpPr/>
          <p:nvPr/>
        </p:nvSpPr>
        <p:spPr>
          <a:xfrm>
            <a:off x="4530381" y="6181605"/>
            <a:ext cx="308649" cy="83342"/>
          </a:xfrm>
          <a:custGeom>
            <a:avLst/>
            <a:gdLst>
              <a:gd name="connsiteX0" fmla="*/ 344 w 308649"/>
              <a:gd name="connsiteY0" fmla="*/ 47745 h 83342"/>
              <a:gd name="connsiteX1" fmla="*/ 101944 w 308649"/>
              <a:gd name="connsiteY1" fmla="*/ 38220 h 83342"/>
              <a:gd name="connsiteX2" fmla="*/ 301969 w 308649"/>
              <a:gd name="connsiteY2" fmla="*/ 82670 h 83342"/>
              <a:gd name="connsiteX3" fmla="*/ 241644 w 308649"/>
              <a:gd name="connsiteY3" fmla="*/ 60445 h 83342"/>
              <a:gd name="connsiteX4" fmla="*/ 51144 w 308649"/>
              <a:gd name="connsiteY4" fmla="*/ 120 h 83342"/>
              <a:gd name="connsiteX5" fmla="*/ 197194 w 308649"/>
              <a:gd name="connsiteY5" fmla="*/ 44570 h 83342"/>
              <a:gd name="connsiteX6" fmla="*/ 133694 w 308649"/>
              <a:gd name="connsiteY6" fmla="*/ 31870 h 83342"/>
              <a:gd name="connsiteX7" fmla="*/ 344 w 308649"/>
              <a:gd name="connsiteY7" fmla="*/ 47745 h 8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49" h="83342">
                <a:moveTo>
                  <a:pt x="344" y="47745"/>
                </a:moveTo>
                <a:cubicBezTo>
                  <a:pt x="-4947" y="48803"/>
                  <a:pt x="51673" y="32399"/>
                  <a:pt x="101944" y="38220"/>
                </a:cubicBezTo>
                <a:cubicBezTo>
                  <a:pt x="152215" y="44041"/>
                  <a:pt x="278686" y="78966"/>
                  <a:pt x="301969" y="82670"/>
                </a:cubicBezTo>
                <a:cubicBezTo>
                  <a:pt x="325252" y="86374"/>
                  <a:pt x="283448" y="74203"/>
                  <a:pt x="241644" y="60445"/>
                </a:cubicBezTo>
                <a:cubicBezTo>
                  <a:pt x="199840" y="46687"/>
                  <a:pt x="58552" y="2766"/>
                  <a:pt x="51144" y="120"/>
                </a:cubicBezTo>
                <a:cubicBezTo>
                  <a:pt x="43736" y="-2526"/>
                  <a:pt x="183436" y="39278"/>
                  <a:pt x="197194" y="44570"/>
                </a:cubicBezTo>
                <a:cubicBezTo>
                  <a:pt x="210952" y="49862"/>
                  <a:pt x="164386" y="31341"/>
                  <a:pt x="133694" y="31870"/>
                </a:cubicBezTo>
                <a:cubicBezTo>
                  <a:pt x="103002" y="32399"/>
                  <a:pt x="5635" y="46687"/>
                  <a:pt x="344" y="47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AB6AE25B-386F-EC8A-3244-6310955FB7D0}"/>
              </a:ext>
            </a:extLst>
          </p:cNvPr>
          <p:cNvSpPr/>
          <p:nvPr/>
        </p:nvSpPr>
        <p:spPr>
          <a:xfrm>
            <a:off x="3437822" y="6286195"/>
            <a:ext cx="270579" cy="99070"/>
          </a:xfrm>
          <a:custGeom>
            <a:avLst/>
            <a:gdLst>
              <a:gd name="connsiteX0" fmla="*/ 270578 w 270579"/>
              <a:gd name="connsiteY0" fmla="*/ 305 h 99070"/>
              <a:gd name="connsiteX1" fmla="*/ 54678 w 270579"/>
              <a:gd name="connsiteY1" fmla="*/ 13005 h 99070"/>
              <a:gd name="connsiteX2" fmla="*/ 703 w 270579"/>
              <a:gd name="connsiteY2" fmla="*/ 98730 h 99070"/>
              <a:gd name="connsiteX3" fmla="*/ 26103 w 270579"/>
              <a:gd name="connsiteY3" fmla="*/ 41580 h 99070"/>
              <a:gd name="connsiteX4" fmla="*/ 57853 w 270579"/>
              <a:gd name="connsiteY4" fmla="*/ 6655 h 99070"/>
              <a:gd name="connsiteX5" fmla="*/ 270578 w 270579"/>
              <a:gd name="connsiteY5" fmla="*/ 305 h 9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79" h="99070">
                <a:moveTo>
                  <a:pt x="270578" y="305"/>
                </a:moveTo>
                <a:cubicBezTo>
                  <a:pt x="270049" y="1363"/>
                  <a:pt x="99657" y="-3399"/>
                  <a:pt x="54678" y="13005"/>
                </a:cubicBezTo>
                <a:cubicBezTo>
                  <a:pt x="9699" y="29409"/>
                  <a:pt x="5465" y="93968"/>
                  <a:pt x="703" y="98730"/>
                </a:cubicBezTo>
                <a:cubicBezTo>
                  <a:pt x="-4059" y="103492"/>
                  <a:pt x="16578" y="56926"/>
                  <a:pt x="26103" y="41580"/>
                </a:cubicBezTo>
                <a:cubicBezTo>
                  <a:pt x="35628" y="26234"/>
                  <a:pt x="20811" y="12476"/>
                  <a:pt x="57853" y="6655"/>
                </a:cubicBezTo>
                <a:cubicBezTo>
                  <a:pt x="94895" y="834"/>
                  <a:pt x="271107" y="-753"/>
                  <a:pt x="270578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982AE48-3994-1744-D0BD-D98519CB8FA1}"/>
              </a:ext>
            </a:extLst>
          </p:cNvPr>
          <p:cNvSpPr/>
          <p:nvPr/>
        </p:nvSpPr>
        <p:spPr>
          <a:xfrm>
            <a:off x="5975188" y="6357751"/>
            <a:ext cx="146137" cy="411690"/>
          </a:xfrm>
          <a:custGeom>
            <a:avLst/>
            <a:gdLst>
              <a:gd name="connsiteX0" fmla="*/ 145393 w 146137"/>
              <a:gd name="connsiteY0" fmla="*/ 3720 h 411690"/>
              <a:gd name="connsiteX1" fmla="*/ 2825 w 146137"/>
              <a:gd name="connsiteY1" fmla="*/ 406843 h 411690"/>
              <a:gd name="connsiteX2" fmla="*/ 56902 w 146137"/>
              <a:gd name="connsiteY2" fmla="*/ 215114 h 411690"/>
              <a:gd name="connsiteX3" fmla="*/ 145393 w 146137"/>
              <a:gd name="connsiteY3" fmla="*/ 3720 h 41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37" h="411690">
                <a:moveTo>
                  <a:pt x="145393" y="3720"/>
                </a:moveTo>
                <a:cubicBezTo>
                  <a:pt x="136380" y="35675"/>
                  <a:pt x="17573" y="371611"/>
                  <a:pt x="2825" y="406843"/>
                </a:cubicBezTo>
                <a:cubicBezTo>
                  <a:pt x="-11923" y="442075"/>
                  <a:pt x="34779" y="275746"/>
                  <a:pt x="56902" y="215114"/>
                </a:cubicBezTo>
                <a:cubicBezTo>
                  <a:pt x="79024" y="154482"/>
                  <a:pt x="154406" y="-28235"/>
                  <a:pt x="145393" y="3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4D82171-E74D-A497-3ACA-6966751906F2}"/>
              </a:ext>
            </a:extLst>
          </p:cNvPr>
          <p:cNvSpPr/>
          <p:nvPr/>
        </p:nvSpPr>
        <p:spPr>
          <a:xfrm>
            <a:off x="5012032" y="7196520"/>
            <a:ext cx="504269" cy="312327"/>
          </a:xfrm>
          <a:custGeom>
            <a:avLst/>
            <a:gdLst>
              <a:gd name="connsiteX0" fmla="*/ 2420 w 504269"/>
              <a:gd name="connsiteY0" fmla="*/ 310409 h 312327"/>
              <a:gd name="connsiteX1" fmla="*/ 494033 w 504269"/>
              <a:gd name="connsiteY1" fmla="*/ 5609 h 312327"/>
              <a:gd name="connsiteX2" fmla="*/ 312136 w 504269"/>
              <a:gd name="connsiteY2" fmla="*/ 128512 h 312327"/>
              <a:gd name="connsiteX3" fmla="*/ 2420 w 504269"/>
              <a:gd name="connsiteY3" fmla="*/ 310409 h 31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69" h="312327">
                <a:moveTo>
                  <a:pt x="2420" y="310409"/>
                </a:moveTo>
                <a:cubicBezTo>
                  <a:pt x="32736" y="289925"/>
                  <a:pt x="442414" y="35925"/>
                  <a:pt x="494033" y="5609"/>
                </a:cubicBezTo>
                <a:cubicBezTo>
                  <a:pt x="545652" y="-24707"/>
                  <a:pt x="389155" y="75254"/>
                  <a:pt x="312136" y="128512"/>
                </a:cubicBezTo>
                <a:cubicBezTo>
                  <a:pt x="235117" y="181770"/>
                  <a:pt x="-27896" y="330893"/>
                  <a:pt x="2420" y="310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FF9A8F04-6438-8AE9-AEF1-98E009DA5B0B}"/>
              </a:ext>
            </a:extLst>
          </p:cNvPr>
          <p:cNvSpPr/>
          <p:nvPr/>
        </p:nvSpPr>
        <p:spPr>
          <a:xfrm>
            <a:off x="3454741" y="7368429"/>
            <a:ext cx="304577" cy="288904"/>
          </a:xfrm>
          <a:custGeom>
            <a:avLst/>
            <a:gdLst>
              <a:gd name="connsiteX0" fmla="*/ 1298 w 304577"/>
              <a:gd name="connsiteY0" fmla="*/ 848 h 288904"/>
              <a:gd name="connsiteX1" fmla="*/ 138949 w 304577"/>
              <a:gd name="connsiteY1" fmla="*/ 104087 h 288904"/>
              <a:gd name="connsiteX2" fmla="*/ 301182 w 304577"/>
              <a:gd name="connsiteY2" fmla="*/ 285984 h 288904"/>
              <a:gd name="connsiteX3" fmla="*/ 247104 w 304577"/>
              <a:gd name="connsiteY3" fmla="*/ 212242 h 288904"/>
              <a:gd name="connsiteX4" fmla="*/ 222524 w 304577"/>
              <a:gd name="connsiteY4" fmla="*/ 158165 h 288904"/>
              <a:gd name="connsiteX5" fmla="*/ 1298 w 304577"/>
              <a:gd name="connsiteY5" fmla="*/ 848 h 28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77" h="288904">
                <a:moveTo>
                  <a:pt x="1298" y="848"/>
                </a:moveTo>
                <a:cubicBezTo>
                  <a:pt x="-12631" y="-8165"/>
                  <a:pt x="88968" y="56564"/>
                  <a:pt x="138949" y="104087"/>
                </a:cubicBezTo>
                <a:cubicBezTo>
                  <a:pt x="188930" y="151610"/>
                  <a:pt x="283156" y="267958"/>
                  <a:pt x="301182" y="285984"/>
                </a:cubicBezTo>
                <a:cubicBezTo>
                  <a:pt x="319208" y="304010"/>
                  <a:pt x="260214" y="233545"/>
                  <a:pt x="247104" y="212242"/>
                </a:cubicBezTo>
                <a:cubicBezTo>
                  <a:pt x="233994" y="190939"/>
                  <a:pt x="260214" y="192578"/>
                  <a:pt x="222524" y="158165"/>
                </a:cubicBezTo>
                <a:cubicBezTo>
                  <a:pt x="184834" y="123752"/>
                  <a:pt x="15227" y="9861"/>
                  <a:pt x="1298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B5977ED-6F51-FCB5-C61D-DB631371695F}"/>
              </a:ext>
            </a:extLst>
          </p:cNvPr>
          <p:cNvSpPr/>
          <p:nvPr/>
        </p:nvSpPr>
        <p:spPr>
          <a:xfrm>
            <a:off x="4308469" y="7589816"/>
            <a:ext cx="638079" cy="141867"/>
          </a:xfrm>
          <a:custGeom>
            <a:avLst/>
            <a:gdLst>
              <a:gd name="connsiteX0" fmla="*/ 7892 w 638079"/>
              <a:gd name="connsiteY0" fmla="*/ 138339 h 141867"/>
              <a:gd name="connsiteX1" fmla="*/ 632241 w 638079"/>
              <a:gd name="connsiteY1" fmla="*/ 687 h 141867"/>
              <a:gd name="connsiteX2" fmla="*/ 302860 w 638079"/>
              <a:gd name="connsiteY2" fmla="*/ 89178 h 141867"/>
              <a:gd name="connsiteX3" fmla="*/ 7892 w 638079"/>
              <a:gd name="connsiteY3" fmla="*/ 138339 h 1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079" h="141867">
                <a:moveTo>
                  <a:pt x="7892" y="138339"/>
                </a:moveTo>
                <a:cubicBezTo>
                  <a:pt x="62789" y="123591"/>
                  <a:pt x="583080" y="8880"/>
                  <a:pt x="632241" y="687"/>
                </a:cubicBezTo>
                <a:cubicBezTo>
                  <a:pt x="681402" y="-7507"/>
                  <a:pt x="406918" y="59681"/>
                  <a:pt x="302860" y="89178"/>
                </a:cubicBezTo>
                <a:cubicBezTo>
                  <a:pt x="198802" y="118675"/>
                  <a:pt x="-47005" y="153087"/>
                  <a:pt x="7892" y="138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DED15AEC-3030-3EA4-491F-961A5DE95FEB}"/>
              </a:ext>
            </a:extLst>
          </p:cNvPr>
          <p:cNvSpPr/>
          <p:nvPr/>
        </p:nvSpPr>
        <p:spPr>
          <a:xfrm>
            <a:off x="3939633" y="4733320"/>
            <a:ext cx="57289" cy="246884"/>
          </a:xfrm>
          <a:custGeom>
            <a:avLst/>
            <a:gdLst>
              <a:gd name="connsiteX0" fmla="*/ 3102 w 57289"/>
              <a:gd name="connsiteY0" fmla="*/ 912 h 246884"/>
              <a:gd name="connsiteX1" fmla="*/ 32599 w 57289"/>
              <a:gd name="connsiteY1" fmla="*/ 187725 h 246884"/>
              <a:gd name="connsiteX2" fmla="*/ 57180 w 57289"/>
              <a:gd name="connsiteY2" fmla="*/ 246719 h 246884"/>
              <a:gd name="connsiteX3" fmla="*/ 22767 w 57289"/>
              <a:gd name="connsiteY3" fmla="*/ 202474 h 246884"/>
              <a:gd name="connsiteX4" fmla="*/ 3102 w 57289"/>
              <a:gd name="connsiteY4" fmla="*/ 118899 h 246884"/>
              <a:gd name="connsiteX5" fmla="*/ 3102 w 57289"/>
              <a:gd name="connsiteY5" fmla="*/ 912 h 24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89" h="246884">
                <a:moveTo>
                  <a:pt x="3102" y="912"/>
                </a:moveTo>
                <a:cubicBezTo>
                  <a:pt x="8018" y="12383"/>
                  <a:pt x="23586" y="146757"/>
                  <a:pt x="32599" y="187725"/>
                </a:cubicBezTo>
                <a:cubicBezTo>
                  <a:pt x="41612" y="228693"/>
                  <a:pt x="58819" y="244261"/>
                  <a:pt x="57180" y="246719"/>
                </a:cubicBezTo>
                <a:cubicBezTo>
                  <a:pt x="55541" y="249177"/>
                  <a:pt x="31780" y="223777"/>
                  <a:pt x="22767" y="202474"/>
                </a:cubicBezTo>
                <a:cubicBezTo>
                  <a:pt x="13754" y="181171"/>
                  <a:pt x="6380" y="148396"/>
                  <a:pt x="3102" y="118899"/>
                </a:cubicBezTo>
                <a:cubicBezTo>
                  <a:pt x="-176" y="89402"/>
                  <a:pt x="-1814" y="-10559"/>
                  <a:pt x="3102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BA2145CE-0ECE-EC3D-2D73-DD5EE02BCCFF}"/>
              </a:ext>
            </a:extLst>
          </p:cNvPr>
          <p:cNvSpPr/>
          <p:nvPr/>
        </p:nvSpPr>
        <p:spPr>
          <a:xfrm>
            <a:off x="3868921" y="4763729"/>
            <a:ext cx="39987" cy="191729"/>
          </a:xfrm>
          <a:custGeom>
            <a:avLst/>
            <a:gdLst>
              <a:gd name="connsiteX0" fmla="*/ 73 w 39987"/>
              <a:gd name="connsiteY0" fmla="*/ 0 h 191729"/>
              <a:gd name="connsiteX1" fmla="*/ 29569 w 39987"/>
              <a:gd name="connsiteY1" fmla="*/ 127819 h 191729"/>
              <a:gd name="connsiteX2" fmla="*/ 29569 w 39987"/>
              <a:gd name="connsiteY2" fmla="*/ 191729 h 191729"/>
              <a:gd name="connsiteX3" fmla="*/ 39402 w 39987"/>
              <a:gd name="connsiteY3" fmla="*/ 127819 h 191729"/>
              <a:gd name="connsiteX4" fmla="*/ 73 w 39987"/>
              <a:gd name="connsiteY4" fmla="*/ 0 h 1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87" h="191729">
                <a:moveTo>
                  <a:pt x="73" y="0"/>
                </a:moveTo>
                <a:cubicBezTo>
                  <a:pt x="-1566" y="0"/>
                  <a:pt x="24653" y="95864"/>
                  <a:pt x="29569" y="127819"/>
                </a:cubicBezTo>
                <a:cubicBezTo>
                  <a:pt x="34485" y="159774"/>
                  <a:pt x="27930" y="191729"/>
                  <a:pt x="29569" y="191729"/>
                </a:cubicBezTo>
                <a:cubicBezTo>
                  <a:pt x="31208" y="191729"/>
                  <a:pt x="42679" y="152400"/>
                  <a:pt x="39402" y="127819"/>
                </a:cubicBezTo>
                <a:cubicBezTo>
                  <a:pt x="36125" y="103238"/>
                  <a:pt x="1712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7E895FC-8895-A33A-20A7-A10AEA9573F0}"/>
              </a:ext>
            </a:extLst>
          </p:cNvPr>
          <p:cNvSpPr/>
          <p:nvPr/>
        </p:nvSpPr>
        <p:spPr>
          <a:xfrm>
            <a:off x="4709048" y="5284004"/>
            <a:ext cx="69593" cy="169443"/>
          </a:xfrm>
          <a:custGeom>
            <a:avLst/>
            <a:gdLst>
              <a:gd name="connsiteX0" fmla="*/ 69429 w 69593"/>
              <a:gd name="connsiteY0" fmla="*/ 835 h 169443"/>
              <a:gd name="connsiteX1" fmla="*/ 20268 w 69593"/>
              <a:gd name="connsiteY1" fmla="*/ 74577 h 169443"/>
              <a:gd name="connsiteX2" fmla="*/ 35017 w 69593"/>
              <a:gd name="connsiteY2" fmla="*/ 167983 h 169443"/>
              <a:gd name="connsiteX3" fmla="*/ 604 w 69593"/>
              <a:gd name="connsiteY3" fmla="*/ 123738 h 169443"/>
              <a:gd name="connsiteX4" fmla="*/ 69429 w 69593"/>
              <a:gd name="connsiteY4" fmla="*/ 835 h 16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93" h="169443">
                <a:moveTo>
                  <a:pt x="69429" y="835"/>
                </a:moveTo>
                <a:cubicBezTo>
                  <a:pt x="72706" y="-7358"/>
                  <a:pt x="26003" y="46719"/>
                  <a:pt x="20268" y="74577"/>
                </a:cubicBezTo>
                <a:cubicBezTo>
                  <a:pt x="14533" y="102435"/>
                  <a:pt x="38294" y="159790"/>
                  <a:pt x="35017" y="167983"/>
                </a:cubicBezTo>
                <a:cubicBezTo>
                  <a:pt x="31740" y="176176"/>
                  <a:pt x="-5131" y="148319"/>
                  <a:pt x="604" y="123738"/>
                </a:cubicBezTo>
                <a:cubicBezTo>
                  <a:pt x="6339" y="99157"/>
                  <a:pt x="66152" y="9028"/>
                  <a:pt x="69429" y="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D6169520-AE25-B109-BC63-FD92B803B185}"/>
              </a:ext>
            </a:extLst>
          </p:cNvPr>
          <p:cNvSpPr/>
          <p:nvPr/>
        </p:nvSpPr>
        <p:spPr>
          <a:xfrm>
            <a:off x="3451015" y="5673174"/>
            <a:ext cx="79441" cy="123009"/>
          </a:xfrm>
          <a:custGeom>
            <a:avLst/>
            <a:gdLst>
              <a:gd name="connsiteX0" fmla="*/ 78766 w 79441"/>
              <a:gd name="connsiteY0" fmla="*/ 39 h 123009"/>
              <a:gd name="connsiteX1" fmla="*/ 64017 w 79441"/>
              <a:gd name="connsiteY1" fmla="*/ 68865 h 123009"/>
              <a:gd name="connsiteX2" fmla="*/ 108 w 79441"/>
              <a:gd name="connsiteY2" fmla="*/ 122942 h 123009"/>
              <a:gd name="connsiteX3" fmla="*/ 49269 w 79441"/>
              <a:gd name="connsiteY3" fmla="*/ 78697 h 123009"/>
              <a:gd name="connsiteX4" fmla="*/ 78766 w 79441"/>
              <a:gd name="connsiteY4" fmla="*/ 39 h 1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41" h="123009">
                <a:moveTo>
                  <a:pt x="78766" y="39"/>
                </a:moveTo>
                <a:cubicBezTo>
                  <a:pt x="81224" y="-1600"/>
                  <a:pt x="77127" y="48381"/>
                  <a:pt x="64017" y="68865"/>
                </a:cubicBezTo>
                <a:cubicBezTo>
                  <a:pt x="50907" y="89349"/>
                  <a:pt x="2566" y="121303"/>
                  <a:pt x="108" y="122942"/>
                </a:cubicBezTo>
                <a:cubicBezTo>
                  <a:pt x="-2350" y="124581"/>
                  <a:pt x="37798" y="95903"/>
                  <a:pt x="49269" y="78697"/>
                </a:cubicBezTo>
                <a:cubicBezTo>
                  <a:pt x="60740" y="61491"/>
                  <a:pt x="76308" y="1678"/>
                  <a:pt x="7876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73D88E3-69BD-9F21-29AB-1B766B0CE13F}"/>
              </a:ext>
            </a:extLst>
          </p:cNvPr>
          <p:cNvSpPr/>
          <p:nvPr/>
        </p:nvSpPr>
        <p:spPr>
          <a:xfrm>
            <a:off x="3421506" y="5923895"/>
            <a:ext cx="25042" cy="132827"/>
          </a:xfrm>
          <a:custGeom>
            <a:avLst/>
            <a:gdLst>
              <a:gd name="connsiteX0" fmla="*/ 5036 w 25042"/>
              <a:gd name="connsiteY0" fmla="*/ 40 h 132827"/>
              <a:gd name="connsiteX1" fmla="*/ 14868 w 25042"/>
              <a:gd name="connsiteY1" fmla="*/ 68866 h 132827"/>
              <a:gd name="connsiteX2" fmla="*/ 120 w 25042"/>
              <a:gd name="connsiteY2" fmla="*/ 132776 h 132827"/>
              <a:gd name="connsiteX3" fmla="*/ 24700 w 25042"/>
              <a:gd name="connsiteY3" fmla="*/ 78699 h 132827"/>
              <a:gd name="connsiteX4" fmla="*/ 5036 w 25042"/>
              <a:gd name="connsiteY4" fmla="*/ 40 h 1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2" h="132827">
                <a:moveTo>
                  <a:pt x="5036" y="40"/>
                </a:moveTo>
                <a:cubicBezTo>
                  <a:pt x="3397" y="-1599"/>
                  <a:pt x="15687" y="46743"/>
                  <a:pt x="14868" y="68866"/>
                </a:cubicBezTo>
                <a:cubicBezTo>
                  <a:pt x="14049" y="90989"/>
                  <a:pt x="-1519" y="131137"/>
                  <a:pt x="120" y="132776"/>
                </a:cubicBezTo>
                <a:cubicBezTo>
                  <a:pt x="1759" y="134415"/>
                  <a:pt x="21423" y="96725"/>
                  <a:pt x="24700" y="78699"/>
                </a:cubicBezTo>
                <a:cubicBezTo>
                  <a:pt x="27977" y="60673"/>
                  <a:pt x="6675" y="1679"/>
                  <a:pt x="503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31BD774B-7DE8-72DA-11DB-B2FF8CA4E998}"/>
              </a:ext>
            </a:extLst>
          </p:cNvPr>
          <p:cNvSpPr/>
          <p:nvPr/>
        </p:nvSpPr>
        <p:spPr>
          <a:xfrm>
            <a:off x="5006223" y="5461809"/>
            <a:ext cx="47625" cy="127843"/>
          </a:xfrm>
          <a:custGeom>
            <a:avLst/>
            <a:gdLst>
              <a:gd name="connsiteX0" fmla="*/ 47558 w 47625"/>
              <a:gd name="connsiteY0" fmla="*/ 10 h 127843"/>
              <a:gd name="connsiteX1" fmla="*/ 13145 w 47625"/>
              <a:gd name="connsiteY1" fmla="*/ 68836 h 127843"/>
              <a:gd name="connsiteX2" fmla="*/ 3312 w 47625"/>
              <a:gd name="connsiteY2" fmla="*/ 127830 h 127843"/>
              <a:gd name="connsiteX3" fmla="*/ 3312 w 47625"/>
              <a:gd name="connsiteY3" fmla="*/ 73752 h 127843"/>
              <a:gd name="connsiteX4" fmla="*/ 47558 w 47625"/>
              <a:gd name="connsiteY4" fmla="*/ 10 h 12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" h="127843">
                <a:moveTo>
                  <a:pt x="47558" y="10"/>
                </a:moveTo>
                <a:cubicBezTo>
                  <a:pt x="49197" y="-809"/>
                  <a:pt x="20519" y="47533"/>
                  <a:pt x="13145" y="68836"/>
                </a:cubicBezTo>
                <a:cubicBezTo>
                  <a:pt x="5771" y="90139"/>
                  <a:pt x="4951" y="127011"/>
                  <a:pt x="3312" y="127830"/>
                </a:cubicBezTo>
                <a:cubicBezTo>
                  <a:pt x="1673" y="128649"/>
                  <a:pt x="-3243" y="92597"/>
                  <a:pt x="3312" y="73752"/>
                </a:cubicBezTo>
                <a:cubicBezTo>
                  <a:pt x="9867" y="54907"/>
                  <a:pt x="45919" y="829"/>
                  <a:pt x="4755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EDC5741-36CC-2767-5A27-DDBDB5875EC1}"/>
              </a:ext>
            </a:extLst>
          </p:cNvPr>
          <p:cNvSpPr/>
          <p:nvPr/>
        </p:nvSpPr>
        <p:spPr>
          <a:xfrm>
            <a:off x="3027155" y="5352009"/>
            <a:ext cx="223869" cy="55890"/>
          </a:xfrm>
          <a:custGeom>
            <a:avLst/>
            <a:gdLst>
              <a:gd name="connsiteX0" fmla="*/ 1180 w 223869"/>
              <a:gd name="connsiteY0" fmla="*/ 55733 h 55890"/>
              <a:gd name="connsiteX1" fmla="*/ 89671 w 223869"/>
              <a:gd name="connsiteY1" fmla="*/ 6572 h 55890"/>
              <a:gd name="connsiteX2" fmla="*/ 222406 w 223869"/>
              <a:gd name="connsiteY2" fmla="*/ 1656 h 55890"/>
              <a:gd name="connsiteX3" fmla="*/ 153580 w 223869"/>
              <a:gd name="connsiteY3" fmla="*/ 1656 h 55890"/>
              <a:gd name="connsiteX4" fmla="*/ 45426 w 223869"/>
              <a:gd name="connsiteY4" fmla="*/ 21320 h 55890"/>
              <a:gd name="connsiteX5" fmla="*/ 1180 w 223869"/>
              <a:gd name="connsiteY5" fmla="*/ 55733 h 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69" h="55890">
                <a:moveTo>
                  <a:pt x="1180" y="55733"/>
                </a:moveTo>
                <a:cubicBezTo>
                  <a:pt x="8554" y="53275"/>
                  <a:pt x="52800" y="15585"/>
                  <a:pt x="89671" y="6572"/>
                </a:cubicBezTo>
                <a:cubicBezTo>
                  <a:pt x="126542" y="-2441"/>
                  <a:pt x="211755" y="2475"/>
                  <a:pt x="222406" y="1656"/>
                </a:cubicBezTo>
                <a:cubicBezTo>
                  <a:pt x="233057" y="837"/>
                  <a:pt x="183077" y="-1621"/>
                  <a:pt x="153580" y="1656"/>
                </a:cubicBezTo>
                <a:cubicBezTo>
                  <a:pt x="124083" y="4933"/>
                  <a:pt x="68368" y="11488"/>
                  <a:pt x="45426" y="21320"/>
                </a:cubicBezTo>
                <a:cubicBezTo>
                  <a:pt x="22484" y="31152"/>
                  <a:pt x="-6194" y="58191"/>
                  <a:pt x="1180" y="55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59CE926E-3388-0873-1B73-0B597B56B153}"/>
              </a:ext>
            </a:extLst>
          </p:cNvPr>
          <p:cNvSpPr/>
          <p:nvPr/>
        </p:nvSpPr>
        <p:spPr>
          <a:xfrm>
            <a:off x="2787594" y="4468065"/>
            <a:ext cx="1132348" cy="215916"/>
          </a:xfrm>
          <a:custGeom>
            <a:avLst/>
            <a:gdLst>
              <a:gd name="connsiteX0" fmla="*/ 2259 w 1132348"/>
              <a:gd name="connsiteY0" fmla="*/ 215902 h 215916"/>
              <a:gd name="connsiteX1" fmla="*/ 370818 w 1132348"/>
              <a:gd name="connsiteY1" fmla="*/ 61947 h 215916"/>
              <a:gd name="connsiteX2" fmla="*/ 352157 w 1132348"/>
              <a:gd name="connsiteY2" fmla="*/ 71278 h 215916"/>
              <a:gd name="connsiteX3" fmla="*/ 534104 w 1132348"/>
              <a:gd name="connsiteY3" fmla="*/ 43286 h 215916"/>
              <a:gd name="connsiteX4" fmla="*/ 879337 w 1132348"/>
              <a:gd name="connsiteY4" fmla="*/ 75943 h 215916"/>
              <a:gd name="connsiteX5" fmla="*/ 739377 w 1132348"/>
              <a:gd name="connsiteY5" fmla="*/ 33955 h 215916"/>
              <a:gd name="connsiteX6" fmla="*/ 1131263 w 1132348"/>
              <a:gd name="connsiteY6" fmla="*/ 131927 h 215916"/>
              <a:gd name="connsiteX7" fmla="*/ 842014 w 1132348"/>
              <a:gd name="connsiteY7" fmla="*/ 38621 h 215916"/>
              <a:gd name="connsiteX8" fmla="*/ 426802 w 1132348"/>
              <a:gd name="connsiteY8" fmla="*/ 1298 h 215916"/>
              <a:gd name="connsiteX9" fmla="*/ 146884 w 1132348"/>
              <a:gd name="connsiteY9" fmla="*/ 80608 h 215916"/>
              <a:gd name="connsiteX10" fmla="*/ 212198 w 1132348"/>
              <a:gd name="connsiteY10" fmla="*/ 71278 h 215916"/>
              <a:gd name="connsiteX11" fmla="*/ 2259 w 1132348"/>
              <a:gd name="connsiteY11" fmla="*/ 215902 h 21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2348" h="215916">
                <a:moveTo>
                  <a:pt x="2259" y="215902"/>
                </a:moveTo>
                <a:cubicBezTo>
                  <a:pt x="28696" y="214347"/>
                  <a:pt x="312502" y="86051"/>
                  <a:pt x="370818" y="61947"/>
                </a:cubicBezTo>
                <a:cubicBezTo>
                  <a:pt x="429134" y="37843"/>
                  <a:pt x="324943" y="74388"/>
                  <a:pt x="352157" y="71278"/>
                </a:cubicBezTo>
                <a:cubicBezTo>
                  <a:pt x="379371" y="68168"/>
                  <a:pt x="446241" y="42508"/>
                  <a:pt x="534104" y="43286"/>
                </a:cubicBezTo>
                <a:cubicBezTo>
                  <a:pt x="621967" y="44063"/>
                  <a:pt x="845125" y="77498"/>
                  <a:pt x="879337" y="75943"/>
                </a:cubicBezTo>
                <a:cubicBezTo>
                  <a:pt x="913549" y="74388"/>
                  <a:pt x="697389" y="24624"/>
                  <a:pt x="739377" y="33955"/>
                </a:cubicBezTo>
                <a:cubicBezTo>
                  <a:pt x="781365" y="43286"/>
                  <a:pt x="1114157" y="131149"/>
                  <a:pt x="1131263" y="131927"/>
                </a:cubicBezTo>
                <a:cubicBezTo>
                  <a:pt x="1148369" y="132705"/>
                  <a:pt x="959424" y="60392"/>
                  <a:pt x="842014" y="38621"/>
                </a:cubicBezTo>
                <a:cubicBezTo>
                  <a:pt x="724604" y="16850"/>
                  <a:pt x="542657" y="-5700"/>
                  <a:pt x="426802" y="1298"/>
                </a:cubicBezTo>
                <a:cubicBezTo>
                  <a:pt x="310947" y="8296"/>
                  <a:pt x="182651" y="68945"/>
                  <a:pt x="146884" y="80608"/>
                </a:cubicBezTo>
                <a:cubicBezTo>
                  <a:pt x="111117" y="92271"/>
                  <a:pt x="234747" y="53394"/>
                  <a:pt x="212198" y="71278"/>
                </a:cubicBezTo>
                <a:cubicBezTo>
                  <a:pt x="189649" y="89162"/>
                  <a:pt x="-24178" y="217457"/>
                  <a:pt x="2259" y="2159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DC172CDC-7663-CA25-A003-80998C4F51AB}"/>
              </a:ext>
            </a:extLst>
          </p:cNvPr>
          <p:cNvSpPr/>
          <p:nvPr/>
        </p:nvSpPr>
        <p:spPr>
          <a:xfrm>
            <a:off x="3624825" y="4638403"/>
            <a:ext cx="495243" cy="1432581"/>
          </a:xfrm>
          <a:custGeom>
            <a:avLst/>
            <a:gdLst>
              <a:gd name="connsiteX0" fmla="*/ 466648 w 495243"/>
              <a:gd name="connsiteY0" fmla="*/ 17573 h 1432581"/>
              <a:gd name="connsiteX1" fmla="*/ 475979 w 495243"/>
              <a:gd name="connsiteY1" fmla="*/ 451446 h 1432581"/>
              <a:gd name="connsiteX2" fmla="*/ 433991 w 495243"/>
              <a:gd name="connsiteY2" fmla="*/ 908646 h 1432581"/>
              <a:gd name="connsiteX3" fmla="*/ 317359 w 495243"/>
              <a:gd name="connsiteY3" fmla="*/ 1071932 h 1432581"/>
              <a:gd name="connsiteX4" fmla="*/ 350016 w 495243"/>
              <a:gd name="connsiteY4" fmla="*/ 987956 h 1432581"/>
              <a:gd name="connsiteX5" fmla="*/ 261375 w 495243"/>
              <a:gd name="connsiteY5" fmla="*/ 1174568 h 1432581"/>
              <a:gd name="connsiteX6" fmla="*/ 200726 w 495243"/>
              <a:gd name="connsiteY6" fmla="*/ 1277205 h 1432581"/>
              <a:gd name="connsiteX7" fmla="*/ 200726 w 495243"/>
              <a:gd name="connsiteY7" fmla="*/ 1431160 h 1432581"/>
              <a:gd name="connsiteX8" fmla="*/ 74763 w 495243"/>
              <a:gd name="connsiteY8" fmla="*/ 1347185 h 1432581"/>
              <a:gd name="connsiteX9" fmla="*/ 118 w 495243"/>
              <a:gd name="connsiteY9" fmla="*/ 1235217 h 1432581"/>
              <a:gd name="connsiteX10" fmla="*/ 60767 w 495243"/>
              <a:gd name="connsiteY10" fmla="*/ 1043940 h 1432581"/>
              <a:gd name="connsiteX11" fmla="*/ 182065 w 495243"/>
              <a:gd name="connsiteY11" fmla="*/ 526091 h 1432581"/>
              <a:gd name="connsiteX12" fmla="*/ 107420 w 495243"/>
              <a:gd name="connsiteY12" fmla="*/ 792013 h 1432581"/>
              <a:gd name="connsiteX13" fmla="*/ 280036 w 495243"/>
              <a:gd name="connsiteY13" fmla="*/ 549417 h 1432581"/>
              <a:gd name="connsiteX14" fmla="*/ 350016 w 495243"/>
              <a:gd name="connsiteY14" fmla="*/ 115544 h 1432581"/>
              <a:gd name="connsiteX15" fmla="*/ 354681 w 495243"/>
              <a:gd name="connsiteY15" fmla="*/ 372136 h 1432581"/>
              <a:gd name="connsiteX16" fmla="*/ 489975 w 495243"/>
              <a:gd name="connsiteY16" fmla="*/ 110879 h 1432581"/>
              <a:gd name="connsiteX17" fmla="*/ 466648 w 495243"/>
              <a:gd name="connsiteY17" fmla="*/ 17573 h 1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5243" h="1432581">
                <a:moveTo>
                  <a:pt x="466648" y="17573"/>
                </a:moveTo>
                <a:cubicBezTo>
                  <a:pt x="464315" y="74334"/>
                  <a:pt x="481422" y="302934"/>
                  <a:pt x="475979" y="451446"/>
                </a:cubicBezTo>
                <a:cubicBezTo>
                  <a:pt x="470536" y="599958"/>
                  <a:pt x="460428" y="805232"/>
                  <a:pt x="433991" y="908646"/>
                </a:cubicBezTo>
                <a:cubicBezTo>
                  <a:pt x="407554" y="1012060"/>
                  <a:pt x="331355" y="1058714"/>
                  <a:pt x="317359" y="1071932"/>
                </a:cubicBezTo>
                <a:cubicBezTo>
                  <a:pt x="303363" y="1085150"/>
                  <a:pt x="359347" y="970850"/>
                  <a:pt x="350016" y="987956"/>
                </a:cubicBezTo>
                <a:cubicBezTo>
                  <a:pt x="340685" y="1005062"/>
                  <a:pt x="286257" y="1126360"/>
                  <a:pt x="261375" y="1174568"/>
                </a:cubicBezTo>
                <a:cubicBezTo>
                  <a:pt x="236493" y="1222776"/>
                  <a:pt x="210834" y="1234440"/>
                  <a:pt x="200726" y="1277205"/>
                </a:cubicBezTo>
                <a:cubicBezTo>
                  <a:pt x="190618" y="1319970"/>
                  <a:pt x="221720" y="1419497"/>
                  <a:pt x="200726" y="1431160"/>
                </a:cubicBezTo>
                <a:cubicBezTo>
                  <a:pt x="179732" y="1442823"/>
                  <a:pt x="108198" y="1379842"/>
                  <a:pt x="74763" y="1347185"/>
                </a:cubicBezTo>
                <a:cubicBezTo>
                  <a:pt x="41328" y="1314528"/>
                  <a:pt x="2451" y="1285758"/>
                  <a:pt x="118" y="1235217"/>
                </a:cubicBezTo>
                <a:cubicBezTo>
                  <a:pt x="-2215" y="1184676"/>
                  <a:pt x="30442" y="1162128"/>
                  <a:pt x="60767" y="1043940"/>
                </a:cubicBezTo>
                <a:cubicBezTo>
                  <a:pt x="91091" y="925752"/>
                  <a:pt x="174289" y="568079"/>
                  <a:pt x="182065" y="526091"/>
                </a:cubicBezTo>
                <a:cubicBezTo>
                  <a:pt x="189840" y="484103"/>
                  <a:pt x="91092" y="788125"/>
                  <a:pt x="107420" y="792013"/>
                </a:cubicBezTo>
                <a:cubicBezTo>
                  <a:pt x="123748" y="795901"/>
                  <a:pt x="239603" y="662162"/>
                  <a:pt x="280036" y="549417"/>
                </a:cubicBezTo>
                <a:cubicBezTo>
                  <a:pt x="320469" y="436672"/>
                  <a:pt x="337575" y="145091"/>
                  <a:pt x="350016" y="115544"/>
                </a:cubicBezTo>
                <a:cubicBezTo>
                  <a:pt x="362457" y="85997"/>
                  <a:pt x="331355" y="372913"/>
                  <a:pt x="354681" y="372136"/>
                </a:cubicBezTo>
                <a:cubicBezTo>
                  <a:pt x="378007" y="371359"/>
                  <a:pt x="470536" y="166863"/>
                  <a:pt x="489975" y="110879"/>
                </a:cubicBezTo>
                <a:cubicBezTo>
                  <a:pt x="509414" y="54895"/>
                  <a:pt x="468981" y="-39188"/>
                  <a:pt x="466648" y="175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4F5A9F1-5700-EDE4-F0D5-BF7E542A9C6E}"/>
              </a:ext>
            </a:extLst>
          </p:cNvPr>
          <p:cNvSpPr/>
          <p:nvPr/>
        </p:nvSpPr>
        <p:spPr>
          <a:xfrm>
            <a:off x="3629506" y="5672551"/>
            <a:ext cx="745919" cy="422184"/>
          </a:xfrm>
          <a:custGeom>
            <a:avLst/>
            <a:gdLst>
              <a:gd name="connsiteX0" fmla="*/ 116735 w 745919"/>
              <a:gd name="connsiteY0" fmla="*/ 461 h 422184"/>
              <a:gd name="connsiteX1" fmla="*/ 74747 w 745919"/>
              <a:gd name="connsiteY1" fmla="*/ 182408 h 422184"/>
              <a:gd name="connsiteX2" fmla="*/ 154057 w 745919"/>
              <a:gd name="connsiteY2" fmla="*/ 341029 h 422184"/>
              <a:gd name="connsiteX3" fmla="*/ 210041 w 745919"/>
              <a:gd name="connsiteY3" fmla="*/ 271049 h 422184"/>
              <a:gd name="connsiteX4" fmla="*/ 405984 w 745919"/>
              <a:gd name="connsiteY4" fmla="*/ 341029 h 422184"/>
              <a:gd name="connsiteX5" fmla="*/ 401318 w 745919"/>
              <a:gd name="connsiteY5" fmla="*/ 308371 h 422184"/>
              <a:gd name="connsiteX6" fmla="*/ 466633 w 745919"/>
              <a:gd name="connsiteY6" fmla="*/ 350359 h 422184"/>
              <a:gd name="connsiteX7" fmla="*/ 419980 w 745919"/>
              <a:gd name="connsiteY7" fmla="*/ 359690 h 422184"/>
              <a:gd name="connsiteX8" fmla="*/ 522616 w 745919"/>
              <a:gd name="connsiteY8" fmla="*/ 355025 h 422184"/>
              <a:gd name="connsiteX9" fmla="*/ 727890 w 745919"/>
              <a:gd name="connsiteY9" fmla="*/ 397012 h 422184"/>
              <a:gd name="connsiteX10" fmla="*/ 713894 w 745919"/>
              <a:gd name="connsiteY10" fmla="*/ 411008 h 422184"/>
              <a:gd name="connsiteX11" fmla="*/ 536612 w 745919"/>
              <a:gd name="connsiteY11" fmla="*/ 415673 h 422184"/>
              <a:gd name="connsiteX12" fmla="*/ 130731 w 745919"/>
              <a:gd name="connsiteY12" fmla="*/ 406343 h 422184"/>
              <a:gd name="connsiteX13" fmla="*/ 102 w 745919"/>
              <a:gd name="connsiteY13" fmla="*/ 238392 h 422184"/>
              <a:gd name="connsiteX14" fmla="*/ 116735 w 745919"/>
              <a:gd name="connsiteY14" fmla="*/ 461 h 42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5919" h="422184">
                <a:moveTo>
                  <a:pt x="116735" y="461"/>
                </a:moveTo>
                <a:cubicBezTo>
                  <a:pt x="129176" y="-8870"/>
                  <a:pt x="68527" y="125647"/>
                  <a:pt x="74747" y="182408"/>
                </a:cubicBezTo>
                <a:cubicBezTo>
                  <a:pt x="80967" y="239169"/>
                  <a:pt x="131508" y="326256"/>
                  <a:pt x="154057" y="341029"/>
                </a:cubicBezTo>
                <a:cubicBezTo>
                  <a:pt x="176606" y="355802"/>
                  <a:pt x="168053" y="271049"/>
                  <a:pt x="210041" y="271049"/>
                </a:cubicBezTo>
                <a:cubicBezTo>
                  <a:pt x="252029" y="271049"/>
                  <a:pt x="374105" y="334809"/>
                  <a:pt x="405984" y="341029"/>
                </a:cubicBezTo>
                <a:cubicBezTo>
                  <a:pt x="437863" y="347249"/>
                  <a:pt x="391210" y="306816"/>
                  <a:pt x="401318" y="308371"/>
                </a:cubicBezTo>
                <a:cubicBezTo>
                  <a:pt x="411426" y="309926"/>
                  <a:pt x="463523" y="341806"/>
                  <a:pt x="466633" y="350359"/>
                </a:cubicBezTo>
                <a:cubicBezTo>
                  <a:pt x="469743" y="358912"/>
                  <a:pt x="410649" y="358912"/>
                  <a:pt x="419980" y="359690"/>
                </a:cubicBezTo>
                <a:cubicBezTo>
                  <a:pt x="429311" y="360468"/>
                  <a:pt x="471298" y="348805"/>
                  <a:pt x="522616" y="355025"/>
                </a:cubicBezTo>
                <a:cubicBezTo>
                  <a:pt x="573934" y="361245"/>
                  <a:pt x="727890" y="397012"/>
                  <a:pt x="727890" y="397012"/>
                </a:cubicBezTo>
                <a:cubicBezTo>
                  <a:pt x="759770" y="406343"/>
                  <a:pt x="745774" y="407898"/>
                  <a:pt x="713894" y="411008"/>
                </a:cubicBezTo>
                <a:cubicBezTo>
                  <a:pt x="682014" y="414118"/>
                  <a:pt x="633806" y="416450"/>
                  <a:pt x="536612" y="415673"/>
                </a:cubicBezTo>
                <a:cubicBezTo>
                  <a:pt x="439418" y="414896"/>
                  <a:pt x="220149" y="435890"/>
                  <a:pt x="130731" y="406343"/>
                </a:cubicBezTo>
                <a:cubicBezTo>
                  <a:pt x="41313" y="376796"/>
                  <a:pt x="3990" y="305261"/>
                  <a:pt x="102" y="238392"/>
                </a:cubicBezTo>
                <a:cubicBezTo>
                  <a:pt x="-3786" y="171523"/>
                  <a:pt x="104294" y="9792"/>
                  <a:pt x="116735" y="46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6FF7D63-102E-E113-D487-DF589B5242A8}"/>
              </a:ext>
            </a:extLst>
          </p:cNvPr>
          <p:cNvSpPr/>
          <p:nvPr/>
        </p:nvSpPr>
        <p:spPr>
          <a:xfrm>
            <a:off x="4020276" y="5932029"/>
            <a:ext cx="652723" cy="172536"/>
          </a:xfrm>
          <a:custGeom>
            <a:avLst/>
            <a:gdLst>
              <a:gd name="connsiteX0" fmla="*/ 19879 w 652723"/>
              <a:gd name="connsiteY0" fmla="*/ 25567 h 172536"/>
              <a:gd name="connsiteX1" fmla="*/ 173834 w 652723"/>
              <a:gd name="connsiteY1" fmla="*/ 114208 h 172536"/>
              <a:gd name="connsiteX2" fmla="*/ 290467 w 652723"/>
              <a:gd name="connsiteY2" fmla="*/ 123538 h 172536"/>
              <a:gd name="connsiteX3" fmla="*/ 327789 w 652723"/>
              <a:gd name="connsiteY3" fmla="*/ 58224 h 172536"/>
              <a:gd name="connsiteX4" fmla="*/ 402434 w 652723"/>
              <a:gd name="connsiteY4" fmla="*/ 2240 h 172536"/>
              <a:gd name="connsiteX5" fmla="*/ 649695 w 652723"/>
              <a:gd name="connsiteY5" fmla="*/ 11571 h 172536"/>
              <a:gd name="connsiteX6" fmla="*/ 528397 w 652723"/>
              <a:gd name="connsiteY6" fmla="*/ 16236 h 172536"/>
              <a:gd name="connsiteX7" fmla="*/ 355781 w 652723"/>
              <a:gd name="connsiteY7" fmla="*/ 156195 h 172536"/>
              <a:gd name="connsiteX8" fmla="*/ 5883 w 652723"/>
              <a:gd name="connsiteY8" fmla="*/ 170191 h 172536"/>
              <a:gd name="connsiteX9" fmla="*/ 127181 w 652723"/>
              <a:gd name="connsiteY9" fmla="*/ 160861 h 172536"/>
              <a:gd name="connsiteX10" fmla="*/ 19879 w 652723"/>
              <a:gd name="connsiteY10" fmla="*/ 25567 h 17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723" h="172536">
                <a:moveTo>
                  <a:pt x="19879" y="25567"/>
                </a:moveTo>
                <a:cubicBezTo>
                  <a:pt x="27654" y="17792"/>
                  <a:pt x="128736" y="97880"/>
                  <a:pt x="173834" y="114208"/>
                </a:cubicBezTo>
                <a:cubicBezTo>
                  <a:pt x="218932" y="130536"/>
                  <a:pt x="264808" y="132869"/>
                  <a:pt x="290467" y="123538"/>
                </a:cubicBezTo>
                <a:cubicBezTo>
                  <a:pt x="316126" y="114207"/>
                  <a:pt x="309128" y="78440"/>
                  <a:pt x="327789" y="58224"/>
                </a:cubicBezTo>
                <a:cubicBezTo>
                  <a:pt x="346450" y="38008"/>
                  <a:pt x="348783" y="10015"/>
                  <a:pt x="402434" y="2240"/>
                </a:cubicBezTo>
                <a:cubicBezTo>
                  <a:pt x="456085" y="-5535"/>
                  <a:pt x="628701" y="9238"/>
                  <a:pt x="649695" y="11571"/>
                </a:cubicBezTo>
                <a:cubicBezTo>
                  <a:pt x="670689" y="13904"/>
                  <a:pt x="577383" y="-7868"/>
                  <a:pt x="528397" y="16236"/>
                </a:cubicBezTo>
                <a:cubicBezTo>
                  <a:pt x="479411" y="40340"/>
                  <a:pt x="442867" y="130536"/>
                  <a:pt x="355781" y="156195"/>
                </a:cubicBezTo>
                <a:cubicBezTo>
                  <a:pt x="268695" y="181854"/>
                  <a:pt x="43983" y="169413"/>
                  <a:pt x="5883" y="170191"/>
                </a:cubicBezTo>
                <a:cubicBezTo>
                  <a:pt x="-32217" y="170969"/>
                  <a:pt x="127181" y="178745"/>
                  <a:pt x="127181" y="160861"/>
                </a:cubicBezTo>
                <a:cubicBezTo>
                  <a:pt x="127181" y="142977"/>
                  <a:pt x="12104" y="33342"/>
                  <a:pt x="19879" y="2556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FD31B9CF-8ABE-4938-9806-6EE5C48B8244}"/>
              </a:ext>
            </a:extLst>
          </p:cNvPr>
          <p:cNvSpPr/>
          <p:nvPr/>
        </p:nvSpPr>
        <p:spPr>
          <a:xfrm>
            <a:off x="4450501" y="5593217"/>
            <a:ext cx="422182" cy="377084"/>
          </a:xfrm>
          <a:custGeom>
            <a:avLst/>
            <a:gdLst>
              <a:gd name="connsiteX0" fmla="*/ 23528 w 422182"/>
              <a:gd name="connsiteY0" fmla="*/ 75130 h 377084"/>
              <a:gd name="connsiteX1" fmla="*/ 163487 w 422182"/>
              <a:gd name="connsiteY1" fmla="*/ 485 h 377084"/>
              <a:gd name="connsiteX2" fmla="*/ 312777 w 422182"/>
              <a:gd name="connsiteY2" fmla="*/ 117118 h 377084"/>
              <a:gd name="connsiteX3" fmla="*/ 294115 w 422182"/>
              <a:gd name="connsiteY3" fmla="*/ 61134 h 377084"/>
              <a:gd name="connsiteX4" fmla="*/ 392087 w 422182"/>
              <a:gd name="connsiteY4" fmla="*/ 201093 h 377084"/>
              <a:gd name="connsiteX5" fmla="*/ 420079 w 422182"/>
              <a:gd name="connsiteY5" fmla="*/ 280403 h 377084"/>
              <a:gd name="connsiteX6" fmla="*/ 345434 w 422182"/>
              <a:gd name="connsiteY6" fmla="*/ 364379 h 377084"/>
              <a:gd name="connsiteX7" fmla="*/ 247462 w 422182"/>
              <a:gd name="connsiteY7" fmla="*/ 369044 h 377084"/>
              <a:gd name="connsiteX8" fmla="*/ 201 w 422182"/>
              <a:gd name="connsiteY8" fmla="*/ 289734 h 377084"/>
              <a:gd name="connsiteX9" fmla="*/ 205475 w 422182"/>
              <a:gd name="connsiteY9" fmla="*/ 289734 h 377084"/>
              <a:gd name="connsiteX10" fmla="*/ 210140 w 422182"/>
              <a:gd name="connsiteY10" fmla="*/ 219754 h 377084"/>
              <a:gd name="connsiteX11" fmla="*/ 28193 w 422182"/>
              <a:gd name="connsiteY11" fmla="*/ 196428 h 377084"/>
              <a:gd name="connsiteX12" fmla="*/ 214805 w 422182"/>
              <a:gd name="connsiteY12" fmla="*/ 191763 h 377084"/>
              <a:gd name="connsiteX13" fmla="*/ 126164 w 422182"/>
              <a:gd name="connsiteY13" fmla="*/ 103122 h 377084"/>
              <a:gd name="connsiteX14" fmla="*/ 163487 w 422182"/>
              <a:gd name="connsiteY14" fmla="*/ 65799 h 377084"/>
              <a:gd name="connsiteX15" fmla="*/ 23528 w 422182"/>
              <a:gd name="connsiteY15" fmla="*/ 75130 h 37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182" h="377084">
                <a:moveTo>
                  <a:pt x="23528" y="75130"/>
                </a:moveTo>
                <a:cubicBezTo>
                  <a:pt x="23528" y="64244"/>
                  <a:pt x="115279" y="-6513"/>
                  <a:pt x="163487" y="485"/>
                </a:cubicBezTo>
                <a:cubicBezTo>
                  <a:pt x="211695" y="7483"/>
                  <a:pt x="291006" y="107010"/>
                  <a:pt x="312777" y="117118"/>
                </a:cubicBezTo>
                <a:cubicBezTo>
                  <a:pt x="334548" y="127226"/>
                  <a:pt x="280897" y="47138"/>
                  <a:pt x="294115" y="61134"/>
                </a:cubicBezTo>
                <a:cubicBezTo>
                  <a:pt x="307333" y="75130"/>
                  <a:pt x="371093" y="164548"/>
                  <a:pt x="392087" y="201093"/>
                </a:cubicBezTo>
                <a:cubicBezTo>
                  <a:pt x="413081" y="237638"/>
                  <a:pt x="427854" y="253189"/>
                  <a:pt x="420079" y="280403"/>
                </a:cubicBezTo>
                <a:cubicBezTo>
                  <a:pt x="412304" y="307617"/>
                  <a:pt x="374203" y="349606"/>
                  <a:pt x="345434" y="364379"/>
                </a:cubicBezTo>
                <a:cubicBezTo>
                  <a:pt x="316665" y="379152"/>
                  <a:pt x="305001" y="381485"/>
                  <a:pt x="247462" y="369044"/>
                </a:cubicBezTo>
                <a:cubicBezTo>
                  <a:pt x="189923" y="356603"/>
                  <a:pt x="7199" y="302952"/>
                  <a:pt x="201" y="289734"/>
                </a:cubicBezTo>
                <a:cubicBezTo>
                  <a:pt x="-6797" y="276516"/>
                  <a:pt x="170485" y="301397"/>
                  <a:pt x="205475" y="289734"/>
                </a:cubicBezTo>
                <a:cubicBezTo>
                  <a:pt x="240465" y="278071"/>
                  <a:pt x="239687" y="235305"/>
                  <a:pt x="210140" y="219754"/>
                </a:cubicBezTo>
                <a:cubicBezTo>
                  <a:pt x="180593" y="204203"/>
                  <a:pt x="27416" y="201093"/>
                  <a:pt x="28193" y="196428"/>
                </a:cubicBezTo>
                <a:cubicBezTo>
                  <a:pt x="28970" y="191763"/>
                  <a:pt x="198477" y="207314"/>
                  <a:pt x="214805" y="191763"/>
                </a:cubicBezTo>
                <a:cubicBezTo>
                  <a:pt x="231133" y="176212"/>
                  <a:pt x="134717" y="124116"/>
                  <a:pt x="126164" y="103122"/>
                </a:cubicBezTo>
                <a:cubicBezTo>
                  <a:pt x="117611" y="82128"/>
                  <a:pt x="175928" y="70464"/>
                  <a:pt x="163487" y="65799"/>
                </a:cubicBezTo>
                <a:cubicBezTo>
                  <a:pt x="151046" y="61134"/>
                  <a:pt x="23528" y="86016"/>
                  <a:pt x="23528" y="75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10E4459-3134-76ED-00B4-D440CC0B2CBF}"/>
              </a:ext>
            </a:extLst>
          </p:cNvPr>
          <p:cNvSpPr/>
          <p:nvPr/>
        </p:nvSpPr>
        <p:spPr>
          <a:xfrm>
            <a:off x="2856126" y="4903237"/>
            <a:ext cx="950266" cy="172777"/>
          </a:xfrm>
          <a:custGeom>
            <a:avLst/>
            <a:gdLst>
              <a:gd name="connsiteX0" fmla="*/ 180988 w 950266"/>
              <a:gd name="connsiteY0" fmla="*/ 0 h 172777"/>
              <a:gd name="connsiteX1" fmla="*/ 591535 w 950266"/>
              <a:gd name="connsiteY1" fmla="*/ 46653 h 172777"/>
              <a:gd name="connsiteX2" fmla="*/ 936768 w 950266"/>
              <a:gd name="connsiteY2" fmla="*/ 69979 h 172777"/>
              <a:gd name="connsiteX3" fmla="*/ 848127 w 950266"/>
              <a:gd name="connsiteY3" fmla="*/ 93306 h 172777"/>
              <a:gd name="connsiteX4" fmla="*/ 549547 w 950266"/>
              <a:gd name="connsiteY4" fmla="*/ 116632 h 172777"/>
              <a:gd name="connsiteX5" fmla="*/ 17703 w 950266"/>
              <a:gd name="connsiteY5" fmla="*/ 172616 h 172777"/>
              <a:gd name="connsiteX6" fmla="*/ 120339 w 950266"/>
              <a:gd name="connsiteY6" fmla="*/ 130628 h 172777"/>
              <a:gd name="connsiteX7" fmla="*/ 55025 w 950266"/>
              <a:gd name="connsiteY7" fmla="*/ 46653 h 172777"/>
              <a:gd name="connsiteX8" fmla="*/ 106343 w 950266"/>
              <a:gd name="connsiteY8" fmla="*/ 97971 h 172777"/>
              <a:gd name="connsiteX9" fmla="*/ 180988 w 950266"/>
              <a:gd name="connsiteY9" fmla="*/ 0 h 1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0266" h="172777">
                <a:moveTo>
                  <a:pt x="180988" y="0"/>
                </a:moveTo>
                <a:lnTo>
                  <a:pt x="591535" y="46653"/>
                </a:lnTo>
                <a:cubicBezTo>
                  <a:pt x="717498" y="58316"/>
                  <a:pt x="894003" y="62204"/>
                  <a:pt x="936768" y="69979"/>
                </a:cubicBezTo>
                <a:cubicBezTo>
                  <a:pt x="979533" y="77754"/>
                  <a:pt x="912664" y="85531"/>
                  <a:pt x="848127" y="93306"/>
                </a:cubicBezTo>
                <a:cubicBezTo>
                  <a:pt x="783590" y="101082"/>
                  <a:pt x="549547" y="116632"/>
                  <a:pt x="549547" y="116632"/>
                </a:cubicBezTo>
                <a:cubicBezTo>
                  <a:pt x="411143" y="129850"/>
                  <a:pt x="89238" y="170283"/>
                  <a:pt x="17703" y="172616"/>
                </a:cubicBezTo>
                <a:cubicBezTo>
                  <a:pt x="-53832" y="174949"/>
                  <a:pt x="114119" y="151622"/>
                  <a:pt x="120339" y="130628"/>
                </a:cubicBezTo>
                <a:cubicBezTo>
                  <a:pt x="126559" y="109634"/>
                  <a:pt x="57358" y="52096"/>
                  <a:pt x="55025" y="46653"/>
                </a:cubicBezTo>
                <a:cubicBezTo>
                  <a:pt x="52692" y="41210"/>
                  <a:pt x="89237" y="102636"/>
                  <a:pt x="106343" y="97971"/>
                </a:cubicBezTo>
                <a:cubicBezTo>
                  <a:pt x="123449" y="93306"/>
                  <a:pt x="100123" y="8553"/>
                  <a:pt x="18098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7B2161B-6837-029C-53BA-5B3DD67AEED5}"/>
              </a:ext>
            </a:extLst>
          </p:cNvPr>
          <p:cNvSpPr/>
          <p:nvPr/>
        </p:nvSpPr>
        <p:spPr>
          <a:xfrm>
            <a:off x="2908007" y="5016727"/>
            <a:ext cx="782447" cy="231742"/>
          </a:xfrm>
          <a:custGeom>
            <a:avLst/>
            <a:gdLst>
              <a:gd name="connsiteX0" fmla="*/ 3144 w 782447"/>
              <a:gd name="connsiteY0" fmla="*/ 91783 h 231742"/>
              <a:gd name="connsiteX1" fmla="*/ 763589 w 782447"/>
              <a:gd name="connsiteY1" fmla="*/ 3142 h 231742"/>
              <a:gd name="connsiteX2" fmla="*/ 567646 w 782447"/>
              <a:gd name="connsiteY2" fmla="*/ 21804 h 231742"/>
              <a:gd name="connsiteX3" fmla="*/ 754258 w 782447"/>
              <a:gd name="connsiteY3" fmla="*/ 40465 h 231742"/>
              <a:gd name="connsiteX4" fmla="*/ 465009 w 782447"/>
              <a:gd name="connsiteY4" fmla="*/ 138436 h 231742"/>
              <a:gd name="connsiteX5" fmla="*/ 642291 w 782447"/>
              <a:gd name="connsiteY5" fmla="*/ 166428 h 231742"/>
              <a:gd name="connsiteX6" fmla="*/ 21805 w 782447"/>
              <a:gd name="connsiteY6" fmla="*/ 231742 h 231742"/>
              <a:gd name="connsiteX7" fmla="*/ 390364 w 782447"/>
              <a:gd name="connsiteY7" fmla="*/ 166428 h 231742"/>
              <a:gd name="connsiteX8" fmla="*/ 105781 w 782447"/>
              <a:gd name="connsiteY8" fmla="*/ 110444 h 231742"/>
              <a:gd name="connsiteX9" fmla="*/ 479005 w 782447"/>
              <a:gd name="connsiteY9" fmla="*/ 110444 h 231742"/>
              <a:gd name="connsiteX10" fmla="*/ 3144 w 782447"/>
              <a:gd name="connsiteY10" fmla="*/ 91783 h 23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2447" h="231742">
                <a:moveTo>
                  <a:pt x="3144" y="91783"/>
                </a:moveTo>
                <a:cubicBezTo>
                  <a:pt x="50575" y="73899"/>
                  <a:pt x="669505" y="14805"/>
                  <a:pt x="763589" y="3142"/>
                </a:cubicBezTo>
                <a:cubicBezTo>
                  <a:pt x="857673" y="-8521"/>
                  <a:pt x="569201" y="15584"/>
                  <a:pt x="567646" y="21804"/>
                </a:cubicBezTo>
                <a:cubicBezTo>
                  <a:pt x="566091" y="28024"/>
                  <a:pt x="771364" y="21026"/>
                  <a:pt x="754258" y="40465"/>
                </a:cubicBezTo>
                <a:cubicBezTo>
                  <a:pt x="737152" y="59904"/>
                  <a:pt x="483670" y="117442"/>
                  <a:pt x="465009" y="138436"/>
                </a:cubicBezTo>
                <a:cubicBezTo>
                  <a:pt x="446348" y="159430"/>
                  <a:pt x="716158" y="150877"/>
                  <a:pt x="642291" y="166428"/>
                </a:cubicBezTo>
                <a:cubicBezTo>
                  <a:pt x="568424" y="181979"/>
                  <a:pt x="63793" y="231742"/>
                  <a:pt x="21805" y="231742"/>
                </a:cubicBezTo>
                <a:cubicBezTo>
                  <a:pt x="-20183" y="231742"/>
                  <a:pt x="376368" y="186644"/>
                  <a:pt x="390364" y="166428"/>
                </a:cubicBezTo>
                <a:cubicBezTo>
                  <a:pt x="404360" y="146212"/>
                  <a:pt x="91008" y="119775"/>
                  <a:pt x="105781" y="110444"/>
                </a:cubicBezTo>
                <a:cubicBezTo>
                  <a:pt x="120554" y="101113"/>
                  <a:pt x="497666" y="112777"/>
                  <a:pt x="479005" y="110444"/>
                </a:cubicBezTo>
                <a:cubicBezTo>
                  <a:pt x="460344" y="108111"/>
                  <a:pt x="-44287" y="109667"/>
                  <a:pt x="3144" y="917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E5AE6441-E426-4A00-4D3C-6C70AF14A08D}"/>
              </a:ext>
            </a:extLst>
          </p:cNvPr>
          <p:cNvSpPr/>
          <p:nvPr/>
        </p:nvSpPr>
        <p:spPr>
          <a:xfrm>
            <a:off x="4602912" y="4491170"/>
            <a:ext cx="263550" cy="687896"/>
          </a:xfrm>
          <a:custGeom>
            <a:avLst/>
            <a:gdLst>
              <a:gd name="connsiteX0" fmla="*/ 20406 w 263550"/>
              <a:gd name="connsiteY0" fmla="*/ 15516 h 687896"/>
              <a:gd name="connsiteX1" fmla="*/ 137039 w 263550"/>
              <a:gd name="connsiteY1" fmla="*/ 164806 h 687896"/>
              <a:gd name="connsiteX2" fmla="*/ 1745 w 263550"/>
              <a:gd name="connsiteY2" fmla="*/ 281438 h 687896"/>
              <a:gd name="connsiteX3" fmla="*/ 57729 w 263550"/>
              <a:gd name="connsiteY3" fmla="*/ 477381 h 687896"/>
              <a:gd name="connsiteX4" fmla="*/ 20406 w 263550"/>
              <a:gd name="connsiteY4" fmla="*/ 328091 h 687896"/>
              <a:gd name="connsiteX5" fmla="*/ 137039 w 263550"/>
              <a:gd name="connsiteY5" fmla="*/ 687320 h 687896"/>
              <a:gd name="connsiteX6" fmla="*/ 118378 w 263550"/>
              <a:gd name="connsiteY6" fmla="*/ 407401 h 687896"/>
              <a:gd name="connsiteX7" fmla="*/ 263002 w 263550"/>
              <a:gd name="connsiteY7" fmla="*/ 234785 h 687896"/>
              <a:gd name="connsiteX8" fmla="*/ 165031 w 263550"/>
              <a:gd name="connsiteY8" fmla="*/ 94826 h 687896"/>
              <a:gd name="connsiteX9" fmla="*/ 90386 w 263550"/>
              <a:gd name="connsiteY9" fmla="*/ 1520 h 687896"/>
              <a:gd name="connsiteX10" fmla="*/ 169696 w 263550"/>
              <a:gd name="connsiteY10" fmla="*/ 169471 h 687896"/>
              <a:gd name="connsiteX11" fmla="*/ 20406 w 263550"/>
              <a:gd name="connsiteY11" fmla="*/ 15516 h 68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550" h="687896">
                <a:moveTo>
                  <a:pt x="20406" y="15516"/>
                </a:moveTo>
                <a:cubicBezTo>
                  <a:pt x="14963" y="14738"/>
                  <a:pt x="140149" y="120486"/>
                  <a:pt x="137039" y="164806"/>
                </a:cubicBezTo>
                <a:cubicBezTo>
                  <a:pt x="133929" y="209126"/>
                  <a:pt x="14963" y="229342"/>
                  <a:pt x="1745" y="281438"/>
                </a:cubicBezTo>
                <a:cubicBezTo>
                  <a:pt x="-11473" y="333534"/>
                  <a:pt x="54619" y="469605"/>
                  <a:pt x="57729" y="477381"/>
                </a:cubicBezTo>
                <a:cubicBezTo>
                  <a:pt x="60839" y="485157"/>
                  <a:pt x="7188" y="293101"/>
                  <a:pt x="20406" y="328091"/>
                </a:cubicBezTo>
                <a:cubicBezTo>
                  <a:pt x="33624" y="363081"/>
                  <a:pt x="120710" y="674102"/>
                  <a:pt x="137039" y="687320"/>
                </a:cubicBezTo>
                <a:cubicBezTo>
                  <a:pt x="153368" y="700538"/>
                  <a:pt x="97384" y="482823"/>
                  <a:pt x="118378" y="407401"/>
                </a:cubicBezTo>
                <a:cubicBezTo>
                  <a:pt x="139372" y="331979"/>
                  <a:pt x="255227" y="286881"/>
                  <a:pt x="263002" y="234785"/>
                </a:cubicBezTo>
                <a:cubicBezTo>
                  <a:pt x="270777" y="182689"/>
                  <a:pt x="193800" y="133704"/>
                  <a:pt x="165031" y="94826"/>
                </a:cubicBezTo>
                <a:cubicBezTo>
                  <a:pt x="136262" y="55948"/>
                  <a:pt x="89609" y="-10921"/>
                  <a:pt x="90386" y="1520"/>
                </a:cubicBezTo>
                <a:cubicBezTo>
                  <a:pt x="91163" y="13961"/>
                  <a:pt x="176694" y="166361"/>
                  <a:pt x="169696" y="169471"/>
                </a:cubicBezTo>
                <a:cubicBezTo>
                  <a:pt x="162698" y="172581"/>
                  <a:pt x="25849" y="16294"/>
                  <a:pt x="20406" y="1551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2B3B2DE-87DE-BE93-8223-00CDB1CAD40E}"/>
              </a:ext>
            </a:extLst>
          </p:cNvPr>
          <p:cNvSpPr/>
          <p:nvPr/>
        </p:nvSpPr>
        <p:spPr>
          <a:xfrm>
            <a:off x="4624080" y="4825347"/>
            <a:ext cx="1128912" cy="165994"/>
          </a:xfrm>
          <a:custGeom>
            <a:avLst/>
            <a:gdLst>
              <a:gd name="connsiteX0" fmla="*/ 17900 w 1128912"/>
              <a:gd name="connsiteY0" fmla="*/ 45233 h 165994"/>
              <a:gd name="connsiteX1" fmla="*/ 377128 w 1128912"/>
              <a:gd name="connsiteY1" fmla="*/ 49898 h 165994"/>
              <a:gd name="connsiteX2" fmla="*/ 764349 w 1128912"/>
              <a:gd name="connsiteY2" fmla="*/ 12575 h 165994"/>
              <a:gd name="connsiteX3" fmla="*/ 745687 w 1128912"/>
              <a:gd name="connsiteY3" fmla="*/ 12575 h 165994"/>
              <a:gd name="connsiteX4" fmla="*/ 1118912 w 1128912"/>
              <a:gd name="connsiteY4" fmla="*/ 161865 h 165994"/>
              <a:gd name="connsiteX5" fmla="*/ 992949 w 1128912"/>
              <a:gd name="connsiteY5" fmla="*/ 119877 h 165994"/>
              <a:gd name="connsiteX6" fmla="*/ 685038 w 1128912"/>
              <a:gd name="connsiteY6" fmla="*/ 73224 h 165994"/>
              <a:gd name="connsiteX7" fmla="*/ 22565 w 1128912"/>
              <a:gd name="connsiteY7" fmla="*/ 161865 h 165994"/>
              <a:gd name="connsiteX8" fmla="*/ 143863 w 1128912"/>
              <a:gd name="connsiteY8" fmla="*/ 138539 h 165994"/>
              <a:gd name="connsiteX9" fmla="*/ 17900 w 1128912"/>
              <a:gd name="connsiteY9" fmla="*/ 45233 h 1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912" h="165994">
                <a:moveTo>
                  <a:pt x="17900" y="45233"/>
                </a:moveTo>
                <a:cubicBezTo>
                  <a:pt x="56778" y="30459"/>
                  <a:pt x="252720" y="55341"/>
                  <a:pt x="377128" y="49898"/>
                </a:cubicBezTo>
                <a:cubicBezTo>
                  <a:pt x="501536" y="44455"/>
                  <a:pt x="702922" y="18796"/>
                  <a:pt x="764349" y="12575"/>
                </a:cubicBezTo>
                <a:cubicBezTo>
                  <a:pt x="825776" y="6354"/>
                  <a:pt x="686593" y="-12307"/>
                  <a:pt x="745687" y="12575"/>
                </a:cubicBezTo>
                <a:cubicBezTo>
                  <a:pt x="804781" y="37457"/>
                  <a:pt x="1077702" y="143981"/>
                  <a:pt x="1118912" y="161865"/>
                </a:cubicBezTo>
                <a:cubicBezTo>
                  <a:pt x="1160122" y="179749"/>
                  <a:pt x="1065261" y="134650"/>
                  <a:pt x="992949" y="119877"/>
                </a:cubicBezTo>
                <a:cubicBezTo>
                  <a:pt x="920637" y="105104"/>
                  <a:pt x="846769" y="66226"/>
                  <a:pt x="685038" y="73224"/>
                </a:cubicBezTo>
                <a:cubicBezTo>
                  <a:pt x="523307" y="80222"/>
                  <a:pt x="112761" y="150979"/>
                  <a:pt x="22565" y="161865"/>
                </a:cubicBezTo>
                <a:cubicBezTo>
                  <a:pt x="-67631" y="172751"/>
                  <a:pt x="141530" y="153312"/>
                  <a:pt x="143863" y="138539"/>
                </a:cubicBezTo>
                <a:cubicBezTo>
                  <a:pt x="146196" y="123766"/>
                  <a:pt x="-20978" y="60007"/>
                  <a:pt x="17900" y="452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27DEE517-9AEC-7DA4-B0F9-F5BE89272883}"/>
              </a:ext>
            </a:extLst>
          </p:cNvPr>
          <p:cNvSpPr/>
          <p:nvPr/>
        </p:nvSpPr>
        <p:spPr>
          <a:xfrm>
            <a:off x="4609322" y="4929271"/>
            <a:ext cx="845289" cy="232503"/>
          </a:xfrm>
          <a:custGeom>
            <a:avLst/>
            <a:gdLst>
              <a:gd name="connsiteX0" fmla="*/ 615821 w 845289"/>
              <a:gd name="connsiteY0" fmla="*/ 39280 h 232503"/>
              <a:gd name="connsiteX1" fmla="*/ 209939 w 845289"/>
              <a:gd name="connsiteY1" fmla="*/ 62607 h 232503"/>
              <a:gd name="connsiteX2" fmla="*/ 9331 w 845289"/>
              <a:gd name="connsiteY2" fmla="*/ 137251 h 232503"/>
              <a:gd name="connsiteX3" fmla="*/ 186613 w 845289"/>
              <a:gd name="connsiteY3" fmla="*/ 160578 h 232503"/>
              <a:gd name="connsiteX4" fmla="*/ 793102 w 845289"/>
              <a:gd name="connsiteY4" fmla="*/ 225892 h 232503"/>
              <a:gd name="connsiteX5" fmla="*/ 653143 w 845289"/>
              <a:gd name="connsiteY5" fmla="*/ 216562 h 232503"/>
              <a:gd name="connsiteX6" fmla="*/ 844421 w 845289"/>
              <a:gd name="connsiteY6" fmla="*/ 104594 h 232503"/>
              <a:gd name="connsiteX7" fmla="*/ 559837 w 845289"/>
              <a:gd name="connsiteY7" fmla="*/ 165243 h 232503"/>
              <a:gd name="connsiteX8" fmla="*/ 214605 w 845289"/>
              <a:gd name="connsiteY8" fmla="*/ 118590 h 232503"/>
              <a:gd name="connsiteX9" fmla="*/ 223935 w 845289"/>
              <a:gd name="connsiteY9" fmla="*/ 62607 h 232503"/>
              <a:gd name="connsiteX10" fmla="*/ 0 w 845289"/>
              <a:gd name="connsiteY10" fmla="*/ 11288 h 232503"/>
              <a:gd name="connsiteX11" fmla="*/ 223935 w 845289"/>
              <a:gd name="connsiteY11" fmla="*/ 1958 h 232503"/>
              <a:gd name="connsiteX12" fmla="*/ 615821 w 845289"/>
              <a:gd name="connsiteY12" fmla="*/ 39280 h 23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289" h="232503">
                <a:moveTo>
                  <a:pt x="615821" y="39280"/>
                </a:moveTo>
                <a:cubicBezTo>
                  <a:pt x="613488" y="49388"/>
                  <a:pt x="311021" y="46279"/>
                  <a:pt x="209939" y="62607"/>
                </a:cubicBezTo>
                <a:cubicBezTo>
                  <a:pt x="108857" y="78935"/>
                  <a:pt x="13219" y="120923"/>
                  <a:pt x="9331" y="137251"/>
                </a:cubicBezTo>
                <a:cubicBezTo>
                  <a:pt x="5443" y="153579"/>
                  <a:pt x="186613" y="160578"/>
                  <a:pt x="186613" y="160578"/>
                </a:cubicBezTo>
                <a:lnTo>
                  <a:pt x="793102" y="225892"/>
                </a:lnTo>
                <a:cubicBezTo>
                  <a:pt x="870857" y="235223"/>
                  <a:pt x="644590" y="236778"/>
                  <a:pt x="653143" y="216562"/>
                </a:cubicBezTo>
                <a:cubicBezTo>
                  <a:pt x="661696" y="196346"/>
                  <a:pt x="859972" y="113147"/>
                  <a:pt x="844421" y="104594"/>
                </a:cubicBezTo>
                <a:cubicBezTo>
                  <a:pt x="828870" y="96041"/>
                  <a:pt x="664806" y="162910"/>
                  <a:pt x="559837" y="165243"/>
                </a:cubicBezTo>
                <a:cubicBezTo>
                  <a:pt x="454868" y="167576"/>
                  <a:pt x="270589" y="135696"/>
                  <a:pt x="214605" y="118590"/>
                </a:cubicBezTo>
                <a:cubicBezTo>
                  <a:pt x="158621" y="101484"/>
                  <a:pt x="259702" y="80491"/>
                  <a:pt x="223935" y="62607"/>
                </a:cubicBezTo>
                <a:cubicBezTo>
                  <a:pt x="188168" y="44723"/>
                  <a:pt x="0" y="21396"/>
                  <a:pt x="0" y="11288"/>
                </a:cubicBezTo>
                <a:cubicBezTo>
                  <a:pt x="0" y="1180"/>
                  <a:pt x="125186" y="-2707"/>
                  <a:pt x="223935" y="1958"/>
                </a:cubicBezTo>
                <a:cubicBezTo>
                  <a:pt x="322684" y="6623"/>
                  <a:pt x="618154" y="29172"/>
                  <a:pt x="615821" y="392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EBEB607A-88B6-96D7-A7E8-1895AA2299C6}"/>
              </a:ext>
            </a:extLst>
          </p:cNvPr>
          <p:cNvSpPr/>
          <p:nvPr/>
        </p:nvSpPr>
        <p:spPr>
          <a:xfrm>
            <a:off x="5178046" y="4595174"/>
            <a:ext cx="729305" cy="453126"/>
          </a:xfrm>
          <a:custGeom>
            <a:avLst/>
            <a:gdLst>
              <a:gd name="connsiteX0" fmla="*/ 191721 w 729305"/>
              <a:gd name="connsiteY0" fmla="*/ 153 h 453126"/>
              <a:gd name="connsiteX1" fmla="*/ 448313 w 729305"/>
              <a:gd name="connsiteY1" fmla="*/ 210091 h 453126"/>
              <a:gd name="connsiteX2" fmla="*/ 574276 w 729305"/>
              <a:gd name="connsiteY2" fmla="*/ 345385 h 453126"/>
              <a:gd name="connsiteX3" fmla="*/ 452978 w 729305"/>
              <a:gd name="connsiteY3" fmla="*/ 280071 h 453126"/>
              <a:gd name="connsiteX4" fmla="*/ 728232 w 729305"/>
              <a:gd name="connsiteY4" fmla="*/ 452687 h 453126"/>
              <a:gd name="connsiteX5" fmla="*/ 546285 w 729305"/>
              <a:gd name="connsiteY5" fmla="*/ 331389 h 453126"/>
              <a:gd name="connsiteX6" fmla="*/ 490301 w 729305"/>
              <a:gd name="connsiteY6" fmla="*/ 387373 h 453126"/>
              <a:gd name="connsiteX7" fmla="*/ 420321 w 729305"/>
              <a:gd name="connsiteY7" fmla="*/ 294067 h 453126"/>
              <a:gd name="connsiteX8" fmla="*/ 444 w 729305"/>
              <a:gd name="connsiteY8" fmla="*/ 70132 h 453126"/>
              <a:gd name="connsiteX9" fmla="*/ 341011 w 729305"/>
              <a:gd name="connsiteY9" fmla="*/ 224087 h 453126"/>
              <a:gd name="connsiteX10" fmla="*/ 410991 w 729305"/>
              <a:gd name="connsiteY10" fmla="*/ 261410 h 453126"/>
              <a:gd name="connsiteX11" fmla="*/ 317685 w 729305"/>
              <a:gd name="connsiteY11" fmla="*/ 177434 h 453126"/>
              <a:gd name="connsiteX12" fmla="*/ 191721 w 729305"/>
              <a:gd name="connsiteY12" fmla="*/ 153 h 45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305" h="453126">
                <a:moveTo>
                  <a:pt x="191721" y="153"/>
                </a:moveTo>
                <a:cubicBezTo>
                  <a:pt x="213492" y="5596"/>
                  <a:pt x="384554" y="152552"/>
                  <a:pt x="448313" y="210091"/>
                </a:cubicBezTo>
                <a:cubicBezTo>
                  <a:pt x="512072" y="267630"/>
                  <a:pt x="573499" y="333722"/>
                  <a:pt x="574276" y="345385"/>
                </a:cubicBezTo>
                <a:cubicBezTo>
                  <a:pt x="575053" y="357048"/>
                  <a:pt x="427319" y="262187"/>
                  <a:pt x="452978" y="280071"/>
                </a:cubicBezTo>
                <a:cubicBezTo>
                  <a:pt x="478637" y="297955"/>
                  <a:pt x="712681" y="444134"/>
                  <a:pt x="728232" y="452687"/>
                </a:cubicBezTo>
                <a:cubicBezTo>
                  <a:pt x="743783" y="461240"/>
                  <a:pt x="585940" y="342275"/>
                  <a:pt x="546285" y="331389"/>
                </a:cubicBezTo>
                <a:cubicBezTo>
                  <a:pt x="506630" y="320503"/>
                  <a:pt x="511295" y="393593"/>
                  <a:pt x="490301" y="387373"/>
                </a:cubicBezTo>
                <a:cubicBezTo>
                  <a:pt x="469307" y="381153"/>
                  <a:pt x="501964" y="346940"/>
                  <a:pt x="420321" y="294067"/>
                </a:cubicBezTo>
                <a:cubicBezTo>
                  <a:pt x="338678" y="241194"/>
                  <a:pt x="13662" y="81795"/>
                  <a:pt x="444" y="70132"/>
                </a:cubicBezTo>
                <a:cubicBezTo>
                  <a:pt x="-12774" y="58469"/>
                  <a:pt x="272587" y="192207"/>
                  <a:pt x="341011" y="224087"/>
                </a:cubicBezTo>
                <a:cubicBezTo>
                  <a:pt x="409435" y="255967"/>
                  <a:pt x="414879" y="269185"/>
                  <a:pt x="410991" y="261410"/>
                </a:cubicBezTo>
                <a:cubicBezTo>
                  <a:pt x="407103" y="253635"/>
                  <a:pt x="358895" y="219422"/>
                  <a:pt x="317685" y="177434"/>
                </a:cubicBezTo>
                <a:cubicBezTo>
                  <a:pt x="276475" y="135446"/>
                  <a:pt x="169950" y="-5290"/>
                  <a:pt x="191721" y="1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E6F36DC-4EE4-E97F-4D1C-B7CB6C327A68}"/>
              </a:ext>
            </a:extLst>
          </p:cNvPr>
          <p:cNvSpPr/>
          <p:nvPr/>
        </p:nvSpPr>
        <p:spPr>
          <a:xfrm>
            <a:off x="2387507" y="4823623"/>
            <a:ext cx="477034" cy="2065580"/>
          </a:xfrm>
          <a:custGeom>
            <a:avLst/>
            <a:gdLst>
              <a:gd name="connsiteX0" fmla="*/ 248391 w 477034"/>
              <a:gd name="connsiteY0" fmla="*/ 304 h 2065580"/>
              <a:gd name="connsiteX1" fmla="*/ 183077 w 477034"/>
              <a:gd name="connsiteY1" fmla="*/ 597463 h 2065580"/>
              <a:gd name="connsiteX2" fmla="*/ 425673 w 477034"/>
              <a:gd name="connsiteY2" fmla="*/ 1143304 h 2065580"/>
              <a:gd name="connsiteX3" fmla="*/ 402346 w 477034"/>
              <a:gd name="connsiteY3" fmla="*/ 1101316 h 2065580"/>
              <a:gd name="connsiteX4" fmla="*/ 402346 w 477034"/>
              <a:gd name="connsiteY4" fmla="*/ 1381234 h 2065580"/>
              <a:gd name="connsiteX5" fmla="*/ 374354 w 477034"/>
              <a:gd name="connsiteY5" fmla="*/ 1581842 h 2065580"/>
              <a:gd name="connsiteX6" fmla="*/ 476991 w 477034"/>
              <a:gd name="connsiteY6" fmla="*/ 2048373 h 2065580"/>
              <a:gd name="connsiteX7" fmla="*/ 360358 w 477034"/>
              <a:gd name="connsiteY7" fmla="*/ 1833769 h 2065580"/>
              <a:gd name="connsiteX8" fmla="*/ 15126 w 477034"/>
              <a:gd name="connsiteY8" fmla="*/ 639450 h 2065580"/>
              <a:gd name="connsiteX9" fmla="*/ 61779 w 477034"/>
              <a:gd name="connsiteY9" fmla="*/ 308214 h 2065580"/>
              <a:gd name="connsiteX10" fmla="*/ 5795 w 477034"/>
              <a:gd name="connsiteY10" fmla="*/ 676773 h 2065580"/>
              <a:gd name="connsiteX11" fmla="*/ 248391 w 477034"/>
              <a:gd name="connsiteY11" fmla="*/ 304 h 206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034" h="2065580">
                <a:moveTo>
                  <a:pt x="248391" y="304"/>
                </a:moveTo>
                <a:cubicBezTo>
                  <a:pt x="277938" y="-12914"/>
                  <a:pt x="153530" y="406963"/>
                  <a:pt x="183077" y="597463"/>
                </a:cubicBezTo>
                <a:cubicBezTo>
                  <a:pt x="212624" y="787963"/>
                  <a:pt x="389128" y="1059329"/>
                  <a:pt x="425673" y="1143304"/>
                </a:cubicBezTo>
                <a:cubicBezTo>
                  <a:pt x="462218" y="1227279"/>
                  <a:pt x="406234" y="1061661"/>
                  <a:pt x="402346" y="1101316"/>
                </a:cubicBezTo>
                <a:cubicBezTo>
                  <a:pt x="398458" y="1140971"/>
                  <a:pt x="407011" y="1301146"/>
                  <a:pt x="402346" y="1381234"/>
                </a:cubicBezTo>
                <a:cubicBezTo>
                  <a:pt x="397681" y="1461322"/>
                  <a:pt x="361913" y="1470652"/>
                  <a:pt x="374354" y="1581842"/>
                </a:cubicBezTo>
                <a:cubicBezTo>
                  <a:pt x="386795" y="1693032"/>
                  <a:pt x="479324" y="2006385"/>
                  <a:pt x="476991" y="2048373"/>
                </a:cubicBezTo>
                <a:cubicBezTo>
                  <a:pt x="474658" y="2090361"/>
                  <a:pt x="437335" y="2068589"/>
                  <a:pt x="360358" y="1833769"/>
                </a:cubicBezTo>
                <a:cubicBezTo>
                  <a:pt x="283381" y="1598949"/>
                  <a:pt x="64889" y="893709"/>
                  <a:pt x="15126" y="639450"/>
                </a:cubicBezTo>
                <a:cubicBezTo>
                  <a:pt x="-34637" y="385191"/>
                  <a:pt x="63334" y="301994"/>
                  <a:pt x="61779" y="308214"/>
                </a:cubicBezTo>
                <a:cubicBezTo>
                  <a:pt x="60224" y="314434"/>
                  <a:pt x="-22197" y="728869"/>
                  <a:pt x="5795" y="676773"/>
                </a:cubicBezTo>
                <a:cubicBezTo>
                  <a:pt x="33787" y="624677"/>
                  <a:pt x="218844" y="13522"/>
                  <a:pt x="248391" y="3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ACE425FB-EFC3-785D-5E49-8ADBCA2F096E}"/>
              </a:ext>
            </a:extLst>
          </p:cNvPr>
          <p:cNvSpPr/>
          <p:nvPr/>
        </p:nvSpPr>
        <p:spPr>
          <a:xfrm>
            <a:off x="2724226" y="6548284"/>
            <a:ext cx="1763529" cy="1289948"/>
          </a:xfrm>
          <a:custGeom>
            <a:avLst/>
            <a:gdLst>
              <a:gd name="connsiteX0" fmla="*/ 51631 w 1763529"/>
              <a:gd name="connsiteY0" fmla="*/ 1806 h 1289948"/>
              <a:gd name="connsiteX1" fmla="*/ 653456 w 1763529"/>
              <a:gd name="connsiteY1" fmla="*/ 668945 h 1289948"/>
              <a:gd name="connsiteX2" fmla="*/ 630129 w 1763529"/>
              <a:gd name="connsiteY2" fmla="*/ 594300 h 1289948"/>
              <a:gd name="connsiteX3" fmla="*/ 326884 w 1763529"/>
              <a:gd name="connsiteY3" fmla="*/ 113773 h 1289948"/>
              <a:gd name="connsiteX4" fmla="*/ 686113 w 1763529"/>
              <a:gd name="connsiteY4" fmla="*/ 482332 h 1289948"/>
              <a:gd name="connsiteX5" fmla="*/ 644125 w 1763529"/>
              <a:gd name="connsiteY5" fmla="*/ 459006 h 1289948"/>
              <a:gd name="connsiteX6" fmla="*/ 984692 w 1763529"/>
              <a:gd name="connsiteY6" fmla="*/ 911540 h 1289948"/>
              <a:gd name="connsiteX7" fmla="*/ 1381243 w 1763529"/>
              <a:gd name="connsiteY7" fmla="*/ 1172798 h 1289948"/>
              <a:gd name="connsiteX8" fmla="*/ 1259945 w 1763529"/>
              <a:gd name="connsiteY8" fmla="*/ 1065496 h 1289948"/>
              <a:gd name="connsiteX9" fmla="*/ 1759133 w 1763529"/>
              <a:gd name="connsiteY9" fmla="*/ 1275434 h 1289948"/>
              <a:gd name="connsiteX10" fmla="*/ 1465219 w 1763529"/>
              <a:gd name="connsiteY10" fmla="*/ 1247443 h 1289948"/>
              <a:gd name="connsiteX11" fmla="*/ 821407 w 1763529"/>
              <a:gd name="connsiteY11" fmla="*/ 1051500 h 1289948"/>
              <a:gd name="connsiteX12" fmla="*/ 28305 w 1763529"/>
              <a:gd name="connsiteY12" fmla="*/ 235071 h 1289948"/>
              <a:gd name="connsiteX13" fmla="*/ 163598 w 1763529"/>
              <a:gd name="connsiteY13" fmla="*/ 463671 h 1289948"/>
              <a:gd name="connsiteX14" fmla="*/ 51631 w 1763529"/>
              <a:gd name="connsiteY14" fmla="*/ 1806 h 128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529" h="1289948">
                <a:moveTo>
                  <a:pt x="51631" y="1806"/>
                </a:moveTo>
                <a:cubicBezTo>
                  <a:pt x="133274" y="36018"/>
                  <a:pt x="557040" y="570196"/>
                  <a:pt x="653456" y="668945"/>
                </a:cubicBezTo>
                <a:cubicBezTo>
                  <a:pt x="749872" y="767694"/>
                  <a:pt x="684558" y="686829"/>
                  <a:pt x="630129" y="594300"/>
                </a:cubicBezTo>
                <a:cubicBezTo>
                  <a:pt x="575700" y="501771"/>
                  <a:pt x="317553" y="132434"/>
                  <a:pt x="326884" y="113773"/>
                </a:cubicBezTo>
                <a:cubicBezTo>
                  <a:pt x="336215" y="95112"/>
                  <a:pt x="633240" y="424793"/>
                  <a:pt x="686113" y="482332"/>
                </a:cubicBezTo>
                <a:cubicBezTo>
                  <a:pt x="738986" y="539871"/>
                  <a:pt x="594362" y="387471"/>
                  <a:pt x="644125" y="459006"/>
                </a:cubicBezTo>
                <a:cubicBezTo>
                  <a:pt x="693888" y="530541"/>
                  <a:pt x="861839" y="792575"/>
                  <a:pt x="984692" y="911540"/>
                </a:cubicBezTo>
                <a:cubicBezTo>
                  <a:pt x="1107545" y="1030505"/>
                  <a:pt x="1335367" y="1147139"/>
                  <a:pt x="1381243" y="1172798"/>
                </a:cubicBezTo>
                <a:cubicBezTo>
                  <a:pt x="1427119" y="1198457"/>
                  <a:pt x="1196963" y="1048390"/>
                  <a:pt x="1259945" y="1065496"/>
                </a:cubicBezTo>
                <a:cubicBezTo>
                  <a:pt x="1322927" y="1082602"/>
                  <a:pt x="1724921" y="1245110"/>
                  <a:pt x="1759133" y="1275434"/>
                </a:cubicBezTo>
                <a:cubicBezTo>
                  <a:pt x="1793345" y="1305759"/>
                  <a:pt x="1621507" y="1284765"/>
                  <a:pt x="1465219" y="1247443"/>
                </a:cubicBezTo>
                <a:cubicBezTo>
                  <a:pt x="1308931" y="1210121"/>
                  <a:pt x="1060893" y="1220229"/>
                  <a:pt x="821407" y="1051500"/>
                </a:cubicBezTo>
                <a:cubicBezTo>
                  <a:pt x="581921" y="882771"/>
                  <a:pt x="137940" y="333042"/>
                  <a:pt x="28305" y="235071"/>
                </a:cubicBezTo>
                <a:cubicBezTo>
                  <a:pt x="-81330" y="137100"/>
                  <a:pt x="162821" y="497106"/>
                  <a:pt x="163598" y="463671"/>
                </a:cubicBezTo>
                <a:cubicBezTo>
                  <a:pt x="164376" y="430236"/>
                  <a:pt x="-30012" y="-32406"/>
                  <a:pt x="51631" y="18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97D59C1-71E5-F1EB-88DD-A4C0B2B970DD}"/>
              </a:ext>
            </a:extLst>
          </p:cNvPr>
          <p:cNvSpPr/>
          <p:nvPr/>
        </p:nvSpPr>
        <p:spPr>
          <a:xfrm>
            <a:off x="4198247" y="6571793"/>
            <a:ext cx="1877608" cy="1245683"/>
          </a:xfrm>
          <a:custGeom>
            <a:avLst/>
            <a:gdLst>
              <a:gd name="connsiteX0" fmla="*/ 1871316 w 1877608"/>
              <a:gd name="connsiteY0" fmla="*/ 295538 h 1245683"/>
              <a:gd name="connsiteX1" fmla="*/ 1278822 w 1877608"/>
              <a:gd name="connsiteY1" fmla="*/ 841378 h 1245683"/>
              <a:gd name="connsiteX2" fmla="*/ 574361 w 1877608"/>
              <a:gd name="connsiteY2" fmla="*/ 1163285 h 1245683"/>
              <a:gd name="connsiteX3" fmla="*/ 529 w 1877608"/>
              <a:gd name="connsiteY3" fmla="*/ 1242595 h 1245683"/>
              <a:gd name="connsiteX4" fmla="*/ 462394 w 1877608"/>
              <a:gd name="connsiteY4" fmla="*/ 1088640 h 1245683"/>
              <a:gd name="connsiteX5" fmla="*/ 639675 w 1877608"/>
              <a:gd name="connsiteY5" fmla="*/ 1027991 h 1245683"/>
              <a:gd name="connsiteX6" fmla="*/ 392414 w 1877608"/>
              <a:gd name="connsiteY6" fmla="*/ 1079309 h 1245683"/>
              <a:gd name="connsiteX7" fmla="*/ 1068884 w 1877608"/>
              <a:gd name="connsiteY7" fmla="*/ 659431 h 1245683"/>
              <a:gd name="connsiteX8" fmla="*/ 686329 w 1877608"/>
              <a:gd name="connsiteY8" fmla="*/ 794725 h 1245683"/>
              <a:gd name="connsiteX9" fmla="*/ 1143529 w 1877608"/>
              <a:gd name="connsiteY9" fmla="*/ 360852 h 1245683"/>
              <a:gd name="connsiteX10" fmla="*/ 770304 w 1877608"/>
              <a:gd name="connsiteY10" fmla="*/ 701419 h 1245683"/>
              <a:gd name="connsiteX11" fmla="*/ 1348802 w 1877608"/>
              <a:gd name="connsiteY11" fmla="*/ 514807 h 1245683"/>
              <a:gd name="connsiteX12" fmla="*/ 1647382 w 1877608"/>
              <a:gd name="connsiteY12" fmla="*/ 108925 h 1245683"/>
              <a:gd name="connsiteX13" fmla="*/ 1036226 w 1877608"/>
              <a:gd name="connsiteY13" fmla="*/ 771399 h 1245683"/>
              <a:gd name="connsiteX14" fmla="*/ 1684704 w 1877608"/>
              <a:gd name="connsiteY14" fmla="*/ 220893 h 1245683"/>
              <a:gd name="connsiteX15" fmla="*/ 1819998 w 1877608"/>
              <a:gd name="connsiteY15" fmla="*/ 6289 h 1245683"/>
              <a:gd name="connsiteX16" fmla="*/ 1605394 w 1877608"/>
              <a:gd name="connsiteY16" fmla="*/ 435497 h 1245683"/>
              <a:gd name="connsiteX17" fmla="*/ 1871316 w 1877608"/>
              <a:gd name="connsiteY17" fmla="*/ 295538 h 124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7608" h="1245683">
                <a:moveTo>
                  <a:pt x="1871316" y="295538"/>
                </a:moveTo>
                <a:cubicBezTo>
                  <a:pt x="1816887" y="363185"/>
                  <a:pt x="1494981" y="696754"/>
                  <a:pt x="1278822" y="841378"/>
                </a:cubicBezTo>
                <a:cubicBezTo>
                  <a:pt x="1062663" y="986002"/>
                  <a:pt x="787410" y="1096416"/>
                  <a:pt x="574361" y="1163285"/>
                </a:cubicBezTo>
                <a:cubicBezTo>
                  <a:pt x="361312" y="1230154"/>
                  <a:pt x="19190" y="1255036"/>
                  <a:pt x="529" y="1242595"/>
                </a:cubicBezTo>
                <a:cubicBezTo>
                  <a:pt x="-18132" y="1230154"/>
                  <a:pt x="462394" y="1088640"/>
                  <a:pt x="462394" y="1088640"/>
                </a:cubicBezTo>
                <a:cubicBezTo>
                  <a:pt x="568918" y="1052873"/>
                  <a:pt x="651338" y="1029546"/>
                  <a:pt x="639675" y="1027991"/>
                </a:cubicBezTo>
                <a:cubicBezTo>
                  <a:pt x="628012" y="1026436"/>
                  <a:pt x="320879" y="1140736"/>
                  <a:pt x="392414" y="1079309"/>
                </a:cubicBezTo>
                <a:cubicBezTo>
                  <a:pt x="463949" y="1017882"/>
                  <a:pt x="1019898" y="706862"/>
                  <a:pt x="1068884" y="659431"/>
                </a:cubicBezTo>
                <a:cubicBezTo>
                  <a:pt x="1117870" y="612000"/>
                  <a:pt x="673888" y="844488"/>
                  <a:pt x="686329" y="794725"/>
                </a:cubicBezTo>
                <a:cubicBezTo>
                  <a:pt x="698770" y="744962"/>
                  <a:pt x="1129533" y="376403"/>
                  <a:pt x="1143529" y="360852"/>
                </a:cubicBezTo>
                <a:cubicBezTo>
                  <a:pt x="1157525" y="345301"/>
                  <a:pt x="736092" y="675760"/>
                  <a:pt x="770304" y="701419"/>
                </a:cubicBezTo>
                <a:cubicBezTo>
                  <a:pt x="804516" y="727078"/>
                  <a:pt x="1202622" y="613556"/>
                  <a:pt x="1348802" y="514807"/>
                </a:cubicBezTo>
                <a:cubicBezTo>
                  <a:pt x="1494982" y="416058"/>
                  <a:pt x="1699478" y="66160"/>
                  <a:pt x="1647382" y="108925"/>
                </a:cubicBezTo>
                <a:cubicBezTo>
                  <a:pt x="1595286" y="151690"/>
                  <a:pt x="1030006" y="752738"/>
                  <a:pt x="1036226" y="771399"/>
                </a:cubicBezTo>
                <a:cubicBezTo>
                  <a:pt x="1042446" y="790060"/>
                  <a:pt x="1554075" y="348411"/>
                  <a:pt x="1684704" y="220893"/>
                </a:cubicBezTo>
                <a:cubicBezTo>
                  <a:pt x="1815333" y="93375"/>
                  <a:pt x="1833216" y="-29478"/>
                  <a:pt x="1819998" y="6289"/>
                </a:cubicBezTo>
                <a:cubicBezTo>
                  <a:pt x="1806780" y="42056"/>
                  <a:pt x="1601506" y="385734"/>
                  <a:pt x="1605394" y="435497"/>
                </a:cubicBezTo>
                <a:cubicBezTo>
                  <a:pt x="1609282" y="485260"/>
                  <a:pt x="1925745" y="227891"/>
                  <a:pt x="1871316" y="2955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12D3607E-EBDF-CFA3-5297-8A372F43F676}"/>
              </a:ext>
            </a:extLst>
          </p:cNvPr>
          <p:cNvSpPr/>
          <p:nvPr/>
        </p:nvSpPr>
        <p:spPr>
          <a:xfrm>
            <a:off x="5854571" y="5141444"/>
            <a:ext cx="642723" cy="1833787"/>
          </a:xfrm>
          <a:custGeom>
            <a:avLst/>
            <a:gdLst>
              <a:gd name="connsiteX0" fmla="*/ 373613 w 642723"/>
              <a:gd name="connsiteY0" fmla="*/ 4389 h 1833787"/>
              <a:gd name="connsiteX1" fmla="*/ 210327 w 642723"/>
              <a:gd name="connsiteY1" fmla="*/ 400940 h 1833787"/>
              <a:gd name="connsiteX2" fmla="*/ 163674 w 642723"/>
              <a:gd name="connsiteY2" fmla="*/ 858140 h 1833787"/>
              <a:gd name="connsiteX3" fmla="*/ 163674 w 642723"/>
              <a:gd name="connsiteY3" fmla="*/ 774164 h 1833787"/>
              <a:gd name="connsiteX4" fmla="*/ 33045 w 642723"/>
              <a:gd name="connsiteY4" fmla="*/ 1296678 h 1833787"/>
              <a:gd name="connsiteX5" fmla="*/ 51707 w 642723"/>
              <a:gd name="connsiteY5" fmla="*/ 1212703 h 1833787"/>
              <a:gd name="connsiteX6" fmla="*/ 388 w 642723"/>
              <a:gd name="connsiteY6" fmla="*/ 1711891 h 1833787"/>
              <a:gd name="connsiteX7" fmla="*/ 28380 w 642723"/>
              <a:gd name="connsiteY7" fmla="*/ 1548605 h 1833787"/>
              <a:gd name="connsiteX8" fmla="*/ 33045 w 642723"/>
              <a:gd name="connsiteY8" fmla="*/ 1833189 h 1833787"/>
              <a:gd name="connsiteX9" fmla="*/ 154343 w 642723"/>
              <a:gd name="connsiteY9" fmla="*/ 1609254 h 1833787"/>
              <a:gd name="connsiteX10" fmla="*/ 373613 w 642723"/>
              <a:gd name="connsiteY10" fmla="*/ 1147389 h 1833787"/>
              <a:gd name="connsiteX11" fmla="*/ 639535 w 642723"/>
              <a:gd name="connsiteY11" fmla="*/ 228323 h 1833787"/>
              <a:gd name="connsiteX12" fmla="*/ 527568 w 642723"/>
              <a:gd name="connsiteY12" fmla="*/ 522238 h 1833787"/>
              <a:gd name="connsiteX13" fmla="*/ 639535 w 642723"/>
              <a:gd name="connsiteY13" fmla="*/ 209662 h 1833787"/>
              <a:gd name="connsiteX14" fmla="*/ 373613 w 642723"/>
              <a:gd name="connsiteY14" fmla="*/ 4389 h 18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2723" h="1833787">
                <a:moveTo>
                  <a:pt x="373613" y="4389"/>
                </a:moveTo>
                <a:cubicBezTo>
                  <a:pt x="302078" y="36269"/>
                  <a:pt x="245317" y="258648"/>
                  <a:pt x="210327" y="400940"/>
                </a:cubicBezTo>
                <a:cubicBezTo>
                  <a:pt x="175337" y="543232"/>
                  <a:pt x="171449" y="795936"/>
                  <a:pt x="163674" y="858140"/>
                </a:cubicBezTo>
                <a:cubicBezTo>
                  <a:pt x="155898" y="920344"/>
                  <a:pt x="185445" y="701074"/>
                  <a:pt x="163674" y="774164"/>
                </a:cubicBezTo>
                <a:cubicBezTo>
                  <a:pt x="141903" y="847254"/>
                  <a:pt x="51706" y="1223588"/>
                  <a:pt x="33045" y="1296678"/>
                </a:cubicBezTo>
                <a:cubicBezTo>
                  <a:pt x="14384" y="1369768"/>
                  <a:pt x="57150" y="1143501"/>
                  <a:pt x="51707" y="1212703"/>
                </a:cubicBezTo>
                <a:cubicBezTo>
                  <a:pt x="46264" y="1281905"/>
                  <a:pt x="4276" y="1655907"/>
                  <a:pt x="388" y="1711891"/>
                </a:cubicBezTo>
                <a:cubicBezTo>
                  <a:pt x="-3500" y="1767875"/>
                  <a:pt x="22937" y="1528389"/>
                  <a:pt x="28380" y="1548605"/>
                </a:cubicBezTo>
                <a:cubicBezTo>
                  <a:pt x="33823" y="1568821"/>
                  <a:pt x="12051" y="1823081"/>
                  <a:pt x="33045" y="1833189"/>
                </a:cubicBezTo>
                <a:cubicBezTo>
                  <a:pt x="54039" y="1843297"/>
                  <a:pt x="97582" y="1723554"/>
                  <a:pt x="154343" y="1609254"/>
                </a:cubicBezTo>
                <a:cubicBezTo>
                  <a:pt x="211104" y="1494954"/>
                  <a:pt x="292748" y="1377544"/>
                  <a:pt x="373613" y="1147389"/>
                </a:cubicBezTo>
                <a:cubicBezTo>
                  <a:pt x="454478" y="917234"/>
                  <a:pt x="613876" y="332515"/>
                  <a:pt x="639535" y="228323"/>
                </a:cubicBezTo>
                <a:cubicBezTo>
                  <a:pt x="665194" y="124131"/>
                  <a:pt x="527568" y="525348"/>
                  <a:pt x="527568" y="522238"/>
                </a:cubicBezTo>
                <a:cubicBezTo>
                  <a:pt x="527568" y="519128"/>
                  <a:pt x="661307" y="297525"/>
                  <a:pt x="639535" y="209662"/>
                </a:cubicBezTo>
                <a:cubicBezTo>
                  <a:pt x="617764" y="121799"/>
                  <a:pt x="445148" y="-27491"/>
                  <a:pt x="373613" y="438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27B7F54-D5C4-25D6-F527-28D9D03DE7D2}"/>
              </a:ext>
            </a:extLst>
          </p:cNvPr>
          <p:cNvSpPr/>
          <p:nvPr/>
        </p:nvSpPr>
        <p:spPr>
          <a:xfrm>
            <a:off x="5313256" y="4051136"/>
            <a:ext cx="1100564" cy="1254514"/>
          </a:xfrm>
          <a:custGeom>
            <a:avLst/>
            <a:gdLst>
              <a:gd name="connsiteX0" fmla="*/ 19189 w 1100564"/>
              <a:gd name="connsiteY0" fmla="*/ 7680 h 1254514"/>
              <a:gd name="connsiteX1" fmla="*/ 966246 w 1100564"/>
              <a:gd name="connsiteY1" fmla="*/ 1113358 h 1254514"/>
              <a:gd name="connsiteX2" fmla="*/ 1096875 w 1100564"/>
              <a:gd name="connsiteY2" fmla="*/ 1243986 h 1254514"/>
              <a:gd name="connsiteX3" fmla="*/ 998903 w 1100564"/>
              <a:gd name="connsiteY3" fmla="*/ 1155346 h 1254514"/>
              <a:gd name="connsiteX4" fmla="*/ 434401 w 1100564"/>
              <a:gd name="connsiteY4" fmla="*/ 884758 h 1254514"/>
              <a:gd name="connsiteX5" fmla="*/ 485720 w 1100564"/>
              <a:gd name="connsiteY5" fmla="*/ 968733 h 1254514"/>
              <a:gd name="connsiteX6" fmla="*/ 51846 w 1100564"/>
              <a:gd name="connsiteY6" fmla="*/ 268937 h 1254514"/>
              <a:gd name="connsiteX7" fmla="*/ 308438 w 1100564"/>
              <a:gd name="connsiteY7" fmla="*/ 604840 h 1254514"/>
              <a:gd name="connsiteX8" fmla="*/ 19189 w 1100564"/>
              <a:gd name="connsiteY8" fmla="*/ 7680 h 12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564" h="1254514">
                <a:moveTo>
                  <a:pt x="19189" y="7680"/>
                </a:moveTo>
                <a:cubicBezTo>
                  <a:pt x="128824" y="92433"/>
                  <a:pt x="786632" y="907307"/>
                  <a:pt x="966246" y="1113358"/>
                </a:cubicBezTo>
                <a:cubicBezTo>
                  <a:pt x="1145860" y="1319409"/>
                  <a:pt x="1091432" y="1236988"/>
                  <a:pt x="1096875" y="1243986"/>
                </a:cubicBezTo>
                <a:cubicBezTo>
                  <a:pt x="1102318" y="1250984"/>
                  <a:pt x="1109315" y="1215217"/>
                  <a:pt x="998903" y="1155346"/>
                </a:cubicBezTo>
                <a:cubicBezTo>
                  <a:pt x="888491" y="1095475"/>
                  <a:pt x="519932" y="915860"/>
                  <a:pt x="434401" y="884758"/>
                </a:cubicBezTo>
                <a:cubicBezTo>
                  <a:pt x="348871" y="853656"/>
                  <a:pt x="485720" y="968733"/>
                  <a:pt x="485720" y="968733"/>
                </a:cubicBezTo>
                <a:cubicBezTo>
                  <a:pt x="421961" y="866096"/>
                  <a:pt x="81393" y="329586"/>
                  <a:pt x="51846" y="268937"/>
                </a:cubicBezTo>
                <a:cubicBezTo>
                  <a:pt x="22299" y="208288"/>
                  <a:pt x="311548" y="642940"/>
                  <a:pt x="308438" y="604840"/>
                </a:cubicBezTo>
                <a:cubicBezTo>
                  <a:pt x="305328" y="566740"/>
                  <a:pt x="-90446" y="-77073"/>
                  <a:pt x="19189" y="76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13DCB572-4DCA-82EC-0BB0-46E74D22536B}"/>
              </a:ext>
            </a:extLst>
          </p:cNvPr>
          <p:cNvSpPr/>
          <p:nvPr/>
        </p:nvSpPr>
        <p:spPr>
          <a:xfrm>
            <a:off x="2318700" y="4581798"/>
            <a:ext cx="491633" cy="1961533"/>
          </a:xfrm>
          <a:custGeom>
            <a:avLst/>
            <a:gdLst>
              <a:gd name="connsiteX0" fmla="*/ 484790 w 491633"/>
              <a:gd name="connsiteY0" fmla="*/ 100734 h 1961533"/>
              <a:gd name="connsiteX1" fmla="*/ 354162 w 491633"/>
              <a:gd name="connsiteY1" fmla="*/ 593103 h 1961533"/>
              <a:gd name="connsiteX2" fmla="*/ 354162 w 491633"/>
              <a:gd name="connsiteY2" fmla="*/ 1246246 h 1961533"/>
              <a:gd name="connsiteX3" fmla="*/ 303920 w 491633"/>
              <a:gd name="connsiteY3" fmla="*/ 1075424 h 1961533"/>
              <a:gd name="connsiteX4" fmla="*/ 454645 w 491633"/>
              <a:gd name="connsiteY4" fmla="*/ 1959679 h 1961533"/>
              <a:gd name="connsiteX5" fmla="*/ 193388 w 491633"/>
              <a:gd name="connsiteY5" fmla="*/ 1286439 h 1961533"/>
              <a:gd name="connsiteX6" fmla="*/ 2469 w 491633"/>
              <a:gd name="connsiteY6" fmla="*/ 552910 h 1961533"/>
              <a:gd name="connsiteX7" fmla="*/ 82856 w 491633"/>
              <a:gd name="connsiteY7" fmla="*/ 241411 h 1961533"/>
              <a:gd name="connsiteX8" fmla="*/ 52711 w 491633"/>
              <a:gd name="connsiteY8" fmla="*/ 432329 h 1961533"/>
              <a:gd name="connsiteX9" fmla="*/ 213485 w 491633"/>
              <a:gd name="connsiteY9" fmla="*/ 250 h 1961533"/>
              <a:gd name="connsiteX10" fmla="*/ 113001 w 491633"/>
              <a:gd name="connsiteY10" fmla="*/ 502668 h 1961533"/>
              <a:gd name="connsiteX11" fmla="*/ 484790 w 491633"/>
              <a:gd name="connsiteY11" fmla="*/ 100734 h 196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633" h="1961533">
                <a:moveTo>
                  <a:pt x="484790" y="100734"/>
                </a:moveTo>
                <a:cubicBezTo>
                  <a:pt x="524984" y="115807"/>
                  <a:pt x="375933" y="402184"/>
                  <a:pt x="354162" y="593103"/>
                </a:cubicBezTo>
                <a:cubicBezTo>
                  <a:pt x="332391" y="784022"/>
                  <a:pt x="362536" y="1165859"/>
                  <a:pt x="354162" y="1246246"/>
                </a:cubicBezTo>
                <a:cubicBezTo>
                  <a:pt x="345788" y="1326633"/>
                  <a:pt x="287173" y="956519"/>
                  <a:pt x="303920" y="1075424"/>
                </a:cubicBezTo>
                <a:cubicBezTo>
                  <a:pt x="320667" y="1194329"/>
                  <a:pt x="473067" y="1924510"/>
                  <a:pt x="454645" y="1959679"/>
                </a:cubicBezTo>
                <a:cubicBezTo>
                  <a:pt x="436223" y="1994848"/>
                  <a:pt x="268751" y="1520900"/>
                  <a:pt x="193388" y="1286439"/>
                </a:cubicBezTo>
                <a:cubicBezTo>
                  <a:pt x="118025" y="1051978"/>
                  <a:pt x="20891" y="727081"/>
                  <a:pt x="2469" y="552910"/>
                </a:cubicBezTo>
                <a:cubicBezTo>
                  <a:pt x="-15953" y="378739"/>
                  <a:pt x="74482" y="261508"/>
                  <a:pt x="82856" y="241411"/>
                </a:cubicBezTo>
                <a:cubicBezTo>
                  <a:pt x="91230" y="221314"/>
                  <a:pt x="30939" y="472523"/>
                  <a:pt x="52711" y="432329"/>
                </a:cubicBezTo>
                <a:cubicBezTo>
                  <a:pt x="74483" y="392135"/>
                  <a:pt x="203437" y="-11473"/>
                  <a:pt x="213485" y="250"/>
                </a:cubicBezTo>
                <a:cubicBezTo>
                  <a:pt x="223533" y="11973"/>
                  <a:pt x="71133" y="485921"/>
                  <a:pt x="113001" y="502668"/>
                </a:cubicBezTo>
                <a:cubicBezTo>
                  <a:pt x="154869" y="519415"/>
                  <a:pt x="444596" y="85661"/>
                  <a:pt x="484790" y="1007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A356DC8F-1EA2-A9B8-0C6C-51387EA4EDEA}"/>
              </a:ext>
            </a:extLst>
          </p:cNvPr>
          <p:cNvSpPr/>
          <p:nvPr/>
        </p:nvSpPr>
        <p:spPr>
          <a:xfrm>
            <a:off x="4265294" y="4573743"/>
            <a:ext cx="670036" cy="1364962"/>
          </a:xfrm>
          <a:custGeom>
            <a:avLst/>
            <a:gdLst>
              <a:gd name="connsiteX0" fmla="*/ 226319 w 670036"/>
              <a:gd name="connsiteY0" fmla="*/ 189176 h 1364962"/>
              <a:gd name="connsiteX1" fmla="*/ 286609 w 670036"/>
              <a:gd name="connsiteY1" fmla="*/ 621255 h 1364962"/>
              <a:gd name="connsiteX2" fmla="*/ 306706 w 670036"/>
              <a:gd name="connsiteY2" fmla="*/ 550916 h 1364962"/>
              <a:gd name="connsiteX3" fmla="*/ 397141 w 670036"/>
              <a:gd name="connsiteY3" fmla="*/ 741835 h 1364962"/>
              <a:gd name="connsiteX4" fmla="*/ 387093 w 670036"/>
              <a:gd name="connsiteY4" fmla="*/ 962899 h 1364962"/>
              <a:gd name="connsiteX5" fmla="*/ 356948 w 670036"/>
              <a:gd name="connsiteY5" fmla="*/ 922705 h 1364962"/>
              <a:gd name="connsiteX6" fmla="*/ 517721 w 670036"/>
              <a:gd name="connsiteY6" fmla="*/ 1153817 h 1364962"/>
              <a:gd name="connsiteX7" fmla="*/ 668447 w 670036"/>
              <a:gd name="connsiteY7" fmla="*/ 1364833 h 1364962"/>
              <a:gd name="connsiteX8" fmla="*/ 567963 w 670036"/>
              <a:gd name="connsiteY8" fmla="*/ 1183962 h 1364962"/>
              <a:gd name="connsiteX9" fmla="*/ 155981 w 670036"/>
              <a:gd name="connsiteY9" fmla="*/ 1103576 h 1364962"/>
              <a:gd name="connsiteX10" fmla="*/ 5255 w 670036"/>
              <a:gd name="connsiteY10" fmla="*/ 942802 h 1364962"/>
              <a:gd name="connsiteX11" fmla="*/ 35401 w 670036"/>
              <a:gd name="connsiteY11" fmla="*/ 8305 h 1364962"/>
              <a:gd name="connsiteX12" fmla="*/ 45449 w 670036"/>
              <a:gd name="connsiteY12" fmla="*/ 470530 h 1364962"/>
              <a:gd name="connsiteX13" fmla="*/ 226319 w 670036"/>
              <a:gd name="connsiteY13" fmla="*/ 189176 h 136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0036" h="1364962">
                <a:moveTo>
                  <a:pt x="226319" y="189176"/>
                </a:moveTo>
                <a:cubicBezTo>
                  <a:pt x="266512" y="214297"/>
                  <a:pt x="273211" y="560965"/>
                  <a:pt x="286609" y="621255"/>
                </a:cubicBezTo>
                <a:cubicBezTo>
                  <a:pt x="300007" y="681545"/>
                  <a:pt x="288284" y="530819"/>
                  <a:pt x="306706" y="550916"/>
                </a:cubicBezTo>
                <a:cubicBezTo>
                  <a:pt x="325128" y="571013"/>
                  <a:pt x="383743" y="673171"/>
                  <a:pt x="397141" y="741835"/>
                </a:cubicBezTo>
                <a:cubicBezTo>
                  <a:pt x="410539" y="810499"/>
                  <a:pt x="387093" y="962899"/>
                  <a:pt x="387093" y="962899"/>
                </a:cubicBezTo>
                <a:cubicBezTo>
                  <a:pt x="380394" y="993044"/>
                  <a:pt x="335177" y="890885"/>
                  <a:pt x="356948" y="922705"/>
                </a:cubicBezTo>
                <a:cubicBezTo>
                  <a:pt x="378719" y="954525"/>
                  <a:pt x="465805" y="1080129"/>
                  <a:pt x="517721" y="1153817"/>
                </a:cubicBezTo>
                <a:cubicBezTo>
                  <a:pt x="569637" y="1227505"/>
                  <a:pt x="660073" y="1359809"/>
                  <a:pt x="668447" y="1364833"/>
                </a:cubicBezTo>
                <a:cubicBezTo>
                  <a:pt x="676821" y="1369857"/>
                  <a:pt x="653374" y="1227505"/>
                  <a:pt x="567963" y="1183962"/>
                </a:cubicBezTo>
                <a:cubicBezTo>
                  <a:pt x="482552" y="1140419"/>
                  <a:pt x="249766" y="1143769"/>
                  <a:pt x="155981" y="1103576"/>
                </a:cubicBezTo>
                <a:cubicBezTo>
                  <a:pt x="62196" y="1063383"/>
                  <a:pt x="25352" y="1125347"/>
                  <a:pt x="5255" y="942802"/>
                </a:cubicBezTo>
                <a:cubicBezTo>
                  <a:pt x="-14842" y="760257"/>
                  <a:pt x="28702" y="87017"/>
                  <a:pt x="35401" y="8305"/>
                </a:cubicBezTo>
                <a:cubicBezTo>
                  <a:pt x="42100" y="-70407"/>
                  <a:pt x="16979" y="435361"/>
                  <a:pt x="45449" y="470530"/>
                </a:cubicBezTo>
                <a:cubicBezTo>
                  <a:pt x="73919" y="505699"/>
                  <a:pt x="186126" y="164055"/>
                  <a:pt x="226319" y="1891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22B1AE2E-DF56-9BD5-8DD2-5A5554018E67}"/>
              </a:ext>
            </a:extLst>
          </p:cNvPr>
          <p:cNvSpPr/>
          <p:nvPr/>
        </p:nvSpPr>
        <p:spPr>
          <a:xfrm>
            <a:off x="4614570" y="4140369"/>
            <a:ext cx="953986" cy="340074"/>
          </a:xfrm>
          <a:custGeom>
            <a:avLst/>
            <a:gdLst>
              <a:gd name="connsiteX0" fmla="*/ 1573 w 953986"/>
              <a:gd name="connsiteY0" fmla="*/ 166770 h 340074"/>
              <a:gd name="connsiteX1" fmla="*/ 184453 w 953986"/>
              <a:gd name="connsiteY1" fmla="*/ 337038 h 340074"/>
              <a:gd name="connsiteX2" fmla="*/ 392558 w 953986"/>
              <a:gd name="connsiteY2" fmla="*/ 280282 h 340074"/>
              <a:gd name="connsiteX3" fmla="*/ 329496 w 953986"/>
              <a:gd name="connsiteY3" fmla="*/ 337038 h 340074"/>
              <a:gd name="connsiteX4" fmla="*/ 455620 w 953986"/>
              <a:gd name="connsiteY4" fmla="*/ 261363 h 340074"/>
              <a:gd name="connsiteX5" fmla="*/ 928586 w 953986"/>
              <a:gd name="connsiteY5" fmla="*/ 261363 h 340074"/>
              <a:gd name="connsiteX6" fmla="*/ 865524 w 953986"/>
              <a:gd name="connsiteY6" fmla="*/ 210914 h 340074"/>
              <a:gd name="connsiteX7" fmla="*/ 657419 w 953986"/>
              <a:gd name="connsiteY7" fmla="*/ 2809 h 340074"/>
              <a:gd name="connsiteX8" fmla="*/ 726787 w 953986"/>
              <a:gd name="connsiteY8" fmla="*/ 91096 h 340074"/>
              <a:gd name="connsiteX9" fmla="*/ 386252 w 953986"/>
              <a:gd name="connsiteY9" fmla="*/ 97402 h 340074"/>
              <a:gd name="connsiteX10" fmla="*/ 58329 w 953986"/>
              <a:gd name="connsiteY10" fmla="*/ 53259 h 340074"/>
              <a:gd name="connsiteX11" fmla="*/ 215984 w 953986"/>
              <a:gd name="connsiteY11" fmla="*/ 97402 h 340074"/>
              <a:gd name="connsiteX12" fmla="*/ 102473 w 953986"/>
              <a:gd name="connsiteY12" fmla="*/ 154158 h 340074"/>
              <a:gd name="connsiteX13" fmla="*/ 1573 w 953986"/>
              <a:gd name="connsiteY13" fmla="*/ 166770 h 34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3986" h="340074">
                <a:moveTo>
                  <a:pt x="1573" y="166770"/>
                </a:moveTo>
                <a:cubicBezTo>
                  <a:pt x="15236" y="197250"/>
                  <a:pt x="119289" y="318119"/>
                  <a:pt x="184453" y="337038"/>
                </a:cubicBezTo>
                <a:cubicBezTo>
                  <a:pt x="249617" y="355957"/>
                  <a:pt x="368384" y="280282"/>
                  <a:pt x="392558" y="280282"/>
                </a:cubicBezTo>
                <a:cubicBezTo>
                  <a:pt x="416732" y="280282"/>
                  <a:pt x="318986" y="340191"/>
                  <a:pt x="329496" y="337038"/>
                </a:cubicBezTo>
                <a:cubicBezTo>
                  <a:pt x="340006" y="333885"/>
                  <a:pt x="355772" y="273975"/>
                  <a:pt x="455620" y="261363"/>
                </a:cubicBezTo>
                <a:cubicBezTo>
                  <a:pt x="555468" y="248751"/>
                  <a:pt x="860269" y="269771"/>
                  <a:pt x="928586" y="261363"/>
                </a:cubicBezTo>
                <a:cubicBezTo>
                  <a:pt x="996903" y="252955"/>
                  <a:pt x="910719" y="254006"/>
                  <a:pt x="865524" y="210914"/>
                </a:cubicBezTo>
                <a:cubicBezTo>
                  <a:pt x="820329" y="167822"/>
                  <a:pt x="680542" y="22779"/>
                  <a:pt x="657419" y="2809"/>
                </a:cubicBezTo>
                <a:cubicBezTo>
                  <a:pt x="634296" y="-17161"/>
                  <a:pt x="771981" y="75331"/>
                  <a:pt x="726787" y="91096"/>
                </a:cubicBezTo>
                <a:cubicBezTo>
                  <a:pt x="681593" y="106861"/>
                  <a:pt x="497662" y="103708"/>
                  <a:pt x="386252" y="97402"/>
                </a:cubicBezTo>
                <a:cubicBezTo>
                  <a:pt x="274842" y="91096"/>
                  <a:pt x="86707" y="53259"/>
                  <a:pt x="58329" y="53259"/>
                </a:cubicBezTo>
                <a:cubicBezTo>
                  <a:pt x="29951" y="53259"/>
                  <a:pt x="208627" y="80586"/>
                  <a:pt x="215984" y="97402"/>
                </a:cubicBezTo>
                <a:cubicBezTo>
                  <a:pt x="223341" y="114218"/>
                  <a:pt x="138208" y="142597"/>
                  <a:pt x="102473" y="154158"/>
                </a:cubicBezTo>
                <a:cubicBezTo>
                  <a:pt x="66738" y="165719"/>
                  <a:pt x="-12090" y="136290"/>
                  <a:pt x="1573" y="16677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0480DB06-7954-36FE-5F85-5884B9A26EE9}"/>
              </a:ext>
            </a:extLst>
          </p:cNvPr>
          <p:cNvSpPr/>
          <p:nvPr/>
        </p:nvSpPr>
        <p:spPr>
          <a:xfrm>
            <a:off x="2698841" y="4312159"/>
            <a:ext cx="1108314" cy="374274"/>
          </a:xfrm>
          <a:custGeom>
            <a:avLst/>
            <a:gdLst>
              <a:gd name="connsiteX0" fmla="*/ 19134 w 1108314"/>
              <a:gd name="connsiteY0" fmla="*/ 247229 h 374274"/>
              <a:gd name="connsiteX1" fmla="*/ 334445 w 1108314"/>
              <a:gd name="connsiteY1" fmla="*/ 95880 h 374274"/>
              <a:gd name="connsiteX2" fmla="*/ 611918 w 1108314"/>
              <a:gd name="connsiteY2" fmla="*/ 7593 h 374274"/>
              <a:gd name="connsiteX3" fmla="*/ 561468 w 1108314"/>
              <a:gd name="connsiteY3" fmla="*/ 39124 h 374274"/>
              <a:gd name="connsiteX4" fmla="*/ 756960 w 1108314"/>
              <a:gd name="connsiteY4" fmla="*/ 26511 h 374274"/>
              <a:gd name="connsiteX5" fmla="*/ 895697 w 1108314"/>
              <a:gd name="connsiteY5" fmla="*/ 76961 h 374274"/>
              <a:gd name="connsiteX6" fmla="*/ 870472 w 1108314"/>
              <a:gd name="connsiteY6" fmla="*/ 1287 h 374274"/>
              <a:gd name="connsiteX7" fmla="*/ 1078577 w 1108314"/>
              <a:gd name="connsiteY7" fmla="*/ 152635 h 374274"/>
              <a:gd name="connsiteX8" fmla="*/ 1084883 w 1108314"/>
              <a:gd name="connsiteY8" fmla="*/ 222004 h 374274"/>
              <a:gd name="connsiteX9" fmla="*/ 870472 w 1108314"/>
              <a:gd name="connsiteY9" fmla="*/ 196779 h 374274"/>
              <a:gd name="connsiteX10" fmla="*/ 971371 w 1108314"/>
              <a:gd name="connsiteY10" fmla="*/ 240922 h 374274"/>
              <a:gd name="connsiteX11" fmla="*/ 498406 w 1108314"/>
              <a:gd name="connsiteY11" fmla="*/ 184167 h 374274"/>
              <a:gd name="connsiteX12" fmla="*/ 50665 w 1108314"/>
              <a:gd name="connsiteY12" fmla="*/ 373353 h 374274"/>
              <a:gd name="connsiteX13" fmla="*/ 239851 w 1108314"/>
              <a:gd name="connsiteY13" fmla="*/ 259841 h 374274"/>
              <a:gd name="connsiteX14" fmla="*/ 216 w 1108314"/>
              <a:gd name="connsiteY14" fmla="*/ 341822 h 374274"/>
              <a:gd name="connsiteX15" fmla="*/ 290301 w 1108314"/>
              <a:gd name="connsiteY15" fmla="*/ 184167 h 374274"/>
              <a:gd name="connsiteX16" fmla="*/ 19134 w 1108314"/>
              <a:gd name="connsiteY16" fmla="*/ 247229 h 3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8314" h="374274">
                <a:moveTo>
                  <a:pt x="19134" y="247229"/>
                </a:moveTo>
                <a:cubicBezTo>
                  <a:pt x="26491" y="232514"/>
                  <a:pt x="235648" y="135819"/>
                  <a:pt x="334445" y="95880"/>
                </a:cubicBezTo>
                <a:cubicBezTo>
                  <a:pt x="433242" y="55941"/>
                  <a:pt x="574081" y="17052"/>
                  <a:pt x="611918" y="7593"/>
                </a:cubicBezTo>
                <a:cubicBezTo>
                  <a:pt x="649755" y="-1866"/>
                  <a:pt x="537294" y="35971"/>
                  <a:pt x="561468" y="39124"/>
                </a:cubicBezTo>
                <a:cubicBezTo>
                  <a:pt x="585642" y="42277"/>
                  <a:pt x="701255" y="20205"/>
                  <a:pt x="756960" y="26511"/>
                </a:cubicBezTo>
                <a:cubicBezTo>
                  <a:pt x="812665" y="32817"/>
                  <a:pt x="876778" y="81165"/>
                  <a:pt x="895697" y="76961"/>
                </a:cubicBezTo>
                <a:cubicBezTo>
                  <a:pt x="914616" y="72757"/>
                  <a:pt x="839992" y="-11325"/>
                  <a:pt x="870472" y="1287"/>
                </a:cubicBezTo>
                <a:cubicBezTo>
                  <a:pt x="900952" y="13899"/>
                  <a:pt x="1042842" y="115849"/>
                  <a:pt x="1078577" y="152635"/>
                </a:cubicBezTo>
                <a:cubicBezTo>
                  <a:pt x="1114312" y="189421"/>
                  <a:pt x="1119567" y="214647"/>
                  <a:pt x="1084883" y="222004"/>
                </a:cubicBezTo>
                <a:cubicBezTo>
                  <a:pt x="1050199" y="229361"/>
                  <a:pt x="889391" y="193626"/>
                  <a:pt x="870472" y="196779"/>
                </a:cubicBezTo>
                <a:cubicBezTo>
                  <a:pt x="851553" y="199932"/>
                  <a:pt x="1033382" y="243024"/>
                  <a:pt x="971371" y="240922"/>
                </a:cubicBezTo>
                <a:cubicBezTo>
                  <a:pt x="909360" y="238820"/>
                  <a:pt x="651857" y="162095"/>
                  <a:pt x="498406" y="184167"/>
                </a:cubicBezTo>
                <a:cubicBezTo>
                  <a:pt x="344955" y="206239"/>
                  <a:pt x="93757" y="360741"/>
                  <a:pt x="50665" y="373353"/>
                </a:cubicBezTo>
                <a:cubicBezTo>
                  <a:pt x="7573" y="385965"/>
                  <a:pt x="248259" y="265096"/>
                  <a:pt x="239851" y="259841"/>
                </a:cubicBezTo>
                <a:cubicBezTo>
                  <a:pt x="231443" y="254586"/>
                  <a:pt x="-8192" y="354434"/>
                  <a:pt x="216" y="341822"/>
                </a:cubicBezTo>
                <a:cubicBezTo>
                  <a:pt x="8624" y="329210"/>
                  <a:pt x="285046" y="200984"/>
                  <a:pt x="290301" y="184167"/>
                </a:cubicBezTo>
                <a:cubicBezTo>
                  <a:pt x="295556" y="167350"/>
                  <a:pt x="11777" y="261944"/>
                  <a:pt x="19134" y="24722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D4B92993-8E10-1C15-D788-3E0F142194A0}"/>
              </a:ext>
            </a:extLst>
          </p:cNvPr>
          <p:cNvSpPr/>
          <p:nvPr/>
        </p:nvSpPr>
        <p:spPr>
          <a:xfrm>
            <a:off x="5949540" y="4297010"/>
            <a:ext cx="630249" cy="2090857"/>
          </a:xfrm>
          <a:custGeom>
            <a:avLst/>
            <a:gdLst>
              <a:gd name="connsiteX0" fmla="*/ 15831 w 630249"/>
              <a:gd name="connsiteY0" fmla="*/ 5024 h 2090857"/>
              <a:gd name="connsiteX1" fmla="*/ 581889 w 630249"/>
              <a:gd name="connsiteY1" fmla="*/ 1015219 h 2090857"/>
              <a:gd name="connsiteX2" fmla="*/ 581889 w 630249"/>
              <a:gd name="connsiteY2" fmla="*/ 875881 h 2090857"/>
              <a:gd name="connsiteX3" fmla="*/ 425134 w 630249"/>
              <a:gd name="connsiteY3" fmla="*/ 1389687 h 2090857"/>
              <a:gd name="connsiteX4" fmla="*/ 190003 w 630249"/>
              <a:gd name="connsiteY4" fmla="*/ 2077664 h 2090857"/>
              <a:gd name="connsiteX5" fmla="*/ 207420 w 630249"/>
              <a:gd name="connsiteY5" fmla="*/ 1798990 h 2090857"/>
              <a:gd name="connsiteX6" fmla="*/ 338049 w 630249"/>
              <a:gd name="connsiteY6" fmla="*/ 1267767 h 2090857"/>
              <a:gd name="connsiteX7" fmla="*/ 24540 w 630249"/>
              <a:gd name="connsiteY7" fmla="*/ 379493 h 2090857"/>
              <a:gd name="connsiteX8" fmla="*/ 146460 w 630249"/>
              <a:gd name="connsiteY8" fmla="*/ 614624 h 2090857"/>
              <a:gd name="connsiteX9" fmla="*/ 15831 w 630249"/>
              <a:gd name="connsiteY9" fmla="*/ 5024 h 209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249" h="2090857">
                <a:moveTo>
                  <a:pt x="15831" y="5024"/>
                </a:moveTo>
                <a:cubicBezTo>
                  <a:pt x="88402" y="71790"/>
                  <a:pt x="487546" y="870076"/>
                  <a:pt x="581889" y="1015219"/>
                </a:cubicBezTo>
                <a:cubicBezTo>
                  <a:pt x="676232" y="1160362"/>
                  <a:pt x="608015" y="813470"/>
                  <a:pt x="581889" y="875881"/>
                </a:cubicBezTo>
                <a:cubicBezTo>
                  <a:pt x="555763" y="938292"/>
                  <a:pt x="490448" y="1189390"/>
                  <a:pt x="425134" y="1389687"/>
                </a:cubicBezTo>
                <a:cubicBezTo>
                  <a:pt x="359820" y="1589984"/>
                  <a:pt x="226289" y="2009447"/>
                  <a:pt x="190003" y="2077664"/>
                </a:cubicBezTo>
                <a:cubicBezTo>
                  <a:pt x="153717" y="2145881"/>
                  <a:pt x="182746" y="1933973"/>
                  <a:pt x="207420" y="1798990"/>
                </a:cubicBezTo>
                <a:cubicBezTo>
                  <a:pt x="232094" y="1664007"/>
                  <a:pt x="368529" y="1504350"/>
                  <a:pt x="338049" y="1267767"/>
                </a:cubicBezTo>
                <a:cubicBezTo>
                  <a:pt x="307569" y="1031184"/>
                  <a:pt x="56472" y="488350"/>
                  <a:pt x="24540" y="379493"/>
                </a:cubicBezTo>
                <a:cubicBezTo>
                  <a:pt x="-7392" y="270636"/>
                  <a:pt x="149363" y="671230"/>
                  <a:pt x="146460" y="614624"/>
                </a:cubicBezTo>
                <a:cubicBezTo>
                  <a:pt x="143557" y="558018"/>
                  <a:pt x="-56740" y="-61742"/>
                  <a:pt x="15831" y="502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F9B4703D-4FE7-FAF7-3669-91327EB4554A}"/>
              </a:ext>
            </a:extLst>
          </p:cNvPr>
          <p:cNvSpPr/>
          <p:nvPr/>
        </p:nvSpPr>
        <p:spPr>
          <a:xfrm>
            <a:off x="2059871" y="4671762"/>
            <a:ext cx="316051" cy="994455"/>
          </a:xfrm>
          <a:custGeom>
            <a:avLst/>
            <a:gdLst>
              <a:gd name="connsiteX0" fmla="*/ 287774 w 316051"/>
              <a:gd name="connsiteY0" fmla="*/ 2980 h 994455"/>
              <a:gd name="connsiteX1" fmla="*/ 179895 w 316051"/>
              <a:gd name="connsiteY1" fmla="*/ 203326 h 994455"/>
              <a:gd name="connsiteX2" fmla="*/ 98 w 316051"/>
              <a:gd name="connsiteY2" fmla="*/ 650251 h 994455"/>
              <a:gd name="connsiteX3" fmla="*/ 205581 w 316051"/>
              <a:gd name="connsiteY3" fmla="*/ 408809 h 994455"/>
              <a:gd name="connsiteX4" fmla="*/ 174758 w 316051"/>
              <a:gd name="connsiteY4" fmla="*/ 814638 h 994455"/>
              <a:gd name="connsiteX5" fmla="*/ 251814 w 316051"/>
              <a:gd name="connsiteY5" fmla="*/ 717034 h 994455"/>
              <a:gd name="connsiteX6" fmla="*/ 190169 w 316051"/>
              <a:gd name="connsiteY6" fmla="*/ 994436 h 994455"/>
              <a:gd name="connsiteX7" fmla="*/ 287774 w 316051"/>
              <a:gd name="connsiteY7" fmla="*/ 701622 h 994455"/>
              <a:gd name="connsiteX8" fmla="*/ 313459 w 316051"/>
              <a:gd name="connsiteY8" fmla="*/ 280382 h 994455"/>
              <a:gd name="connsiteX9" fmla="*/ 236403 w 316051"/>
              <a:gd name="connsiteY9" fmla="*/ 357438 h 994455"/>
              <a:gd name="connsiteX10" fmla="*/ 262089 w 316051"/>
              <a:gd name="connsiteY10" fmla="*/ 264971 h 994455"/>
              <a:gd name="connsiteX11" fmla="*/ 190169 w 316051"/>
              <a:gd name="connsiteY11" fmla="*/ 342027 h 994455"/>
              <a:gd name="connsiteX12" fmla="*/ 287774 w 316051"/>
              <a:gd name="connsiteY12" fmla="*/ 2980 h 9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051" h="994455">
                <a:moveTo>
                  <a:pt x="287774" y="2980"/>
                </a:moveTo>
                <a:cubicBezTo>
                  <a:pt x="286062" y="-20137"/>
                  <a:pt x="227841" y="95448"/>
                  <a:pt x="179895" y="203326"/>
                </a:cubicBezTo>
                <a:cubicBezTo>
                  <a:pt x="131949" y="311204"/>
                  <a:pt x="-4183" y="616004"/>
                  <a:pt x="98" y="650251"/>
                </a:cubicBezTo>
                <a:cubicBezTo>
                  <a:pt x="4379" y="684498"/>
                  <a:pt x="176471" y="381411"/>
                  <a:pt x="205581" y="408809"/>
                </a:cubicBezTo>
                <a:cubicBezTo>
                  <a:pt x="234691" y="436207"/>
                  <a:pt x="167052" y="763267"/>
                  <a:pt x="174758" y="814638"/>
                </a:cubicBezTo>
                <a:cubicBezTo>
                  <a:pt x="182464" y="866009"/>
                  <a:pt x="249245" y="687068"/>
                  <a:pt x="251814" y="717034"/>
                </a:cubicBezTo>
                <a:cubicBezTo>
                  <a:pt x="254382" y="747000"/>
                  <a:pt x="184176" y="997005"/>
                  <a:pt x="190169" y="994436"/>
                </a:cubicBezTo>
                <a:cubicBezTo>
                  <a:pt x="196162" y="991867"/>
                  <a:pt x="267226" y="820631"/>
                  <a:pt x="287774" y="701622"/>
                </a:cubicBezTo>
                <a:cubicBezTo>
                  <a:pt x="308322" y="582613"/>
                  <a:pt x="322021" y="337746"/>
                  <a:pt x="313459" y="280382"/>
                </a:cubicBezTo>
                <a:cubicBezTo>
                  <a:pt x="304897" y="223018"/>
                  <a:pt x="244965" y="360006"/>
                  <a:pt x="236403" y="357438"/>
                </a:cubicBezTo>
                <a:cubicBezTo>
                  <a:pt x="227841" y="354870"/>
                  <a:pt x="269795" y="267540"/>
                  <a:pt x="262089" y="264971"/>
                </a:cubicBezTo>
                <a:cubicBezTo>
                  <a:pt x="254383" y="262403"/>
                  <a:pt x="182464" y="379699"/>
                  <a:pt x="190169" y="342027"/>
                </a:cubicBezTo>
                <a:cubicBezTo>
                  <a:pt x="197874" y="304355"/>
                  <a:pt x="289486" y="26097"/>
                  <a:pt x="287774" y="29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8B35D1A-F9A8-E89D-B5E7-DCE2244A0183}"/>
              </a:ext>
            </a:extLst>
          </p:cNvPr>
          <p:cNvSpPr/>
          <p:nvPr/>
        </p:nvSpPr>
        <p:spPr>
          <a:xfrm>
            <a:off x="2193892" y="5373328"/>
            <a:ext cx="648055" cy="1318656"/>
          </a:xfrm>
          <a:custGeom>
            <a:avLst/>
            <a:gdLst>
              <a:gd name="connsiteX0" fmla="*/ 20189 w 648055"/>
              <a:gd name="connsiteY0" fmla="*/ 380200 h 1318656"/>
              <a:gd name="connsiteX1" fmla="*/ 287317 w 648055"/>
              <a:gd name="connsiteY1" fmla="*/ 56 h 1318656"/>
              <a:gd name="connsiteX2" fmla="*/ 348962 w 648055"/>
              <a:gd name="connsiteY2" fmla="*/ 354515 h 1318656"/>
              <a:gd name="connsiteX3" fmla="*/ 461978 w 648055"/>
              <a:gd name="connsiteY3" fmla="*/ 719247 h 1318656"/>
              <a:gd name="connsiteX4" fmla="*/ 636638 w 648055"/>
              <a:gd name="connsiteY4" fmla="*/ 1304874 h 1318656"/>
              <a:gd name="connsiteX5" fmla="*/ 590405 w 648055"/>
              <a:gd name="connsiteY5" fmla="*/ 1058294 h 1318656"/>
              <a:gd name="connsiteX6" fmla="*/ 261632 w 648055"/>
              <a:gd name="connsiteY6" fmla="*/ 231225 h 1318656"/>
              <a:gd name="connsiteX7" fmla="*/ 323277 w 648055"/>
              <a:gd name="connsiteY7" fmla="*/ 863085 h 1318656"/>
              <a:gd name="connsiteX8" fmla="*/ 148616 w 648055"/>
              <a:gd name="connsiteY8" fmla="*/ 354515 h 1318656"/>
              <a:gd name="connsiteX9" fmla="*/ 117793 w 648055"/>
              <a:gd name="connsiteY9" fmla="*/ 724384 h 1318656"/>
              <a:gd name="connsiteX10" fmla="*/ 153753 w 648055"/>
              <a:gd name="connsiteY10" fmla="*/ 313418 h 1318656"/>
              <a:gd name="connsiteX11" fmla="*/ 30463 w 648055"/>
              <a:gd name="connsiteY11" fmla="*/ 482942 h 1318656"/>
              <a:gd name="connsiteX12" fmla="*/ 20189 w 648055"/>
              <a:gd name="connsiteY12" fmla="*/ 380200 h 131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055" h="1318656">
                <a:moveTo>
                  <a:pt x="20189" y="380200"/>
                </a:moveTo>
                <a:cubicBezTo>
                  <a:pt x="62998" y="299719"/>
                  <a:pt x="232522" y="4337"/>
                  <a:pt x="287317" y="56"/>
                </a:cubicBezTo>
                <a:cubicBezTo>
                  <a:pt x="342112" y="-4225"/>
                  <a:pt x="319852" y="234650"/>
                  <a:pt x="348962" y="354515"/>
                </a:cubicBezTo>
                <a:cubicBezTo>
                  <a:pt x="378072" y="474380"/>
                  <a:pt x="414032" y="560854"/>
                  <a:pt x="461978" y="719247"/>
                </a:cubicBezTo>
                <a:cubicBezTo>
                  <a:pt x="509924" y="877640"/>
                  <a:pt x="615234" y="1248366"/>
                  <a:pt x="636638" y="1304874"/>
                </a:cubicBezTo>
                <a:cubicBezTo>
                  <a:pt x="658042" y="1361382"/>
                  <a:pt x="652906" y="1237236"/>
                  <a:pt x="590405" y="1058294"/>
                </a:cubicBezTo>
                <a:cubicBezTo>
                  <a:pt x="527904" y="879353"/>
                  <a:pt x="306153" y="263760"/>
                  <a:pt x="261632" y="231225"/>
                </a:cubicBezTo>
                <a:cubicBezTo>
                  <a:pt x="217111" y="198690"/>
                  <a:pt x="342113" y="842537"/>
                  <a:pt x="323277" y="863085"/>
                </a:cubicBezTo>
                <a:cubicBezTo>
                  <a:pt x="304441" y="883633"/>
                  <a:pt x="182863" y="377632"/>
                  <a:pt x="148616" y="354515"/>
                </a:cubicBezTo>
                <a:cubicBezTo>
                  <a:pt x="114369" y="331398"/>
                  <a:pt x="116937" y="731233"/>
                  <a:pt x="117793" y="724384"/>
                </a:cubicBezTo>
                <a:cubicBezTo>
                  <a:pt x="118649" y="717535"/>
                  <a:pt x="168308" y="353658"/>
                  <a:pt x="153753" y="313418"/>
                </a:cubicBezTo>
                <a:cubicBezTo>
                  <a:pt x="139198" y="273178"/>
                  <a:pt x="47587" y="473524"/>
                  <a:pt x="30463" y="482942"/>
                </a:cubicBezTo>
                <a:cubicBezTo>
                  <a:pt x="13339" y="492360"/>
                  <a:pt x="-22620" y="460681"/>
                  <a:pt x="20189" y="3802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3E6EBAFD-0D57-B1AD-36D2-A291E8457CC3}"/>
              </a:ext>
            </a:extLst>
          </p:cNvPr>
          <p:cNvSpPr/>
          <p:nvPr/>
        </p:nvSpPr>
        <p:spPr>
          <a:xfrm>
            <a:off x="6173320" y="4859602"/>
            <a:ext cx="752517" cy="1351295"/>
          </a:xfrm>
          <a:custGeom>
            <a:avLst/>
            <a:gdLst>
              <a:gd name="connsiteX0" fmla="*/ 1449 w 752517"/>
              <a:gd name="connsiteY0" fmla="*/ 1340852 h 1351295"/>
              <a:gd name="connsiteX1" fmla="*/ 432963 w 752517"/>
              <a:gd name="connsiteY1" fmla="*/ 349396 h 1351295"/>
              <a:gd name="connsiteX2" fmla="*/ 556253 w 752517"/>
              <a:gd name="connsiteY2" fmla="*/ 5211 h 1351295"/>
              <a:gd name="connsiteX3" fmla="*/ 751462 w 752517"/>
              <a:gd name="connsiteY3" fmla="*/ 143913 h 1351295"/>
              <a:gd name="connsiteX4" fmla="*/ 638446 w 752517"/>
              <a:gd name="connsiteY4" fmla="*/ 174735 h 1351295"/>
              <a:gd name="connsiteX5" fmla="*/ 736051 w 752517"/>
              <a:gd name="connsiteY5" fmla="*/ 251791 h 1351295"/>
              <a:gd name="connsiteX6" fmla="*/ 510019 w 752517"/>
              <a:gd name="connsiteY6" fmla="*/ 328847 h 1351295"/>
              <a:gd name="connsiteX7" fmla="*/ 597350 w 752517"/>
              <a:gd name="connsiteY7" fmla="*/ 493234 h 1351295"/>
              <a:gd name="connsiteX8" fmla="*/ 530568 w 752517"/>
              <a:gd name="connsiteY8" fmla="*/ 714128 h 1351295"/>
              <a:gd name="connsiteX9" fmla="*/ 587076 w 752517"/>
              <a:gd name="connsiteY9" fmla="*/ 827144 h 1351295"/>
              <a:gd name="connsiteX10" fmla="*/ 325084 w 752517"/>
              <a:gd name="connsiteY10" fmla="*/ 893926 h 1351295"/>
              <a:gd name="connsiteX11" fmla="*/ 576801 w 752517"/>
              <a:gd name="connsiteY11" fmla="*/ 883652 h 1351295"/>
              <a:gd name="connsiteX12" fmla="*/ 612761 w 752517"/>
              <a:gd name="connsiteY12" fmla="*/ 1274070 h 1351295"/>
              <a:gd name="connsiteX13" fmla="*/ 530568 w 752517"/>
              <a:gd name="connsiteY13" fmla="*/ 986394 h 1351295"/>
              <a:gd name="connsiteX14" fmla="*/ 278851 w 752517"/>
              <a:gd name="connsiteY14" fmla="*/ 929886 h 1351295"/>
              <a:gd name="connsiteX15" fmla="*/ 196658 w 752517"/>
              <a:gd name="connsiteY15" fmla="*/ 1104546 h 1351295"/>
              <a:gd name="connsiteX16" fmla="*/ 289125 w 752517"/>
              <a:gd name="connsiteY16" fmla="*/ 883652 h 1351295"/>
              <a:gd name="connsiteX17" fmla="*/ 1449 w 752517"/>
              <a:gd name="connsiteY17" fmla="*/ 1340852 h 13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2517" h="1351295">
                <a:moveTo>
                  <a:pt x="1449" y="1340852"/>
                </a:moveTo>
                <a:cubicBezTo>
                  <a:pt x="25422" y="1251809"/>
                  <a:pt x="340496" y="572003"/>
                  <a:pt x="432963" y="349396"/>
                </a:cubicBezTo>
                <a:cubicBezTo>
                  <a:pt x="525430" y="126789"/>
                  <a:pt x="503170" y="39458"/>
                  <a:pt x="556253" y="5211"/>
                </a:cubicBezTo>
                <a:cubicBezTo>
                  <a:pt x="609336" y="-29036"/>
                  <a:pt x="737763" y="115659"/>
                  <a:pt x="751462" y="143913"/>
                </a:cubicBezTo>
                <a:cubicBezTo>
                  <a:pt x="765161" y="172167"/>
                  <a:pt x="641014" y="156755"/>
                  <a:pt x="638446" y="174735"/>
                </a:cubicBezTo>
                <a:cubicBezTo>
                  <a:pt x="635878" y="192715"/>
                  <a:pt x="757456" y="226106"/>
                  <a:pt x="736051" y="251791"/>
                </a:cubicBezTo>
                <a:cubicBezTo>
                  <a:pt x="714647" y="277476"/>
                  <a:pt x="533136" y="288607"/>
                  <a:pt x="510019" y="328847"/>
                </a:cubicBezTo>
                <a:cubicBezTo>
                  <a:pt x="486902" y="369087"/>
                  <a:pt x="593925" y="429021"/>
                  <a:pt x="597350" y="493234"/>
                </a:cubicBezTo>
                <a:cubicBezTo>
                  <a:pt x="600775" y="557447"/>
                  <a:pt x="532280" y="658476"/>
                  <a:pt x="530568" y="714128"/>
                </a:cubicBezTo>
                <a:cubicBezTo>
                  <a:pt x="528856" y="769780"/>
                  <a:pt x="621323" y="797178"/>
                  <a:pt x="587076" y="827144"/>
                </a:cubicBezTo>
                <a:cubicBezTo>
                  <a:pt x="552829" y="857110"/>
                  <a:pt x="326796" y="884508"/>
                  <a:pt x="325084" y="893926"/>
                </a:cubicBezTo>
                <a:cubicBezTo>
                  <a:pt x="323372" y="903344"/>
                  <a:pt x="528855" y="820295"/>
                  <a:pt x="576801" y="883652"/>
                </a:cubicBezTo>
                <a:cubicBezTo>
                  <a:pt x="624747" y="947009"/>
                  <a:pt x="620467" y="1256946"/>
                  <a:pt x="612761" y="1274070"/>
                </a:cubicBezTo>
                <a:cubicBezTo>
                  <a:pt x="605056" y="1291194"/>
                  <a:pt x="586220" y="1043758"/>
                  <a:pt x="530568" y="986394"/>
                </a:cubicBezTo>
                <a:cubicBezTo>
                  <a:pt x="474916" y="929030"/>
                  <a:pt x="334503" y="910194"/>
                  <a:pt x="278851" y="929886"/>
                </a:cubicBezTo>
                <a:cubicBezTo>
                  <a:pt x="223199" y="949578"/>
                  <a:pt x="194946" y="1112252"/>
                  <a:pt x="196658" y="1104546"/>
                </a:cubicBezTo>
                <a:cubicBezTo>
                  <a:pt x="198370" y="1096840"/>
                  <a:pt x="319947" y="845980"/>
                  <a:pt x="289125" y="883652"/>
                </a:cubicBezTo>
                <a:cubicBezTo>
                  <a:pt x="258303" y="921324"/>
                  <a:pt x="-22524" y="1429895"/>
                  <a:pt x="1449" y="134085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円/楕円 1251">
            <a:extLst>
              <a:ext uri="{FF2B5EF4-FFF2-40B4-BE49-F238E27FC236}">
                <a16:creationId xmlns:a16="http://schemas.microsoft.com/office/drawing/2014/main" id="{F6BDEB7F-FE16-813F-0D9A-F279F1227B2F}"/>
              </a:ext>
            </a:extLst>
          </p:cNvPr>
          <p:cNvSpPr/>
          <p:nvPr/>
        </p:nvSpPr>
        <p:spPr>
          <a:xfrm>
            <a:off x="4956061" y="5223032"/>
            <a:ext cx="933203" cy="933203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円/楕円 1252">
            <a:extLst>
              <a:ext uri="{FF2B5EF4-FFF2-40B4-BE49-F238E27FC236}">
                <a16:creationId xmlns:a16="http://schemas.microsoft.com/office/drawing/2014/main" id="{40A7A917-2D11-1CDD-C31F-09579FB15E56}"/>
              </a:ext>
            </a:extLst>
          </p:cNvPr>
          <p:cNvSpPr/>
          <p:nvPr/>
        </p:nvSpPr>
        <p:spPr>
          <a:xfrm>
            <a:off x="2812085" y="5392357"/>
            <a:ext cx="665133" cy="665133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03B63DE0-3FBA-7369-8A64-6D2598CA1035}"/>
              </a:ext>
            </a:extLst>
          </p:cNvPr>
          <p:cNvSpPr/>
          <p:nvPr/>
        </p:nvSpPr>
        <p:spPr>
          <a:xfrm>
            <a:off x="4990564" y="5218638"/>
            <a:ext cx="1224846" cy="2189713"/>
          </a:xfrm>
          <a:custGeom>
            <a:avLst/>
            <a:gdLst>
              <a:gd name="connsiteX0" fmla="*/ 622836 w 1224846"/>
              <a:gd name="connsiteY0" fmla="*/ 987429 h 2189713"/>
              <a:gd name="connsiteX1" fmla="*/ 563569 w 1224846"/>
              <a:gd name="connsiteY1" fmla="*/ 1300695 h 2189713"/>
              <a:gd name="connsiteX2" fmla="*/ 165636 w 1224846"/>
              <a:gd name="connsiteY2" fmla="*/ 1851029 h 2189713"/>
              <a:gd name="connsiteX3" fmla="*/ 351903 w 1224846"/>
              <a:gd name="connsiteY3" fmla="*/ 1724029 h 2189713"/>
              <a:gd name="connsiteX4" fmla="*/ 4769 w 1224846"/>
              <a:gd name="connsiteY4" fmla="*/ 2189695 h 2189713"/>
              <a:gd name="connsiteX5" fmla="*/ 656703 w 1224846"/>
              <a:gd name="connsiteY5" fmla="*/ 1740962 h 2189713"/>
              <a:gd name="connsiteX6" fmla="*/ 969969 w 1224846"/>
              <a:gd name="connsiteY6" fmla="*/ 1393829 h 2189713"/>
              <a:gd name="connsiteX7" fmla="*/ 1223969 w 1224846"/>
              <a:gd name="connsiteY7" fmla="*/ 30695 h 2189713"/>
              <a:gd name="connsiteX8" fmla="*/ 1046169 w 1224846"/>
              <a:gd name="connsiteY8" fmla="*/ 479429 h 2189713"/>
              <a:gd name="connsiteX9" fmla="*/ 851436 w 1224846"/>
              <a:gd name="connsiteY9" fmla="*/ 894295 h 2189713"/>
              <a:gd name="connsiteX10" fmla="*/ 622836 w 1224846"/>
              <a:gd name="connsiteY10" fmla="*/ 987429 h 21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846" h="2189713">
                <a:moveTo>
                  <a:pt x="622836" y="987429"/>
                </a:moveTo>
                <a:cubicBezTo>
                  <a:pt x="574858" y="1055162"/>
                  <a:pt x="639769" y="1156762"/>
                  <a:pt x="563569" y="1300695"/>
                </a:cubicBezTo>
                <a:cubicBezTo>
                  <a:pt x="487369" y="1444628"/>
                  <a:pt x="200914" y="1780473"/>
                  <a:pt x="165636" y="1851029"/>
                </a:cubicBezTo>
                <a:cubicBezTo>
                  <a:pt x="130358" y="1921585"/>
                  <a:pt x="378714" y="1667585"/>
                  <a:pt x="351903" y="1724029"/>
                </a:cubicBezTo>
                <a:cubicBezTo>
                  <a:pt x="325092" y="1780473"/>
                  <a:pt x="-46031" y="2186873"/>
                  <a:pt x="4769" y="2189695"/>
                </a:cubicBezTo>
                <a:cubicBezTo>
                  <a:pt x="55569" y="2192517"/>
                  <a:pt x="495836" y="1873606"/>
                  <a:pt x="656703" y="1740962"/>
                </a:cubicBezTo>
                <a:cubicBezTo>
                  <a:pt x="817570" y="1608318"/>
                  <a:pt x="875425" y="1678873"/>
                  <a:pt x="969969" y="1393829"/>
                </a:cubicBezTo>
                <a:cubicBezTo>
                  <a:pt x="1064513" y="1108785"/>
                  <a:pt x="1211269" y="183095"/>
                  <a:pt x="1223969" y="30695"/>
                </a:cubicBezTo>
                <a:cubicBezTo>
                  <a:pt x="1236669" y="-121705"/>
                  <a:pt x="1108258" y="335496"/>
                  <a:pt x="1046169" y="479429"/>
                </a:cubicBezTo>
                <a:cubicBezTo>
                  <a:pt x="984080" y="623362"/>
                  <a:pt x="924814" y="808217"/>
                  <a:pt x="851436" y="894295"/>
                </a:cubicBezTo>
                <a:cubicBezTo>
                  <a:pt x="778058" y="980373"/>
                  <a:pt x="670814" y="919696"/>
                  <a:pt x="622836" y="9874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3393DE5-2844-4DEF-353F-232B5617C503}"/>
              </a:ext>
            </a:extLst>
          </p:cNvPr>
          <p:cNvSpPr/>
          <p:nvPr/>
        </p:nvSpPr>
        <p:spPr>
          <a:xfrm>
            <a:off x="2183848" y="1961904"/>
            <a:ext cx="3034904" cy="4201726"/>
          </a:xfrm>
          <a:custGeom>
            <a:avLst/>
            <a:gdLst>
              <a:gd name="connsiteX0" fmla="*/ 2489752 w 3034904"/>
              <a:gd name="connsiteY0" fmla="*/ 2363 h 4201726"/>
              <a:gd name="connsiteX1" fmla="*/ 1262085 w 3034904"/>
              <a:gd name="connsiteY1" fmla="*/ 205563 h 4201726"/>
              <a:gd name="connsiteX2" fmla="*/ 1194352 w 3034904"/>
              <a:gd name="connsiteY2" fmla="*/ 374896 h 4201726"/>
              <a:gd name="connsiteX3" fmla="*/ 178352 w 3034904"/>
              <a:gd name="connsiteY3" fmla="*/ 933696 h 4201726"/>
              <a:gd name="connsiteX4" fmla="*/ 449285 w 3034904"/>
              <a:gd name="connsiteY4" fmla="*/ 984496 h 4201726"/>
              <a:gd name="connsiteX5" fmla="*/ 17485 w 3034904"/>
              <a:gd name="connsiteY5" fmla="*/ 1738029 h 4201726"/>
              <a:gd name="connsiteX6" fmla="*/ 85219 w 3034904"/>
              <a:gd name="connsiteY6" fmla="*/ 2237563 h 4201726"/>
              <a:gd name="connsiteX7" fmla="*/ 93685 w 3034904"/>
              <a:gd name="connsiteY7" fmla="*/ 3033429 h 4201726"/>
              <a:gd name="connsiteX8" fmla="*/ 93685 w 3034904"/>
              <a:gd name="connsiteY8" fmla="*/ 4176429 h 4201726"/>
              <a:gd name="connsiteX9" fmla="*/ 136019 w 3034904"/>
              <a:gd name="connsiteY9" fmla="*/ 3693829 h 4201726"/>
              <a:gd name="connsiteX10" fmla="*/ 864152 w 3034904"/>
              <a:gd name="connsiteY10" fmla="*/ 2212163 h 4201726"/>
              <a:gd name="connsiteX11" fmla="*/ 965752 w 3034904"/>
              <a:gd name="connsiteY11" fmla="*/ 2423829 h 4201726"/>
              <a:gd name="connsiteX12" fmla="*/ 1406019 w 3034904"/>
              <a:gd name="connsiteY12" fmla="*/ 1915829 h 4201726"/>
              <a:gd name="connsiteX13" fmla="*/ 1770085 w 3034904"/>
              <a:gd name="connsiteY13" fmla="*/ 2618563 h 4201726"/>
              <a:gd name="connsiteX14" fmla="*/ 1871685 w 3034904"/>
              <a:gd name="connsiteY14" fmla="*/ 2296829 h 4201726"/>
              <a:gd name="connsiteX15" fmla="*/ 3014685 w 3034904"/>
              <a:gd name="connsiteY15" fmla="*/ 569629 h 4201726"/>
              <a:gd name="connsiteX16" fmla="*/ 2608285 w 3034904"/>
              <a:gd name="connsiteY16" fmla="*/ 1069163 h 4201726"/>
              <a:gd name="connsiteX17" fmla="*/ 2684485 w 3034904"/>
              <a:gd name="connsiteY17" fmla="*/ 349496 h 4201726"/>
              <a:gd name="connsiteX18" fmla="*/ 2489752 w 3034904"/>
              <a:gd name="connsiteY18" fmla="*/ 2363 h 42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4904" h="4201726">
                <a:moveTo>
                  <a:pt x="2489752" y="2363"/>
                </a:moveTo>
                <a:cubicBezTo>
                  <a:pt x="2252685" y="-21626"/>
                  <a:pt x="1477985" y="143474"/>
                  <a:pt x="1262085" y="205563"/>
                </a:cubicBezTo>
                <a:cubicBezTo>
                  <a:pt x="1046185" y="267652"/>
                  <a:pt x="1374974" y="253541"/>
                  <a:pt x="1194352" y="374896"/>
                </a:cubicBezTo>
                <a:cubicBezTo>
                  <a:pt x="1013730" y="496251"/>
                  <a:pt x="302530" y="832096"/>
                  <a:pt x="178352" y="933696"/>
                </a:cubicBezTo>
                <a:cubicBezTo>
                  <a:pt x="54174" y="1035296"/>
                  <a:pt x="476096" y="850441"/>
                  <a:pt x="449285" y="984496"/>
                </a:cubicBezTo>
                <a:cubicBezTo>
                  <a:pt x="422474" y="1118551"/>
                  <a:pt x="78163" y="1529184"/>
                  <a:pt x="17485" y="1738029"/>
                </a:cubicBezTo>
                <a:cubicBezTo>
                  <a:pt x="-43193" y="1946874"/>
                  <a:pt x="72519" y="2021663"/>
                  <a:pt x="85219" y="2237563"/>
                </a:cubicBezTo>
                <a:cubicBezTo>
                  <a:pt x="97919" y="2453463"/>
                  <a:pt x="92274" y="2710285"/>
                  <a:pt x="93685" y="3033429"/>
                </a:cubicBezTo>
                <a:cubicBezTo>
                  <a:pt x="95096" y="3356573"/>
                  <a:pt x="86629" y="4066362"/>
                  <a:pt x="93685" y="4176429"/>
                </a:cubicBezTo>
                <a:cubicBezTo>
                  <a:pt x="100741" y="4286496"/>
                  <a:pt x="7608" y="4021207"/>
                  <a:pt x="136019" y="3693829"/>
                </a:cubicBezTo>
                <a:cubicBezTo>
                  <a:pt x="264430" y="3366451"/>
                  <a:pt x="725863" y="2423830"/>
                  <a:pt x="864152" y="2212163"/>
                </a:cubicBezTo>
                <a:cubicBezTo>
                  <a:pt x="1002441" y="2000496"/>
                  <a:pt x="875441" y="2473218"/>
                  <a:pt x="965752" y="2423829"/>
                </a:cubicBezTo>
                <a:cubicBezTo>
                  <a:pt x="1056063" y="2374440"/>
                  <a:pt x="1271964" y="1883373"/>
                  <a:pt x="1406019" y="1915829"/>
                </a:cubicBezTo>
                <a:cubicBezTo>
                  <a:pt x="1540074" y="1948285"/>
                  <a:pt x="1692474" y="2555063"/>
                  <a:pt x="1770085" y="2618563"/>
                </a:cubicBezTo>
                <a:cubicBezTo>
                  <a:pt x="1847696" y="2682063"/>
                  <a:pt x="1664252" y="2638318"/>
                  <a:pt x="1871685" y="2296829"/>
                </a:cubicBezTo>
                <a:cubicBezTo>
                  <a:pt x="2079118" y="1955340"/>
                  <a:pt x="2891918" y="774240"/>
                  <a:pt x="3014685" y="569629"/>
                </a:cubicBezTo>
                <a:cubicBezTo>
                  <a:pt x="3137452" y="365018"/>
                  <a:pt x="2663318" y="1105852"/>
                  <a:pt x="2608285" y="1069163"/>
                </a:cubicBezTo>
                <a:cubicBezTo>
                  <a:pt x="2553252" y="1032474"/>
                  <a:pt x="2698596" y="523063"/>
                  <a:pt x="2684485" y="349496"/>
                </a:cubicBezTo>
                <a:cubicBezTo>
                  <a:pt x="2670374" y="175929"/>
                  <a:pt x="2726819" y="26352"/>
                  <a:pt x="2489752" y="236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692453A0-1B9A-1016-EDDB-765398AC2D38}"/>
              </a:ext>
            </a:extLst>
          </p:cNvPr>
          <p:cNvSpPr/>
          <p:nvPr/>
        </p:nvSpPr>
        <p:spPr>
          <a:xfrm>
            <a:off x="4094581" y="1930130"/>
            <a:ext cx="3025890" cy="4321188"/>
          </a:xfrm>
          <a:custGeom>
            <a:avLst/>
            <a:gdLst>
              <a:gd name="connsiteX0" fmla="*/ 3286 w 3025890"/>
              <a:gd name="connsiteY0" fmla="*/ 2506403 h 4321188"/>
              <a:gd name="connsiteX1" fmla="*/ 206486 w 3025890"/>
              <a:gd name="connsiteY1" fmla="*/ 1964537 h 4321188"/>
              <a:gd name="connsiteX2" fmla="*/ 426619 w 3025890"/>
              <a:gd name="connsiteY2" fmla="*/ 990870 h 4321188"/>
              <a:gd name="connsiteX3" fmla="*/ 257286 w 3025890"/>
              <a:gd name="connsiteY3" fmla="*/ 364337 h 4321188"/>
              <a:gd name="connsiteX4" fmla="*/ 680619 w 3025890"/>
              <a:gd name="connsiteY4" fmla="*/ 59537 h 4321188"/>
              <a:gd name="connsiteX5" fmla="*/ 426619 w 3025890"/>
              <a:gd name="connsiteY5" fmla="*/ 195003 h 4321188"/>
              <a:gd name="connsiteX6" fmla="*/ 1154752 w 3025890"/>
              <a:gd name="connsiteY6" fmla="*/ 270 h 4321188"/>
              <a:gd name="connsiteX7" fmla="*/ 722952 w 3025890"/>
              <a:gd name="connsiteY7" fmla="*/ 245803 h 4321188"/>
              <a:gd name="connsiteX8" fmla="*/ 1214019 w 3025890"/>
              <a:gd name="connsiteY8" fmla="*/ 203470 h 4321188"/>
              <a:gd name="connsiteX9" fmla="*/ 1586552 w 3025890"/>
              <a:gd name="connsiteY9" fmla="*/ 364337 h 4321188"/>
              <a:gd name="connsiteX10" fmla="*/ 1501886 w 3025890"/>
              <a:gd name="connsiteY10" fmla="*/ 245803 h 4321188"/>
              <a:gd name="connsiteX11" fmla="*/ 2365486 w 3025890"/>
              <a:gd name="connsiteY11" fmla="*/ 982403 h 4321188"/>
              <a:gd name="connsiteX12" fmla="*/ 2348552 w 3025890"/>
              <a:gd name="connsiteY12" fmla="*/ 940070 h 4321188"/>
              <a:gd name="connsiteX13" fmla="*/ 2763419 w 3025890"/>
              <a:gd name="connsiteY13" fmla="*/ 2320137 h 4321188"/>
              <a:gd name="connsiteX14" fmla="*/ 2661819 w 3025890"/>
              <a:gd name="connsiteY14" fmla="*/ 2726537 h 4321188"/>
              <a:gd name="connsiteX15" fmla="*/ 3025886 w 3025890"/>
              <a:gd name="connsiteY15" fmla="*/ 3243003 h 4321188"/>
              <a:gd name="connsiteX16" fmla="*/ 2653352 w 3025890"/>
              <a:gd name="connsiteY16" fmla="*/ 3234537 h 4321188"/>
              <a:gd name="connsiteX17" fmla="*/ 2543286 w 3025890"/>
              <a:gd name="connsiteY17" fmla="*/ 3691737 h 4321188"/>
              <a:gd name="connsiteX18" fmla="*/ 2678752 w 3025890"/>
              <a:gd name="connsiteY18" fmla="*/ 4318270 h 4321188"/>
              <a:gd name="connsiteX19" fmla="*/ 2323152 w 3025890"/>
              <a:gd name="connsiteY19" fmla="*/ 3420803 h 4321188"/>
              <a:gd name="connsiteX20" fmla="*/ 2119952 w 3025890"/>
              <a:gd name="connsiteY20" fmla="*/ 4072737 h 4321188"/>
              <a:gd name="connsiteX21" fmla="*/ 2060686 w 3025890"/>
              <a:gd name="connsiteY21" fmla="*/ 3530870 h 4321188"/>
              <a:gd name="connsiteX22" fmla="*/ 1315619 w 3025890"/>
              <a:gd name="connsiteY22" fmla="*/ 2387870 h 4321188"/>
              <a:gd name="connsiteX23" fmla="*/ 1535752 w 3025890"/>
              <a:gd name="connsiteY23" fmla="*/ 2980537 h 4321188"/>
              <a:gd name="connsiteX24" fmla="*/ 1010819 w 3025890"/>
              <a:gd name="connsiteY24" fmla="*/ 2328603 h 4321188"/>
              <a:gd name="connsiteX25" fmla="*/ 1010819 w 3025890"/>
              <a:gd name="connsiteY25" fmla="*/ 2548737 h 4321188"/>
              <a:gd name="connsiteX26" fmla="*/ 731419 w 3025890"/>
              <a:gd name="connsiteY26" fmla="*/ 2489470 h 4321188"/>
              <a:gd name="connsiteX27" fmla="*/ 443552 w 3025890"/>
              <a:gd name="connsiteY27" fmla="*/ 2337070 h 4321188"/>
              <a:gd name="connsiteX28" fmla="*/ 426619 w 3025890"/>
              <a:gd name="connsiteY28" fmla="*/ 2074603 h 4321188"/>
              <a:gd name="connsiteX29" fmla="*/ 367352 w 3025890"/>
              <a:gd name="connsiteY29" fmla="*/ 2464070 h 4321188"/>
              <a:gd name="connsiteX30" fmla="*/ 375819 w 3025890"/>
              <a:gd name="connsiteY30" fmla="*/ 2074603 h 4321188"/>
              <a:gd name="connsiteX31" fmla="*/ 3286 w 3025890"/>
              <a:gd name="connsiteY31" fmla="*/ 2506403 h 4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25890" h="4321188">
                <a:moveTo>
                  <a:pt x="3286" y="2506403"/>
                </a:moveTo>
                <a:cubicBezTo>
                  <a:pt x="-24936" y="2488059"/>
                  <a:pt x="135930" y="2217126"/>
                  <a:pt x="206486" y="1964537"/>
                </a:cubicBezTo>
                <a:cubicBezTo>
                  <a:pt x="277042" y="1711948"/>
                  <a:pt x="418152" y="1257570"/>
                  <a:pt x="426619" y="990870"/>
                </a:cubicBezTo>
                <a:cubicBezTo>
                  <a:pt x="435086" y="724170"/>
                  <a:pt x="214953" y="519559"/>
                  <a:pt x="257286" y="364337"/>
                </a:cubicBezTo>
                <a:cubicBezTo>
                  <a:pt x="299619" y="209115"/>
                  <a:pt x="652397" y="87759"/>
                  <a:pt x="680619" y="59537"/>
                </a:cubicBezTo>
                <a:cubicBezTo>
                  <a:pt x="708841" y="31315"/>
                  <a:pt x="347597" y="204881"/>
                  <a:pt x="426619" y="195003"/>
                </a:cubicBezTo>
                <a:cubicBezTo>
                  <a:pt x="505641" y="185125"/>
                  <a:pt x="1105363" y="-8197"/>
                  <a:pt x="1154752" y="270"/>
                </a:cubicBezTo>
                <a:cubicBezTo>
                  <a:pt x="1204141" y="8737"/>
                  <a:pt x="713074" y="211936"/>
                  <a:pt x="722952" y="245803"/>
                </a:cubicBezTo>
                <a:cubicBezTo>
                  <a:pt x="732830" y="279670"/>
                  <a:pt x="1070086" y="183714"/>
                  <a:pt x="1214019" y="203470"/>
                </a:cubicBezTo>
                <a:cubicBezTo>
                  <a:pt x="1357952" y="223226"/>
                  <a:pt x="1538574" y="357282"/>
                  <a:pt x="1586552" y="364337"/>
                </a:cubicBezTo>
                <a:cubicBezTo>
                  <a:pt x="1634530" y="371392"/>
                  <a:pt x="1372064" y="142792"/>
                  <a:pt x="1501886" y="245803"/>
                </a:cubicBezTo>
                <a:cubicBezTo>
                  <a:pt x="1631708" y="348814"/>
                  <a:pt x="2224375" y="866692"/>
                  <a:pt x="2365486" y="982403"/>
                </a:cubicBezTo>
                <a:cubicBezTo>
                  <a:pt x="2506597" y="1098114"/>
                  <a:pt x="2282230" y="717114"/>
                  <a:pt x="2348552" y="940070"/>
                </a:cubicBezTo>
                <a:cubicBezTo>
                  <a:pt x="2414874" y="1163026"/>
                  <a:pt x="2711208" y="2022392"/>
                  <a:pt x="2763419" y="2320137"/>
                </a:cubicBezTo>
                <a:cubicBezTo>
                  <a:pt x="2815630" y="2617882"/>
                  <a:pt x="2618075" y="2572726"/>
                  <a:pt x="2661819" y="2726537"/>
                </a:cubicBezTo>
                <a:cubicBezTo>
                  <a:pt x="2705563" y="2880348"/>
                  <a:pt x="3027297" y="3158336"/>
                  <a:pt x="3025886" y="3243003"/>
                </a:cubicBezTo>
                <a:cubicBezTo>
                  <a:pt x="3024475" y="3327670"/>
                  <a:pt x="2733785" y="3159748"/>
                  <a:pt x="2653352" y="3234537"/>
                </a:cubicBezTo>
                <a:cubicBezTo>
                  <a:pt x="2572919" y="3309326"/>
                  <a:pt x="2539053" y="3511115"/>
                  <a:pt x="2543286" y="3691737"/>
                </a:cubicBezTo>
                <a:cubicBezTo>
                  <a:pt x="2547519" y="3872359"/>
                  <a:pt x="2715441" y="4363426"/>
                  <a:pt x="2678752" y="4318270"/>
                </a:cubicBezTo>
                <a:cubicBezTo>
                  <a:pt x="2642063" y="4273114"/>
                  <a:pt x="2416285" y="3461725"/>
                  <a:pt x="2323152" y="3420803"/>
                </a:cubicBezTo>
                <a:cubicBezTo>
                  <a:pt x="2230019" y="3379881"/>
                  <a:pt x="2163696" y="4054393"/>
                  <a:pt x="2119952" y="4072737"/>
                </a:cubicBezTo>
                <a:cubicBezTo>
                  <a:pt x="2076208" y="4091081"/>
                  <a:pt x="2194742" y="3811681"/>
                  <a:pt x="2060686" y="3530870"/>
                </a:cubicBezTo>
                <a:cubicBezTo>
                  <a:pt x="1926631" y="3250059"/>
                  <a:pt x="1403108" y="2479592"/>
                  <a:pt x="1315619" y="2387870"/>
                </a:cubicBezTo>
                <a:cubicBezTo>
                  <a:pt x="1228130" y="2296148"/>
                  <a:pt x="1586552" y="2990415"/>
                  <a:pt x="1535752" y="2980537"/>
                </a:cubicBezTo>
                <a:cubicBezTo>
                  <a:pt x="1484952" y="2970659"/>
                  <a:pt x="1098308" y="2400570"/>
                  <a:pt x="1010819" y="2328603"/>
                </a:cubicBezTo>
                <a:cubicBezTo>
                  <a:pt x="923330" y="2256636"/>
                  <a:pt x="1057386" y="2521926"/>
                  <a:pt x="1010819" y="2548737"/>
                </a:cubicBezTo>
                <a:cubicBezTo>
                  <a:pt x="964252" y="2575548"/>
                  <a:pt x="825964" y="2524748"/>
                  <a:pt x="731419" y="2489470"/>
                </a:cubicBezTo>
                <a:cubicBezTo>
                  <a:pt x="636875" y="2454192"/>
                  <a:pt x="494352" y="2406214"/>
                  <a:pt x="443552" y="2337070"/>
                </a:cubicBezTo>
                <a:cubicBezTo>
                  <a:pt x="392752" y="2267926"/>
                  <a:pt x="439319" y="2053436"/>
                  <a:pt x="426619" y="2074603"/>
                </a:cubicBezTo>
                <a:cubicBezTo>
                  <a:pt x="413919" y="2095770"/>
                  <a:pt x="375819" y="2464070"/>
                  <a:pt x="367352" y="2464070"/>
                </a:cubicBezTo>
                <a:cubicBezTo>
                  <a:pt x="358885" y="2464070"/>
                  <a:pt x="435086" y="2064725"/>
                  <a:pt x="375819" y="2074603"/>
                </a:cubicBezTo>
                <a:cubicBezTo>
                  <a:pt x="316552" y="2084481"/>
                  <a:pt x="31508" y="2524747"/>
                  <a:pt x="3286" y="250640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F4F59869-1A03-DFD3-791E-F12FBA19E1F6}"/>
              </a:ext>
            </a:extLst>
          </p:cNvPr>
          <p:cNvSpPr/>
          <p:nvPr/>
        </p:nvSpPr>
        <p:spPr>
          <a:xfrm>
            <a:off x="3282290" y="2691933"/>
            <a:ext cx="1018766" cy="2029959"/>
          </a:xfrm>
          <a:custGeom>
            <a:avLst/>
            <a:gdLst>
              <a:gd name="connsiteX0" fmla="*/ 942577 w 1018766"/>
              <a:gd name="connsiteY0" fmla="*/ 59734 h 2029959"/>
              <a:gd name="connsiteX1" fmla="*/ 942577 w 1018766"/>
              <a:gd name="connsiteY1" fmla="*/ 152867 h 2029959"/>
              <a:gd name="connsiteX2" fmla="*/ 485377 w 1018766"/>
              <a:gd name="connsiteY2" fmla="*/ 974134 h 2029959"/>
              <a:gd name="connsiteX3" fmla="*/ 510777 w 1018766"/>
              <a:gd name="connsiteY3" fmla="*/ 1820800 h 2029959"/>
              <a:gd name="connsiteX4" fmla="*/ 341443 w 1018766"/>
              <a:gd name="connsiteY4" fmla="*/ 1389000 h 2029959"/>
              <a:gd name="connsiteX5" fmla="*/ 341443 w 1018766"/>
              <a:gd name="connsiteY5" fmla="*/ 2015534 h 2029959"/>
              <a:gd name="connsiteX6" fmla="*/ 265243 w 1018766"/>
              <a:gd name="connsiteY6" fmla="*/ 1744600 h 2029959"/>
              <a:gd name="connsiteX7" fmla="*/ 45110 w 1018766"/>
              <a:gd name="connsiteY7" fmla="*/ 813267 h 2029959"/>
              <a:gd name="connsiteX8" fmla="*/ 36643 w 1018766"/>
              <a:gd name="connsiteY8" fmla="*/ 1262000 h 2029959"/>
              <a:gd name="connsiteX9" fmla="*/ 443043 w 1018766"/>
              <a:gd name="connsiteY9" fmla="*/ 203667 h 2029959"/>
              <a:gd name="connsiteX10" fmla="*/ 197510 w 1018766"/>
              <a:gd name="connsiteY10" fmla="*/ 821734 h 2029959"/>
              <a:gd name="connsiteX11" fmla="*/ 942577 w 1018766"/>
              <a:gd name="connsiteY11" fmla="*/ 59734 h 202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8766" h="2029959">
                <a:moveTo>
                  <a:pt x="942577" y="59734"/>
                </a:moveTo>
                <a:cubicBezTo>
                  <a:pt x="1066755" y="-51744"/>
                  <a:pt x="1018777" y="467"/>
                  <a:pt x="942577" y="152867"/>
                </a:cubicBezTo>
                <a:cubicBezTo>
                  <a:pt x="866377" y="305267"/>
                  <a:pt x="557344" y="696145"/>
                  <a:pt x="485377" y="974134"/>
                </a:cubicBezTo>
                <a:cubicBezTo>
                  <a:pt x="413410" y="1252123"/>
                  <a:pt x="534766" y="1751656"/>
                  <a:pt x="510777" y="1820800"/>
                </a:cubicBezTo>
                <a:cubicBezTo>
                  <a:pt x="486788" y="1889944"/>
                  <a:pt x="369665" y="1356544"/>
                  <a:pt x="341443" y="1389000"/>
                </a:cubicBezTo>
                <a:cubicBezTo>
                  <a:pt x="313221" y="1421456"/>
                  <a:pt x="354143" y="1956267"/>
                  <a:pt x="341443" y="2015534"/>
                </a:cubicBezTo>
                <a:cubicBezTo>
                  <a:pt x="328743" y="2074801"/>
                  <a:pt x="314632" y="1944978"/>
                  <a:pt x="265243" y="1744600"/>
                </a:cubicBezTo>
                <a:cubicBezTo>
                  <a:pt x="215854" y="1544222"/>
                  <a:pt x="83210" y="893700"/>
                  <a:pt x="45110" y="813267"/>
                </a:cubicBezTo>
                <a:cubicBezTo>
                  <a:pt x="7010" y="732834"/>
                  <a:pt x="-29679" y="1363600"/>
                  <a:pt x="36643" y="1262000"/>
                </a:cubicBezTo>
                <a:cubicBezTo>
                  <a:pt x="102965" y="1160400"/>
                  <a:pt x="416232" y="277045"/>
                  <a:pt x="443043" y="203667"/>
                </a:cubicBezTo>
                <a:cubicBezTo>
                  <a:pt x="469854" y="130289"/>
                  <a:pt x="118488" y="847134"/>
                  <a:pt x="197510" y="821734"/>
                </a:cubicBezTo>
                <a:cubicBezTo>
                  <a:pt x="276532" y="796334"/>
                  <a:pt x="818399" y="171212"/>
                  <a:pt x="942577" y="5973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3D36E8A-01B1-FC0F-044A-8A5D45A3821F}"/>
              </a:ext>
            </a:extLst>
          </p:cNvPr>
          <p:cNvSpPr/>
          <p:nvPr/>
        </p:nvSpPr>
        <p:spPr>
          <a:xfrm>
            <a:off x="4115434" y="2937627"/>
            <a:ext cx="827438" cy="1668386"/>
          </a:xfrm>
          <a:custGeom>
            <a:avLst/>
            <a:gdLst>
              <a:gd name="connsiteX0" fmla="*/ 7833 w 827438"/>
              <a:gd name="connsiteY0" fmla="*/ 220440 h 1668386"/>
              <a:gd name="connsiteX1" fmla="*/ 295699 w 827438"/>
              <a:gd name="connsiteY1" fmla="*/ 1024773 h 1668386"/>
              <a:gd name="connsiteX2" fmla="*/ 405766 w 827438"/>
              <a:gd name="connsiteY2" fmla="*/ 1448106 h 1668386"/>
              <a:gd name="connsiteX3" fmla="*/ 414233 w 827438"/>
              <a:gd name="connsiteY3" fmla="*/ 1278773 h 1668386"/>
              <a:gd name="connsiteX4" fmla="*/ 820633 w 827438"/>
              <a:gd name="connsiteY4" fmla="*/ 1668240 h 1668386"/>
              <a:gd name="connsiteX5" fmla="*/ 668233 w 827438"/>
              <a:gd name="connsiteY5" fmla="*/ 1227973 h 1668386"/>
              <a:gd name="connsiteX6" fmla="*/ 659766 w 827438"/>
              <a:gd name="connsiteY6" fmla="*/ 306 h 1668386"/>
              <a:gd name="connsiteX7" fmla="*/ 642833 w 827438"/>
              <a:gd name="connsiteY7" fmla="*/ 1100973 h 1668386"/>
              <a:gd name="connsiteX8" fmla="*/ 7833 w 827438"/>
              <a:gd name="connsiteY8" fmla="*/ 220440 h 166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438" h="1668386">
                <a:moveTo>
                  <a:pt x="7833" y="220440"/>
                </a:moveTo>
                <a:cubicBezTo>
                  <a:pt x="-50023" y="207740"/>
                  <a:pt x="229377" y="820162"/>
                  <a:pt x="295699" y="1024773"/>
                </a:cubicBezTo>
                <a:cubicBezTo>
                  <a:pt x="362021" y="1229384"/>
                  <a:pt x="386010" y="1405773"/>
                  <a:pt x="405766" y="1448106"/>
                </a:cubicBezTo>
                <a:cubicBezTo>
                  <a:pt x="425522" y="1490439"/>
                  <a:pt x="345089" y="1242084"/>
                  <a:pt x="414233" y="1278773"/>
                </a:cubicBezTo>
                <a:cubicBezTo>
                  <a:pt x="483377" y="1315462"/>
                  <a:pt x="778300" y="1676707"/>
                  <a:pt x="820633" y="1668240"/>
                </a:cubicBezTo>
                <a:cubicBezTo>
                  <a:pt x="862966" y="1659773"/>
                  <a:pt x="695044" y="1505962"/>
                  <a:pt x="668233" y="1227973"/>
                </a:cubicBezTo>
                <a:cubicBezTo>
                  <a:pt x="641422" y="949984"/>
                  <a:pt x="663999" y="21473"/>
                  <a:pt x="659766" y="306"/>
                </a:cubicBezTo>
                <a:cubicBezTo>
                  <a:pt x="655533" y="-20861"/>
                  <a:pt x="751488" y="1061462"/>
                  <a:pt x="642833" y="1100973"/>
                </a:cubicBezTo>
                <a:cubicBezTo>
                  <a:pt x="534178" y="1140484"/>
                  <a:pt x="65689" y="233140"/>
                  <a:pt x="7833" y="22044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0D9C425A-BC51-7305-F859-44BF2C89CC7D}"/>
              </a:ext>
            </a:extLst>
          </p:cNvPr>
          <p:cNvSpPr/>
          <p:nvPr/>
        </p:nvSpPr>
        <p:spPr>
          <a:xfrm>
            <a:off x="3223212" y="6645984"/>
            <a:ext cx="2111331" cy="1163398"/>
          </a:xfrm>
          <a:custGeom>
            <a:avLst/>
            <a:gdLst>
              <a:gd name="connsiteX0" fmla="*/ 61855 w 2111331"/>
              <a:gd name="connsiteY0" fmla="*/ 349 h 1163398"/>
              <a:gd name="connsiteX1" fmla="*/ 586788 w 2111331"/>
              <a:gd name="connsiteY1" fmla="*/ 415216 h 1163398"/>
              <a:gd name="connsiteX2" fmla="*/ 1010121 w 2111331"/>
              <a:gd name="connsiteY2" fmla="*/ 745416 h 1163398"/>
              <a:gd name="connsiteX3" fmla="*/ 781521 w 2111331"/>
              <a:gd name="connsiteY3" fmla="*/ 652283 h 1163398"/>
              <a:gd name="connsiteX4" fmla="*/ 1433455 w 2111331"/>
              <a:gd name="connsiteY4" fmla="*/ 703083 h 1163398"/>
              <a:gd name="connsiteX5" fmla="*/ 1916055 w 2111331"/>
              <a:gd name="connsiteY5" fmla="*/ 482949 h 1163398"/>
              <a:gd name="connsiteX6" fmla="*/ 1602788 w 2111331"/>
              <a:gd name="connsiteY6" fmla="*/ 686149 h 1163398"/>
              <a:gd name="connsiteX7" fmla="*/ 2110788 w 2111331"/>
              <a:gd name="connsiteY7" fmla="*/ 694616 h 1163398"/>
              <a:gd name="connsiteX8" fmla="*/ 1687455 w 2111331"/>
              <a:gd name="connsiteY8" fmla="*/ 940149 h 1163398"/>
              <a:gd name="connsiteX9" fmla="*/ 1069388 w 2111331"/>
              <a:gd name="connsiteY9" fmla="*/ 1160283 h 1163398"/>
              <a:gd name="connsiteX10" fmla="*/ 442855 w 2111331"/>
              <a:gd name="connsiteY10" fmla="*/ 770816 h 1163398"/>
              <a:gd name="connsiteX11" fmla="*/ 36455 w 2111331"/>
              <a:gd name="connsiteY11" fmla="*/ 415216 h 1163398"/>
              <a:gd name="connsiteX12" fmla="*/ 425921 w 2111331"/>
              <a:gd name="connsiteY12" fmla="*/ 626883 h 1163398"/>
              <a:gd name="connsiteX13" fmla="*/ 2588 w 2111331"/>
              <a:gd name="connsiteY13" fmla="*/ 110416 h 1163398"/>
              <a:gd name="connsiteX14" fmla="*/ 239655 w 2111331"/>
              <a:gd name="connsiteY14" fmla="*/ 339016 h 1163398"/>
              <a:gd name="connsiteX15" fmla="*/ 61855 w 2111331"/>
              <a:gd name="connsiteY15" fmla="*/ 349 h 116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1331" h="1163398">
                <a:moveTo>
                  <a:pt x="61855" y="349"/>
                </a:moveTo>
                <a:cubicBezTo>
                  <a:pt x="119710" y="13049"/>
                  <a:pt x="586788" y="415216"/>
                  <a:pt x="586788" y="415216"/>
                </a:cubicBezTo>
                <a:cubicBezTo>
                  <a:pt x="744832" y="539394"/>
                  <a:pt x="977666" y="705905"/>
                  <a:pt x="1010121" y="745416"/>
                </a:cubicBezTo>
                <a:cubicBezTo>
                  <a:pt x="1042576" y="784927"/>
                  <a:pt x="710965" y="659339"/>
                  <a:pt x="781521" y="652283"/>
                </a:cubicBezTo>
                <a:cubicBezTo>
                  <a:pt x="852077" y="645228"/>
                  <a:pt x="1244366" y="731305"/>
                  <a:pt x="1433455" y="703083"/>
                </a:cubicBezTo>
                <a:cubicBezTo>
                  <a:pt x="1622544" y="674861"/>
                  <a:pt x="1887833" y="485771"/>
                  <a:pt x="1916055" y="482949"/>
                </a:cubicBezTo>
                <a:cubicBezTo>
                  <a:pt x="1944277" y="480127"/>
                  <a:pt x="1570333" y="650871"/>
                  <a:pt x="1602788" y="686149"/>
                </a:cubicBezTo>
                <a:cubicBezTo>
                  <a:pt x="1635243" y="721427"/>
                  <a:pt x="2096677" y="652283"/>
                  <a:pt x="2110788" y="694616"/>
                </a:cubicBezTo>
                <a:cubicBezTo>
                  <a:pt x="2124899" y="736949"/>
                  <a:pt x="1861022" y="862538"/>
                  <a:pt x="1687455" y="940149"/>
                </a:cubicBezTo>
                <a:cubicBezTo>
                  <a:pt x="1513888" y="1017760"/>
                  <a:pt x="1276821" y="1188505"/>
                  <a:pt x="1069388" y="1160283"/>
                </a:cubicBezTo>
                <a:cubicBezTo>
                  <a:pt x="861955" y="1132061"/>
                  <a:pt x="615010" y="894994"/>
                  <a:pt x="442855" y="770816"/>
                </a:cubicBezTo>
                <a:cubicBezTo>
                  <a:pt x="270700" y="646638"/>
                  <a:pt x="39277" y="439205"/>
                  <a:pt x="36455" y="415216"/>
                </a:cubicBezTo>
                <a:cubicBezTo>
                  <a:pt x="33633" y="391227"/>
                  <a:pt x="431565" y="677683"/>
                  <a:pt x="425921" y="626883"/>
                </a:cubicBezTo>
                <a:cubicBezTo>
                  <a:pt x="420277" y="576083"/>
                  <a:pt x="33632" y="158394"/>
                  <a:pt x="2588" y="110416"/>
                </a:cubicBezTo>
                <a:cubicBezTo>
                  <a:pt x="-28456" y="62438"/>
                  <a:pt x="229777" y="353127"/>
                  <a:pt x="239655" y="339016"/>
                </a:cubicBezTo>
                <a:cubicBezTo>
                  <a:pt x="249533" y="324905"/>
                  <a:pt x="4000" y="-12351"/>
                  <a:pt x="61855" y="3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730C0939-FDA5-A7D4-410D-F67D3872FA17}"/>
              </a:ext>
            </a:extLst>
          </p:cNvPr>
          <p:cNvSpPr/>
          <p:nvPr/>
        </p:nvSpPr>
        <p:spPr>
          <a:xfrm>
            <a:off x="2094838" y="4630372"/>
            <a:ext cx="286669" cy="862475"/>
          </a:xfrm>
          <a:custGeom>
            <a:avLst/>
            <a:gdLst>
              <a:gd name="connsiteX0" fmla="*/ 284295 w 286669"/>
              <a:gd name="connsiteY0" fmla="*/ 895 h 862475"/>
              <a:gd name="connsiteX1" fmla="*/ 148829 w 286669"/>
              <a:gd name="connsiteY1" fmla="*/ 280295 h 862475"/>
              <a:gd name="connsiteX2" fmla="*/ 4895 w 286669"/>
              <a:gd name="connsiteY2" fmla="*/ 830628 h 862475"/>
              <a:gd name="connsiteX3" fmla="*/ 38762 w 286669"/>
              <a:gd name="connsiteY3" fmla="*/ 729028 h 862475"/>
              <a:gd name="connsiteX4" fmla="*/ 89562 w 286669"/>
              <a:gd name="connsiteY4" fmla="*/ 170228 h 862475"/>
              <a:gd name="connsiteX5" fmla="*/ 30295 w 286669"/>
              <a:gd name="connsiteY5" fmla="*/ 364961 h 862475"/>
              <a:gd name="connsiteX6" fmla="*/ 284295 w 286669"/>
              <a:gd name="connsiteY6" fmla="*/ 895 h 86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69" h="862475">
                <a:moveTo>
                  <a:pt x="284295" y="895"/>
                </a:moveTo>
                <a:cubicBezTo>
                  <a:pt x="304051" y="-13216"/>
                  <a:pt x="195396" y="142006"/>
                  <a:pt x="148829" y="280295"/>
                </a:cubicBezTo>
                <a:cubicBezTo>
                  <a:pt x="102262" y="418584"/>
                  <a:pt x="23239" y="755839"/>
                  <a:pt x="4895" y="830628"/>
                </a:cubicBezTo>
                <a:cubicBezTo>
                  <a:pt x="-13449" y="905417"/>
                  <a:pt x="24651" y="839095"/>
                  <a:pt x="38762" y="729028"/>
                </a:cubicBezTo>
                <a:cubicBezTo>
                  <a:pt x="52873" y="618961"/>
                  <a:pt x="90973" y="230906"/>
                  <a:pt x="89562" y="170228"/>
                </a:cubicBezTo>
                <a:cubicBezTo>
                  <a:pt x="88151" y="109550"/>
                  <a:pt x="2073" y="388950"/>
                  <a:pt x="30295" y="364961"/>
                </a:cubicBezTo>
                <a:cubicBezTo>
                  <a:pt x="58517" y="340972"/>
                  <a:pt x="264539" y="15006"/>
                  <a:pt x="284295" y="8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6238C31-CA21-9BBC-B4C2-9B42986C2288}"/>
              </a:ext>
            </a:extLst>
          </p:cNvPr>
          <p:cNvSpPr/>
          <p:nvPr/>
        </p:nvSpPr>
        <p:spPr>
          <a:xfrm>
            <a:off x="3268302" y="7362467"/>
            <a:ext cx="170764" cy="1265267"/>
          </a:xfrm>
          <a:custGeom>
            <a:avLst/>
            <a:gdLst>
              <a:gd name="connsiteX0" fmla="*/ 8298 w 170764"/>
              <a:gd name="connsiteY0" fmla="*/ 20466 h 1265267"/>
              <a:gd name="connsiteX1" fmla="*/ 152231 w 170764"/>
              <a:gd name="connsiteY1" fmla="*/ 520000 h 1265267"/>
              <a:gd name="connsiteX2" fmla="*/ 135298 w 170764"/>
              <a:gd name="connsiteY2" fmla="*/ 1231200 h 1265267"/>
              <a:gd name="connsiteX3" fmla="*/ 143765 w 170764"/>
              <a:gd name="connsiteY3" fmla="*/ 1087266 h 1265267"/>
              <a:gd name="connsiteX4" fmla="*/ 160698 w 170764"/>
              <a:gd name="connsiteY4" fmla="*/ 520000 h 1265267"/>
              <a:gd name="connsiteX5" fmla="*/ 160698 w 170764"/>
              <a:gd name="connsiteY5" fmla="*/ 282933 h 1265267"/>
              <a:gd name="connsiteX6" fmla="*/ 33698 w 170764"/>
              <a:gd name="connsiteY6" fmla="*/ 113600 h 1265267"/>
              <a:gd name="connsiteX7" fmla="*/ 8298 w 170764"/>
              <a:gd name="connsiteY7" fmla="*/ 20466 h 126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764" h="1265267">
                <a:moveTo>
                  <a:pt x="8298" y="20466"/>
                </a:moveTo>
                <a:cubicBezTo>
                  <a:pt x="28054" y="88199"/>
                  <a:pt x="131064" y="318211"/>
                  <a:pt x="152231" y="520000"/>
                </a:cubicBezTo>
                <a:cubicBezTo>
                  <a:pt x="173398" y="721789"/>
                  <a:pt x="136709" y="1136656"/>
                  <a:pt x="135298" y="1231200"/>
                </a:cubicBezTo>
                <a:cubicBezTo>
                  <a:pt x="133887" y="1325744"/>
                  <a:pt x="139532" y="1205799"/>
                  <a:pt x="143765" y="1087266"/>
                </a:cubicBezTo>
                <a:cubicBezTo>
                  <a:pt x="147998" y="968733"/>
                  <a:pt x="157876" y="654055"/>
                  <a:pt x="160698" y="520000"/>
                </a:cubicBezTo>
                <a:cubicBezTo>
                  <a:pt x="163520" y="385945"/>
                  <a:pt x="181865" y="350666"/>
                  <a:pt x="160698" y="282933"/>
                </a:cubicBezTo>
                <a:cubicBezTo>
                  <a:pt x="139531" y="215200"/>
                  <a:pt x="60509" y="155933"/>
                  <a:pt x="33698" y="113600"/>
                </a:cubicBezTo>
                <a:cubicBezTo>
                  <a:pt x="6887" y="71267"/>
                  <a:pt x="-11458" y="-47267"/>
                  <a:pt x="8298" y="20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CD9C07EF-DA54-EF41-9558-1F2E71C7FC73}"/>
              </a:ext>
            </a:extLst>
          </p:cNvPr>
          <p:cNvSpPr/>
          <p:nvPr/>
        </p:nvSpPr>
        <p:spPr>
          <a:xfrm>
            <a:off x="5748252" y="6988713"/>
            <a:ext cx="161494" cy="1355487"/>
          </a:xfrm>
          <a:custGeom>
            <a:avLst/>
            <a:gdLst>
              <a:gd name="connsiteX0" fmla="*/ 161481 w 161494"/>
              <a:gd name="connsiteY0" fmla="*/ 4754 h 1355487"/>
              <a:gd name="connsiteX1" fmla="*/ 17548 w 161494"/>
              <a:gd name="connsiteY1" fmla="*/ 1003820 h 1355487"/>
              <a:gd name="connsiteX2" fmla="*/ 34481 w 161494"/>
              <a:gd name="connsiteY2" fmla="*/ 1350954 h 1355487"/>
              <a:gd name="connsiteX3" fmla="*/ 615 w 161494"/>
              <a:gd name="connsiteY3" fmla="*/ 1164687 h 1355487"/>
              <a:gd name="connsiteX4" fmla="*/ 26015 w 161494"/>
              <a:gd name="connsiteY4" fmla="*/ 648220 h 1355487"/>
              <a:gd name="connsiteX5" fmla="*/ 161481 w 161494"/>
              <a:gd name="connsiteY5" fmla="*/ 4754 h 135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94" h="1355487">
                <a:moveTo>
                  <a:pt x="161481" y="4754"/>
                </a:moveTo>
                <a:cubicBezTo>
                  <a:pt x="160070" y="64021"/>
                  <a:pt x="38715" y="779453"/>
                  <a:pt x="17548" y="1003820"/>
                </a:cubicBezTo>
                <a:cubicBezTo>
                  <a:pt x="-3619" y="1228187"/>
                  <a:pt x="37303" y="1324143"/>
                  <a:pt x="34481" y="1350954"/>
                </a:cubicBezTo>
                <a:cubicBezTo>
                  <a:pt x="31659" y="1377765"/>
                  <a:pt x="2026" y="1281809"/>
                  <a:pt x="615" y="1164687"/>
                </a:cubicBezTo>
                <a:cubicBezTo>
                  <a:pt x="-796" y="1047565"/>
                  <a:pt x="-2207" y="840131"/>
                  <a:pt x="26015" y="648220"/>
                </a:cubicBezTo>
                <a:cubicBezTo>
                  <a:pt x="54237" y="456309"/>
                  <a:pt x="162892" y="-54513"/>
                  <a:pt x="161481" y="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76BBD374-884F-543D-9F82-AFF210B7C4E9}"/>
              </a:ext>
            </a:extLst>
          </p:cNvPr>
          <p:cNvSpPr/>
          <p:nvPr/>
        </p:nvSpPr>
        <p:spPr>
          <a:xfrm>
            <a:off x="3650877" y="6880909"/>
            <a:ext cx="2318869" cy="1171184"/>
          </a:xfrm>
          <a:custGeom>
            <a:avLst/>
            <a:gdLst>
              <a:gd name="connsiteX0" fmla="*/ 15190 w 2318869"/>
              <a:gd name="connsiteY0" fmla="*/ 789891 h 1171184"/>
              <a:gd name="connsiteX1" fmla="*/ 1141256 w 2318869"/>
              <a:gd name="connsiteY1" fmla="*/ 730624 h 1171184"/>
              <a:gd name="connsiteX2" fmla="*/ 2123390 w 2318869"/>
              <a:gd name="connsiteY2" fmla="*/ 154891 h 1171184"/>
              <a:gd name="connsiteX3" fmla="*/ 2318123 w 2318869"/>
              <a:gd name="connsiteY3" fmla="*/ 2491 h 1171184"/>
              <a:gd name="connsiteX4" fmla="*/ 2165723 w 2318869"/>
              <a:gd name="connsiteY4" fmla="*/ 239558 h 1171184"/>
              <a:gd name="connsiteX5" fmla="*/ 1615390 w 2318869"/>
              <a:gd name="connsiteY5" fmla="*/ 849158 h 1171184"/>
              <a:gd name="connsiteX6" fmla="*/ 904190 w 2318869"/>
              <a:gd name="connsiteY6" fmla="*/ 1170891 h 1171184"/>
              <a:gd name="connsiteX7" fmla="*/ 243790 w 2318869"/>
              <a:gd name="connsiteY7" fmla="*/ 908424 h 1171184"/>
              <a:gd name="connsiteX8" fmla="*/ 472390 w 2318869"/>
              <a:gd name="connsiteY8" fmla="*/ 993091 h 1171184"/>
              <a:gd name="connsiteX9" fmla="*/ 15190 w 2318869"/>
              <a:gd name="connsiteY9" fmla="*/ 789891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8869" h="1171184">
                <a:moveTo>
                  <a:pt x="15190" y="789891"/>
                </a:moveTo>
                <a:cubicBezTo>
                  <a:pt x="126668" y="746147"/>
                  <a:pt x="789889" y="836457"/>
                  <a:pt x="1141256" y="730624"/>
                </a:cubicBezTo>
                <a:cubicBezTo>
                  <a:pt x="1492623" y="624791"/>
                  <a:pt x="1927246" y="276246"/>
                  <a:pt x="2123390" y="154891"/>
                </a:cubicBezTo>
                <a:cubicBezTo>
                  <a:pt x="2319534" y="33536"/>
                  <a:pt x="2311068" y="-11620"/>
                  <a:pt x="2318123" y="2491"/>
                </a:cubicBezTo>
                <a:cubicBezTo>
                  <a:pt x="2325178" y="16602"/>
                  <a:pt x="2282845" y="98447"/>
                  <a:pt x="2165723" y="239558"/>
                </a:cubicBezTo>
                <a:cubicBezTo>
                  <a:pt x="2048601" y="380669"/>
                  <a:pt x="1825645" y="693936"/>
                  <a:pt x="1615390" y="849158"/>
                </a:cubicBezTo>
                <a:cubicBezTo>
                  <a:pt x="1405135" y="1004380"/>
                  <a:pt x="1132790" y="1161013"/>
                  <a:pt x="904190" y="1170891"/>
                </a:cubicBezTo>
                <a:cubicBezTo>
                  <a:pt x="675590" y="1180769"/>
                  <a:pt x="315757" y="938057"/>
                  <a:pt x="243790" y="908424"/>
                </a:cubicBezTo>
                <a:cubicBezTo>
                  <a:pt x="171823" y="878791"/>
                  <a:pt x="503434" y="1010024"/>
                  <a:pt x="472390" y="993091"/>
                </a:cubicBezTo>
                <a:cubicBezTo>
                  <a:pt x="441346" y="976158"/>
                  <a:pt x="-96288" y="833635"/>
                  <a:pt x="15190" y="7898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595382E4-386B-7B87-6861-6272B4DDFD0C}"/>
              </a:ext>
            </a:extLst>
          </p:cNvPr>
          <p:cNvSpPr/>
          <p:nvPr/>
        </p:nvSpPr>
        <p:spPr>
          <a:xfrm>
            <a:off x="4571633" y="7755387"/>
            <a:ext cx="703521" cy="534714"/>
          </a:xfrm>
          <a:custGeom>
            <a:avLst/>
            <a:gdLst>
              <a:gd name="connsiteX0" fmla="*/ 367 w 703521"/>
              <a:gd name="connsiteY0" fmla="*/ 245613 h 534714"/>
              <a:gd name="connsiteX1" fmla="*/ 423700 w 703521"/>
              <a:gd name="connsiteY1" fmla="*/ 110146 h 534714"/>
              <a:gd name="connsiteX2" fmla="*/ 703100 w 703521"/>
              <a:gd name="connsiteY2" fmla="*/ 80 h 534714"/>
              <a:gd name="connsiteX3" fmla="*/ 482967 w 703521"/>
              <a:gd name="connsiteY3" fmla="*/ 127080 h 534714"/>
              <a:gd name="connsiteX4" fmla="*/ 322100 w 703521"/>
              <a:gd name="connsiteY4" fmla="*/ 262546 h 534714"/>
              <a:gd name="connsiteX5" fmla="*/ 262834 w 703521"/>
              <a:gd name="connsiteY5" fmla="*/ 533480 h 534714"/>
              <a:gd name="connsiteX6" fmla="*/ 347500 w 703521"/>
              <a:gd name="connsiteY6" fmla="*/ 144013 h 534714"/>
              <a:gd name="connsiteX7" fmla="*/ 367 w 703521"/>
              <a:gd name="connsiteY7" fmla="*/ 245613 h 5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521" h="534714">
                <a:moveTo>
                  <a:pt x="367" y="245613"/>
                </a:moveTo>
                <a:cubicBezTo>
                  <a:pt x="13067" y="239969"/>
                  <a:pt x="306578" y="151068"/>
                  <a:pt x="423700" y="110146"/>
                </a:cubicBezTo>
                <a:cubicBezTo>
                  <a:pt x="540822" y="69224"/>
                  <a:pt x="693222" y="-2742"/>
                  <a:pt x="703100" y="80"/>
                </a:cubicBezTo>
                <a:cubicBezTo>
                  <a:pt x="712978" y="2902"/>
                  <a:pt x="546467" y="83336"/>
                  <a:pt x="482967" y="127080"/>
                </a:cubicBezTo>
                <a:cubicBezTo>
                  <a:pt x="419467" y="170824"/>
                  <a:pt x="358789" y="194813"/>
                  <a:pt x="322100" y="262546"/>
                </a:cubicBezTo>
                <a:cubicBezTo>
                  <a:pt x="285411" y="330279"/>
                  <a:pt x="258601" y="553236"/>
                  <a:pt x="262834" y="533480"/>
                </a:cubicBezTo>
                <a:cubicBezTo>
                  <a:pt x="267067" y="513725"/>
                  <a:pt x="387011" y="190580"/>
                  <a:pt x="347500" y="144013"/>
                </a:cubicBezTo>
                <a:cubicBezTo>
                  <a:pt x="307989" y="97446"/>
                  <a:pt x="-12333" y="251257"/>
                  <a:pt x="367" y="245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6D18B312-A840-FB58-923D-3C9C3C0B12A7}"/>
              </a:ext>
            </a:extLst>
          </p:cNvPr>
          <p:cNvSpPr/>
          <p:nvPr/>
        </p:nvSpPr>
        <p:spPr>
          <a:xfrm>
            <a:off x="4206267" y="8001413"/>
            <a:ext cx="146658" cy="474166"/>
          </a:xfrm>
          <a:custGeom>
            <a:avLst/>
            <a:gdLst>
              <a:gd name="connsiteX0" fmla="*/ 77866 w 146658"/>
              <a:gd name="connsiteY0" fmla="*/ 41920 h 474166"/>
              <a:gd name="connsiteX1" fmla="*/ 52466 w 146658"/>
              <a:gd name="connsiteY1" fmla="*/ 278987 h 474166"/>
              <a:gd name="connsiteX2" fmla="*/ 103266 w 146658"/>
              <a:gd name="connsiteY2" fmla="*/ 473720 h 474166"/>
              <a:gd name="connsiteX3" fmla="*/ 69400 w 146658"/>
              <a:gd name="connsiteY3" fmla="*/ 329787 h 474166"/>
              <a:gd name="connsiteX4" fmla="*/ 1666 w 146658"/>
              <a:gd name="connsiteY4" fmla="*/ 245120 h 474166"/>
              <a:gd name="connsiteX5" fmla="*/ 145600 w 146658"/>
              <a:gd name="connsiteY5" fmla="*/ 16520 h 474166"/>
              <a:gd name="connsiteX6" fmla="*/ 77866 w 146658"/>
              <a:gd name="connsiteY6" fmla="*/ 41920 h 47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658" h="474166">
                <a:moveTo>
                  <a:pt x="77866" y="41920"/>
                </a:moveTo>
                <a:cubicBezTo>
                  <a:pt x="62344" y="85665"/>
                  <a:pt x="48233" y="207020"/>
                  <a:pt x="52466" y="278987"/>
                </a:cubicBezTo>
                <a:cubicBezTo>
                  <a:pt x="56699" y="350954"/>
                  <a:pt x="100444" y="465253"/>
                  <a:pt x="103266" y="473720"/>
                </a:cubicBezTo>
                <a:cubicBezTo>
                  <a:pt x="106088" y="482187"/>
                  <a:pt x="86333" y="367887"/>
                  <a:pt x="69400" y="329787"/>
                </a:cubicBezTo>
                <a:cubicBezTo>
                  <a:pt x="52467" y="291687"/>
                  <a:pt x="-11034" y="297331"/>
                  <a:pt x="1666" y="245120"/>
                </a:cubicBezTo>
                <a:cubicBezTo>
                  <a:pt x="14366" y="192909"/>
                  <a:pt x="135722" y="46153"/>
                  <a:pt x="145600" y="16520"/>
                </a:cubicBezTo>
                <a:cubicBezTo>
                  <a:pt x="155478" y="-13113"/>
                  <a:pt x="93388" y="-1825"/>
                  <a:pt x="77866" y="4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1EE56864-5091-F473-8B76-D677ECA4368F}"/>
              </a:ext>
            </a:extLst>
          </p:cNvPr>
          <p:cNvSpPr/>
          <p:nvPr/>
        </p:nvSpPr>
        <p:spPr>
          <a:xfrm>
            <a:off x="4088858" y="8288867"/>
            <a:ext cx="153139" cy="254000"/>
          </a:xfrm>
          <a:custGeom>
            <a:avLst/>
            <a:gdLst>
              <a:gd name="connsiteX0" fmla="*/ 542 w 153139"/>
              <a:gd name="connsiteY0" fmla="*/ 0 h 254000"/>
              <a:gd name="connsiteX1" fmla="*/ 42875 w 153139"/>
              <a:gd name="connsiteY1" fmla="*/ 169333 h 254000"/>
              <a:gd name="connsiteX2" fmla="*/ 152942 w 153139"/>
              <a:gd name="connsiteY2" fmla="*/ 254000 h 254000"/>
              <a:gd name="connsiteX3" fmla="*/ 68275 w 153139"/>
              <a:gd name="connsiteY3" fmla="*/ 169333 h 254000"/>
              <a:gd name="connsiteX4" fmla="*/ 542 w 153139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39" h="254000">
                <a:moveTo>
                  <a:pt x="542" y="0"/>
                </a:moveTo>
                <a:cubicBezTo>
                  <a:pt x="-3691" y="0"/>
                  <a:pt x="17475" y="127000"/>
                  <a:pt x="42875" y="169333"/>
                </a:cubicBezTo>
                <a:cubicBezTo>
                  <a:pt x="68275" y="211666"/>
                  <a:pt x="148709" y="254000"/>
                  <a:pt x="152942" y="254000"/>
                </a:cubicBezTo>
                <a:cubicBezTo>
                  <a:pt x="157175" y="254000"/>
                  <a:pt x="92264" y="211666"/>
                  <a:pt x="68275" y="169333"/>
                </a:cubicBezTo>
                <a:cubicBezTo>
                  <a:pt x="44286" y="127000"/>
                  <a:pt x="4775" y="0"/>
                  <a:pt x="5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0EC62963-1941-284A-E966-40BC9BC9007E}"/>
              </a:ext>
            </a:extLst>
          </p:cNvPr>
          <p:cNvSpPr/>
          <p:nvPr/>
        </p:nvSpPr>
        <p:spPr>
          <a:xfrm>
            <a:off x="4956725" y="8305794"/>
            <a:ext cx="148787" cy="440406"/>
          </a:xfrm>
          <a:custGeom>
            <a:avLst/>
            <a:gdLst>
              <a:gd name="connsiteX0" fmla="*/ 148675 w 148787"/>
              <a:gd name="connsiteY0" fmla="*/ 6 h 440406"/>
              <a:gd name="connsiteX1" fmla="*/ 30142 w 148787"/>
              <a:gd name="connsiteY1" fmla="*/ 296339 h 440406"/>
              <a:gd name="connsiteX2" fmla="*/ 114808 w 148787"/>
              <a:gd name="connsiteY2" fmla="*/ 440273 h 440406"/>
              <a:gd name="connsiteX3" fmla="*/ 38608 w 148787"/>
              <a:gd name="connsiteY3" fmla="*/ 321739 h 440406"/>
              <a:gd name="connsiteX4" fmla="*/ 4742 w 148787"/>
              <a:gd name="connsiteY4" fmla="*/ 287873 h 440406"/>
              <a:gd name="connsiteX5" fmla="*/ 148675 w 148787"/>
              <a:gd name="connsiteY5" fmla="*/ 6 h 4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787" h="440406">
                <a:moveTo>
                  <a:pt x="148675" y="6"/>
                </a:moveTo>
                <a:cubicBezTo>
                  <a:pt x="152908" y="1417"/>
                  <a:pt x="35787" y="222961"/>
                  <a:pt x="30142" y="296339"/>
                </a:cubicBezTo>
                <a:cubicBezTo>
                  <a:pt x="24497" y="369717"/>
                  <a:pt x="113397" y="436040"/>
                  <a:pt x="114808" y="440273"/>
                </a:cubicBezTo>
                <a:cubicBezTo>
                  <a:pt x="116219" y="444506"/>
                  <a:pt x="56952" y="347139"/>
                  <a:pt x="38608" y="321739"/>
                </a:cubicBezTo>
                <a:cubicBezTo>
                  <a:pt x="20264" y="296339"/>
                  <a:pt x="-12191" y="335851"/>
                  <a:pt x="4742" y="287873"/>
                </a:cubicBezTo>
                <a:cubicBezTo>
                  <a:pt x="21675" y="239895"/>
                  <a:pt x="144442" y="-1405"/>
                  <a:pt x="14867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7B83DF8-C7A2-BA96-2F2B-F71E64136691}"/>
              </a:ext>
            </a:extLst>
          </p:cNvPr>
          <p:cNvSpPr/>
          <p:nvPr/>
        </p:nvSpPr>
        <p:spPr>
          <a:xfrm>
            <a:off x="3208211" y="7272345"/>
            <a:ext cx="1018801" cy="2195854"/>
          </a:xfrm>
          <a:custGeom>
            <a:avLst/>
            <a:gdLst>
              <a:gd name="connsiteX0" fmla="*/ 17589 w 1018801"/>
              <a:gd name="connsiteY0" fmla="*/ 522 h 2195854"/>
              <a:gd name="connsiteX1" fmla="*/ 525589 w 1018801"/>
              <a:gd name="connsiteY1" fmla="*/ 474655 h 2195854"/>
              <a:gd name="connsiteX2" fmla="*/ 669522 w 1018801"/>
              <a:gd name="connsiteY2" fmla="*/ 550855 h 2195854"/>
              <a:gd name="connsiteX3" fmla="*/ 466322 w 1018801"/>
              <a:gd name="connsiteY3" fmla="*/ 576255 h 2195854"/>
              <a:gd name="connsiteX4" fmla="*/ 1016656 w 1018801"/>
              <a:gd name="connsiteY4" fmla="*/ 737122 h 2195854"/>
              <a:gd name="connsiteX5" fmla="*/ 669522 w 1018801"/>
              <a:gd name="connsiteY5" fmla="*/ 737122 h 2195854"/>
              <a:gd name="connsiteX6" fmla="*/ 999722 w 1018801"/>
              <a:gd name="connsiteY6" fmla="*/ 872588 h 2195854"/>
              <a:gd name="connsiteX7" fmla="*/ 390122 w 1018801"/>
              <a:gd name="connsiteY7" fmla="*/ 864122 h 2195854"/>
              <a:gd name="connsiteX8" fmla="*/ 737256 w 1018801"/>
              <a:gd name="connsiteY8" fmla="*/ 1304388 h 2195854"/>
              <a:gd name="connsiteX9" fmla="*/ 779589 w 1018801"/>
              <a:gd name="connsiteY9" fmla="*/ 1439855 h 2195854"/>
              <a:gd name="connsiteX10" fmla="*/ 889656 w 1018801"/>
              <a:gd name="connsiteY10" fmla="*/ 2176455 h 2195854"/>
              <a:gd name="connsiteX11" fmla="*/ 771122 w 1018801"/>
              <a:gd name="connsiteY11" fmla="*/ 1939388 h 2195854"/>
              <a:gd name="connsiteX12" fmla="*/ 305456 w 1018801"/>
              <a:gd name="connsiteY12" fmla="*/ 1482188 h 2195854"/>
              <a:gd name="connsiteX13" fmla="*/ 42989 w 1018801"/>
              <a:gd name="connsiteY13" fmla="*/ 1101188 h 2195854"/>
              <a:gd name="connsiteX14" fmla="*/ 161522 w 1018801"/>
              <a:gd name="connsiteY14" fmla="*/ 711722 h 2195854"/>
              <a:gd name="connsiteX15" fmla="*/ 51456 w 1018801"/>
              <a:gd name="connsiteY15" fmla="*/ 254522 h 2195854"/>
              <a:gd name="connsiteX16" fmla="*/ 110722 w 1018801"/>
              <a:gd name="connsiteY16" fmla="*/ 576255 h 2195854"/>
              <a:gd name="connsiteX17" fmla="*/ 17589 w 1018801"/>
              <a:gd name="connsiteY17" fmla="*/ 522 h 219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8801" h="2195854">
                <a:moveTo>
                  <a:pt x="17589" y="522"/>
                </a:moveTo>
                <a:cubicBezTo>
                  <a:pt x="86733" y="-16411"/>
                  <a:pt x="416934" y="382933"/>
                  <a:pt x="525589" y="474655"/>
                </a:cubicBezTo>
                <a:cubicBezTo>
                  <a:pt x="634244" y="566377"/>
                  <a:pt x="679400" y="533922"/>
                  <a:pt x="669522" y="550855"/>
                </a:cubicBezTo>
                <a:cubicBezTo>
                  <a:pt x="659644" y="567788"/>
                  <a:pt x="408466" y="545211"/>
                  <a:pt x="466322" y="576255"/>
                </a:cubicBezTo>
                <a:cubicBezTo>
                  <a:pt x="524178" y="607299"/>
                  <a:pt x="982789" y="710311"/>
                  <a:pt x="1016656" y="737122"/>
                </a:cubicBezTo>
                <a:cubicBezTo>
                  <a:pt x="1050523" y="763933"/>
                  <a:pt x="672344" y="714544"/>
                  <a:pt x="669522" y="737122"/>
                </a:cubicBezTo>
                <a:cubicBezTo>
                  <a:pt x="666700" y="759700"/>
                  <a:pt x="1046289" y="851421"/>
                  <a:pt x="999722" y="872588"/>
                </a:cubicBezTo>
                <a:cubicBezTo>
                  <a:pt x="953155" y="893755"/>
                  <a:pt x="433866" y="792156"/>
                  <a:pt x="390122" y="864122"/>
                </a:cubicBezTo>
                <a:cubicBezTo>
                  <a:pt x="346378" y="936088"/>
                  <a:pt x="672345" y="1208433"/>
                  <a:pt x="737256" y="1304388"/>
                </a:cubicBezTo>
                <a:cubicBezTo>
                  <a:pt x="802167" y="1400343"/>
                  <a:pt x="754189" y="1294511"/>
                  <a:pt x="779589" y="1439855"/>
                </a:cubicBezTo>
                <a:cubicBezTo>
                  <a:pt x="804989" y="1585200"/>
                  <a:pt x="891067" y="2093200"/>
                  <a:pt x="889656" y="2176455"/>
                </a:cubicBezTo>
                <a:cubicBezTo>
                  <a:pt x="888245" y="2259711"/>
                  <a:pt x="868489" y="2055099"/>
                  <a:pt x="771122" y="1939388"/>
                </a:cubicBezTo>
                <a:cubicBezTo>
                  <a:pt x="673755" y="1823677"/>
                  <a:pt x="426811" y="1621888"/>
                  <a:pt x="305456" y="1482188"/>
                </a:cubicBezTo>
                <a:cubicBezTo>
                  <a:pt x="184101" y="1342488"/>
                  <a:pt x="66978" y="1229599"/>
                  <a:pt x="42989" y="1101188"/>
                </a:cubicBezTo>
                <a:cubicBezTo>
                  <a:pt x="19000" y="972777"/>
                  <a:pt x="160111" y="852833"/>
                  <a:pt x="161522" y="711722"/>
                </a:cubicBezTo>
                <a:cubicBezTo>
                  <a:pt x="162933" y="570611"/>
                  <a:pt x="59923" y="277100"/>
                  <a:pt x="51456" y="254522"/>
                </a:cubicBezTo>
                <a:cubicBezTo>
                  <a:pt x="42989" y="231944"/>
                  <a:pt x="116367" y="618588"/>
                  <a:pt x="110722" y="576255"/>
                </a:cubicBezTo>
                <a:cubicBezTo>
                  <a:pt x="105077" y="533922"/>
                  <a:pt x="-51555" y="17455"/>
                  <a:pt x="17589" y="5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34FF9BE-603B-7889-B41D-54BBDEDFDF35}"/>
              </a:ext>
            </a:extLst>
          </p:cNvPr>
          <p:cNvSpPr/>
          <p:nvPr/>
        </p:nvSpPr>
        <p:spPr>
          <a:xfrm>
            <a:off x="5721520" y="7466856"/>
            <a:ext cx="335939" cy="784545"/>
          </a:xfrm>
          <a:custGeom>
            <a:avLst/>
            <a:gdLst>
              <a:gd name="connsiteX0" fmla="*/ 1947 w 335939"/>
              <a:gd name="connsiteY0" fmla="*/ 212411 h 784545"/>
              <a:gd name="connsiteX1" fmla="*/ 323680 w 335939"/>
              <a:gd name="connsiteY1" fmla="*/ 771211 h 784545"/>
              <a:gd name="connsiteX2" fmla="*/ 264413 w 335939"/>
              <a:gd name="connsiteY2" fmla="*/ 593411 h 784545"/>
              <a:gd name="connsiteX3" fmla="*/ 222080 w 335939"/>
              <a:gd name="connsiteY3" fmla="*/ 407144 h 784545"/>
              <a:gd name="connsiteX4" fmla="*/ 162813 w 335939"/>
              <a:gd name="connsiteY4" fmla="*/ 744 h 784545"/>
              <a:gd name="connsiteX5" fmla="*/ 188213 w 335939"/>
              <a:gd name="connsiteY5" fmla="*/ 517211 h 784545"/>
              <a:gd name="connsiteX6" fmla="*/ 1947 w 335939"/>
              <a:gd name="connsiteY6" fmla="*/ 212411 h 78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939" h="784545">
                <a:moveTo>
                  <a:pt x="1947" y="212411"/>
                </a:moveTo>
                <a:cubicBezTo>
                  <a:pt x="24525" y="254744"/>
                  <a:pt x="279936" y="707711"/>
                  <a:pt x="323680" y="771211"/>
                </a:cubicBezTo>
                <a:cubicBezTo>
                  <a:pt x="367424" y="834711"/>
                  <a:pt x="281346" y="654089"/>
                  <a:pt x="264413" y="593411"/>
                </a:cubicBezTo>
                <a:cubicBezTo>
                  <a:pt x="247480" y="532733"/>
                  <a:pt x="239013" y="505922"/>
                  <a:pt x="222080" y="407144"/>
                </a:cubicBezTo>
                <a:cubicBezTo>
                  <a:pt x="205147" y="308366"/>
                  <a:pt x="168458" y="-17601"/>
                  <a:pt x="162813" y="744"/>
                </a:cubicBezTo>
                <a:cubicBezTo>
                  <a:pt x="157169" y="19088"/>
                  <a:pt x="216435" y="477700"/>
                  <a:pt x="188213" y="517211"/>
                </a:cubicBezTo>
                <a:cubicBezTo>
                  <a:pt x="159991" y="556722"/>
                  <a:pt x="-20631" y="170078"/>
                  <a:pt x="1947" y="212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A5E57580-5F02-840B-FD40-303FE3ACA34E}"/>
              </a:ext>
            </a:extLst>
          </p:cNvPr>
          <p:cNvSpPr/>
          <p:nvPr/>
        </p:nvSpPr>
        <p:spPr>
          <a:xfrm>
            <a:off x="4935351" y="7019996"/>
            <a:ext cx="1064317" cy="2416951"/>
          </a:xfrm>
          <a:custGeom>
            <a:avLst/>
            <a:gdLst>
              <a:gd name="connsiteX0" fmla="*/ 881249 w 1064317"/>
              <a:gd name="connsiteY0" fmla="*/ 15804 h 2416951"/>
              <a:gd name="connsiteX1" fmla="*/ 635716 w 1064317"/>
              <a:gd name="connsiteY1" fmla="*/ 1065671 h 2416951"/>
              <a:gd name="connsiteX2" fmla="*/ 229316 w 1064317"/>
              <a:gd name="connsiteY2" fmla="*/ 1768404 h 2416951"/>
              <a:gd name="connsiteX3" fmla="*/ 390182 w 1064317"/>
              <a:gd name="connsiteY3" fmla="*/ 1700671 h 2416951"/>
              <a:gd name="connsiteX4" fmla="*/ 716 w 1064317"/>
              <a:gd name="connsiteY4" fmla="*/ 2411871 h 2416951"/>
              <a:gd name="connsiteX5" fmla="*/ 313982 w 1064317"/>
              <a:gd name="connsiteY5" fmla="*/ 1988537 h 2416951"/>
              <a:gd name="connsiteX6" fmla="*/ 1008249 w 1064317"/>
              <a:gd name="connsiteY6" fmla="*/ 1404337 h 2416951"/>
              <a:gd name="connsiteX7" fmla="*/ 1016716 w 1064317"/>
              <a:gd name="connsiteY7" fmla="*/ 1082604 h 2416951"/>
              <a:gd name="connsiteX8" fmla="*/ 965916 w 1064317"/>
              <a:gd name="connsiteY8" fmla="*/ 786271 h 2416951"/>
              <a:gd name="connsiteX9" fmla="*/ 1059049 w 1064317"/>
              <a:gd name="connsiteY9" fmla="*/ 49671 h 2416951"/>
              <a:gd name="connsiteX10" fmla="*/ 889716 w 1064317"/>
              <a:gd name="connsiteY10" fmla="*/ 405271 h 2416951"/>
              <a:gd name="connsiteX11" fmla="*/ 881249 w 1064317"/>
              <a:gd name="connsiteY11" fmla="*/ 15804 h 241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317" h="2416951">
                <a:moveTo>
                  <a:pt x="881249" y="15804"/>
                </a:moveTo>
                <a:cubicBezTo>
                  <a:pt x="838916" y="125871"/>
                  <a:pt x="744371" y="773571"/>
                  <a:pt x="635716" y="1065671"/>
                </a:cubicBezTo>
                <a:cubicBezTo>
                  <a:pt x="527061" y="1357771"/>
                  <a:pt x="270238" y="1662571"/>
                  <a:pt x="229316" y="1768404"/>
                </a:cubicBezTo>
                <a:cubicBezTo>
                  <a:pt x="188394" y="1874237"/>
                  <a:pt x="428282" y="1593427"/>
                  <a:pt x="390182" y="1700671"/>
                </a:cubicBezTo>
                <a:cubicBezTo>
                  <a:pt x="352082" y="1807916"/>
                  <a:pt x="13416" y="2363893"/>
                  <a:pt x="716" y="2411871"/>
                </a:cubicBezTo>
                <a:cubicBezTo>
                  <a:pt x="-11984" y="2459849"/>
                  <a:pt x="146060" y="2156459"/>
                  <a:pt x="313982" y="1988537"/>
                </a:cubicBezTo>
                <a:cubicBezTo>
                  <a:pt x="481904" y="1820615"/>
                  <a:pt x="891127" y="1555326"/>
                  <a:pt x="1008249" y="1404337"/>
                </a:cubicBezTo>
                <a:cubicBezTo>
                  <a:pt x="1125371" y="1253348"/>
                  <a:pt x="1023771" y="1185615"/>
                  <a:pt x="1016716" y="1082604"/>
                </a:cubicBezTo>
                <a:cubicBezTo>
                  <a:pt x="1009661" y="979593"/>
                  <a:pt x="958861" y="958426"/>
                  <a:pt x="965916" y="786271"/>
                </a:cubicBezTo>
                <a:cubicBezTo>
                  <a:pt x="972971" y="614116"/>
                  <a:pt x="1071749" y="113171"/>
                  <a:pt x="1059049" y="49671"/>
                </a:cubicBezTo>
                <a:cubicBezTo>
                  <a:pt x="1046349" y="-13829"/>
                  <a:pt x="917938" y="403860"/>
                  <a:pt x="889716" y="405271"/>
                </a:cubicBezTo>
                <a:cubicBezTo>
                  <a:pt x="861494" y="406682"/>
                  <a:pt x="923582" y="-94263"/>
                  <a:pt x="881249" y="158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CD83173-CAB5-6E2F-8C29-36D035F9111F}"/>
              </a:ext>
            </a:extLst>
          </p:cNvPr>
          <p:cNvSpPr/>
          <p:nvPr/>
        </p:nvSpPr>
        <p:spPr>
          <a:xfrm>
            <a:off x="4039449" y="7678713"/>
            <a:ext cx="1320404" cy="1010770"/>
          </a:xfrm>
          <a:custGeom>
            <a:avLst/>
            <a:gdLst>
              <a:gd name="connsiteX0" fmla="*/ 126151 w 1320404"/>
              <a:gd name="connsiteY0" fmla="*/ 373087 h 1010770"/>
              <a:gd name="connsiteX1" fmla="*/ 1049018 w 1320404"/>
              <a:gd name="connsiteY1" fmla="*/ 144487 h 1010770"/>
              <a:gd name="connsiteX2" fmla="*/ 1319951 w 1320404"/>
              <a:gd name="connsiteY2" fmla="*/ 554 h 1010770"/>
              <a:gd name="connsiteX3" fmla="*/ 1116751 w 1320404"/>
              <a:gd name="connsiteY3" fmla="*/ 195287 h 1010770"/>
              <a:gd name="connsiteX4" fmla="*/ 1252218 w 1320404"/>
              <a:gd name="connsiteY4" fmla="*/ 347687 h 1010770"/>
              <a:gd name="connsiteX5" fmla="*/ 888151 w 1320404"/>
              <a:gd name="connsiteY5" fmla="*/ 660954 h 1010770"/>
              <a:gd name="connsiteX6" fmla="*/ 871218 w 1320404"/>
              <a:gd name="connsiteY6" fmla="*/ 1008087 h 1010770"/>
              <a:gd name="connsiteX7" fmla="*/ 888151 w 1320404"/>
              <a:gd name="connsiteY7" fmla="*/ 796420 h 1010770"/>
              <a:gd name="connsiteX8" fmla="*/ 811951 w 1320404"/>
              <a:gd name="connsiteY8" fmla="*/ 347687 h 1010770"/>
              <a:gd name="connsiteX9" fmla="*/ 769618 w 1320404"/>
              <a:gd name="connsiteY9" fmla="*/ 728687 h 1010770"/>
              <a:gd name="connsiteX10" fmla="*/ 752684 w 1320404"/>
              <a:gd name="connsiteY10" fmla="*/ 533954 h 1010770"/>
              <a:gd name="connsiteX11" fmla="*/ 447884 w 1320404"/>
              <a:gd name="connsiteY11" fmla="*/ 432354 h 1010770"/>
              <a:gd name="connsiteX12" fmla="*/ 41484 w 1320404"/>
              <a:gd name="connsiteY12" fmla="*/ 398487 h 1010770"/>
              <a:gd name="connsiteX13" fmla="*/ 126151 w 1320404"/>
              <a:gd name="connsiteY13" fmla="*/ 373087 h 101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0404" h="1010770">
                <a:moveTo>
                  <a:pt x="126151" y="373087"/>
                </a:moveTo>
                <a:cubicBezTo>
                  <a:pt x="294073" y="330754"/>
                  <a:pt x="850051" y="206576"/>
                  <a:pt x="1049018" y="144487"/>
                </a:cubicBezTo>
                <a:cubicBezTo>
                  <a:pt x="1247985" y="82398"/>
                  <a:pt x="1308662" y="-7913"/>
                  <a:pt x="1319951" y="554"/>
                </a:cubicBezTo>
                <a:cubicBezTo>
                  <a:pt x="1331240" y="9021"/>
                  <a:pt x="1128040" y="137432"/>
                  <a:pt x="1116751" y="195287"/>
                </a:cubicBezTo>
                <a:cubicBezTo>
                  <a:pt x="1105462" y="253142"/>
                  <a:pt x="1290318" y="270076"/>
                  <a:pt x="1252218" y="347687"/>
                </a:cubicBezTo>
                <a:cubicBezTo>
                  <a:pt x="1214118" y="425298"/>
                  <a:pt x="951651" y="550887"/>
                  <a:pt x="888151" y="660954"/>
                </a:cubicBezTo>
                <a:cubicBezTo>
                  <a:pt x="824651" y="771021"/>
                  <a:pt x="871218" y="985509"/>
                  <a:pt x="871218" y="1008087"/>
                </a:cubicBezTo>
                <a:cubicBezTo>
                  <a:pt x="871218" y="1030665"/>
                  <a:pt x="898029" y="906487"/>
                  <a:pt x="888151" y="796420"/>
                </a:cubicBezTo>
                <a:cubicBezTo>
                  <a:pt x="878273" y="686353"/>
                  <a:pt x="831707" y="358976"/>
                  <a:pt x="811951" y="347687"/>
                </a:cubicBezTo>
                <a:cubicBezTo>
                  <a:pt x="792196" y="336398"/>
                  <a:pt x="779496" y="697643"/>
                  <a:pt x="769618" y="728687"/>
                </a:cubicBezTo>
                <a:cubicBezTo>
                  <a:pt x="759740" y="759731"/>
                  <a:pt x="806306" y="583343"/>
                  <a:pt x="752684" y="533954"/>
                </a:cubicBezTo>
                <a:cubicBezTo>
                  <a:pt x="699062" y="484565"/>
                  <a:pt x="566417" y="454932"/>
                  <a:pt x="447884" y="432354"/>
                </a:cubicBezTo>
                <a:cubicBezTo>
                  <a:pt x="329351" y="409776"/>
                  <a:pt x="93695" y="405543"/>
                  <a:pt x="41484" y="398487"/>
                </a:cubicBezTo>
                <a:cubicBezTo>
                  <a:pt x="-10727" y="391431"/>
                  <a:pt x="-41771" y="415420"/>
                  <a:pt x="126151" y="3730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C967EB0-C650-FB30-07B1-83AC46BEA58D}"/>
              </a:ext>
            </a:extLst>
          </p:cNvPr>
          <p:cNvSpPr/>
          <p:nvPr/>
        </p:nvSpPr>
        <p:spPr>
          <a:xfrm>
            <a:off x="3526665" y="8805304"/>
            <a:ext cx="1167563" cy="687885"/>
          </a:xfrm>
          <a:custGeom>
            <a:avLst/>
            <a:gdLst>
              <a:gd name="connsiteX0" fmla="*/ 3935 w 1167563"/>
              <a:gd name="connsiteY0" fmla="*/ 29 h 687885"/>
              <a:gd name="connsiteX1" fmla="*/ 901402 w 1167563"/>
              <a:gd name="connsiteY1" fmla="*/ 584229 h 687885"/>
              <a:gd name="connsiteX2" fmla="*/ 1155402 w 1167563"/>
              <a:gd name="connsiteY2" fmla="*/ 685829 h 687885"/>
              <a:gd name="connsiteX3" fmla="*/ 596602 w 1167563"/>
              <a:gd name="connsiteY3" fmla="*/ 558829 h 687885"/>
              <a:gd name="connsiteX4" fmla="*/ 3935 w 1167563"/>
              <a:gd name="connsiteY4" fmla="*/ 29 h 6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563" h="687885">
                <a:moveTo>
                  <a:pt x="3935" y="29"/>
                </a:moveTo>
                <a:cubicBezTo>
                  <a:pt x="54735" y="4262"/>
                  <a:pt x="709491" y="469929"/>
                  <a:pt x="901402" y="584229"/>
                </a:cubicBezTo>
                <a:cubicBezTo>
                  <a:pt x="1093313" y="698529"/>
                  <a:pt x="1206202" y="690062"/>
                  <a:pt x="1155402" y="685829"/>
                </a:cubicBezTo>
                <a:cubicBezTo>
                  <a:pt x="1104602" y="681596"/>
                  <a:pt x="785691" y="674540"/>
                  <a:pt x="596602" y="558829"/>
                </a:cubicBezTo>
                <a:cubicBezTo>
                  <a:pt x="407513" y="443118"/>
                  <a:pt x="-46865" y="-4204"/>
                  <a:pt x="3935" y="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3A2D0154-A803-4E75-B092-38E21265FAC0}"/>
              </a:ext>
            </a:extLst>
          </p:cNvPr>
          <p:cNvSpPr/>
          <p:nvPr/>
        </p:nvSpPr>
        <p:spPr>
          <a:xfrm>
            <a:off x="3631542" y="8001000"/>
            <a:ext cx="366039" cy="143933"/>
          </a:xfrm>
          <a:custGeom>
            <a:avLst/>
            <a:gdLst>
              <a:gd name="connsiteX0" fmla="*/ 658 w 366039"/>
              <a:gd name="connsiteY0" fmla="*/ 0 h 143933"/>
              <a:gd name="connsiteX1" fmla="*/ 186925 w 366039"/>
              <a:gd name="connsiteY1" fmla="*/ 76200 h 143933"/>
              <a:gd name="connsiteX2" fmla="*/ 364725 w 366039"/>
              <a:gd name="connsiteY2" fmla="*/ 143933 h 143933"/>
              <a:gd name="connsiteX3" fmla="*/ 254658 w 366039"/>
              <a:gd name="connsiteY3" fmla="*/ 76200 h 143933"/>
              <a:gd name="connsiteX4" fmla="*/ 658 w 366039"/>
              <a:gd name="connsiteY4" fmla="*/ 0 h 14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39" h="143933">
                <a:moveTo>
                  <a:pt x="658" y="0"/>
                </a:moveTo>
                <a:cubicBezTo>
                  <a:pt x="-10631" y="0"/>
                  <a:pt x="126247" y="52211"/>
                  <a:pt x="186925" y="76200"/>
                </a:cubicBezTo>
                <a:cubicBezTo>
                  <a:pt x="247603" y="100189"/>
                  <a:pt x="353436" y="143933"/>
                  <a:pt x="364725" y="143933"/>
                </a:cubicBezTo>
                <a:cubicBezTo>
                  <a:pt x="376014" y="143933"/>
                  <a:pt x="312514" y="95955"/>
                  <a:pt x="254658" y="76200"/>
                </a:cubicBezTo>
                <a:cubicBezTo>
                  <a:pt x="196802" y="56445"/>
                  <a:pt x="11947" y="0"/>
                  <a:pt x="6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94AE8AD-3A5A-BB94-6EE9-8E7CB539899B}"/>
              </a:ext>
            </a:extLst>
          </p:cNvPr>
          <p:cNvSpPr/>
          <p:nvPr/>
        </p:nvSpPr>
        <p:spPr>
          <a:xfrm>
            <a:off x="3402476" y="6259687"/>
            <a:ext cx="705608" cy="316804"/>
          </a:xfrm>
          <a:custGeom>
            <a:avLst/>
            <a:gdLst>
              <a:gd name="connsiteX0" fmla="*/ 358726 w 705608"/>
              <a:gd name="connsiteY0" fmla="*/ 1476 h 316804"/>
              <a:gd name="connsiteX1" fmla="*/ 92964 w 705608"/>
              <a:gd name="connsiteY1" fmla="*/ 109582 h 316804"/>
              <a:gd name="connsiteX2" fmla="*/ 2876 w 705608"/>
              <a:gd name="connsiteY2" fmla="*/ 195166 h 316804"/>
              <a:gd name="connsiteX3" fmla="*/ 183053 w 705608"/>
              <a:gd name="connsiteY3" fmla="*/ 316786 h 316804"/>
              <a:gd name="connsiteX4" fmla="*/ 83956 w 705608"/>
              <a:gd name="connsiteY4" fmla="*/ 186157 h 316804"/>
              <a:gd name="connsiteX5" fmla="*/ 579443 w 705608"/>
              <a:gd name="connsiteY5" fmla="*/ 105078 h 316804"/>
              <a:gd name="connsiteX6" fmla="*/ 435301 w 705608"/>
              <a:gd name="connsiteY6" fmla="*/ 87060 h 316804"/>
              <a:gd name="connsiteX7" fmla="*/ 705567 w 705608"/>
              <a:gd name="connsiteY7" fmla="*/ 78051 h 316804"/>
              <a:gd name="connsiteX8" fmla="*/ 412779 w 705608"/>
              <a:gd name="connsiteY8" fmla="*/ 87060 h 316804"/>
              <a:gd name="connsiteX9" fmla="*/ 187557 w 705608"/>
              <a:gd name="connsiteY9" fmla="*/ 127600 h 316804"/>
              <a:gd name="connsiteX10" fmla="*/ 340708 w 705608"/>
              <a:gd name="connsiteY10" fmla="*/ 51024 h 316804"/>
              <a:gd name="connsiteX11" fmla="*/ 65938 w 705608"/>
              <a:gd name="connsiteY11" fmla="*/ 46520 h 316804"/>
              <a:gd name="connsiteX12" fmla="*/ 358726 w 705608"/>
              <a:gd name="connsiteY12" fmla="*/ 1476 h 3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5608" h="316804">
                <a:moveTo>
                  <a:pt x="358726" y="1476"/>
                </a:moveTo>
                <a:cubicBezTo>
                  <a:pt x="363230" y="11986"/>
                  <a:pt x="152272" y="77300"/>
                  <a:pt x="92964" y="109582"/>
                </a:cubicBezTo>
                <a:cubicBezTo>
                  <a:pt x="33656" y="141864"/>
                  <a:pt x="-12139" y="160632"/>
                  <a:pt x="2876" y="195166"/>
                </a:cubicBezTo>
                <a:cubicBezTo>
                  <a:pt x="17891" y="229700"/>
                  <a:pt x="169540" y="318287"/>
                  <a:pt x="183053" y="316786"/>
                </a:cubicBezTo>
                <a:cubicBezTo>
                  <a:pt x="196566" y="315285"/>
                  <a:pt x="17891" y="221442"/>
                  <a:pt x="83956" y="186157"/>
                </a:cubicBezTo>
                <a:cubicBezTo>
                  <a:pt x="150021" y="150872"/>
                  <a:pt x="520886" y="121594"/>
                  <a:pt x="579443" y="105078"/>
                </a:cubicBezTo>
                <a:cubicBezTo>
                  <a:pt x="638000" y="88562"/>
                  <a:pt x="414280" y="91565"/>
                  <a:pt x="435301" y="87060"/>
                </a:cubicBezTo>
                <a:cubicBezTo>
                  <a:pt x="456322" y="82555"/>
                  <a:pt x="709321" y="78051"/>
                  <a:pt x="705567" y="78051"/>
                </a:cubicBezTo>
                <a:cubicBezTo>
                  <a:pt x="701813" y="78051"/>
                  <a:pt x="499114" y="78802"/>
                  <a:pt x="412779" y="87060"/>
                </a:cubicBezTo>
                <a:cubicBezTo>
                  <a:pt x="326444" y="95318"/>
                  <a:pt x="199569" y="133606"/>
                  <a:pt x="187557" y="127600"/>
                </a:cubicBezTo>
                <a:cubicBezTo>
                  <a:pt x="175545" y="121594"/>
                  <a:pt x="360978" y="64537"/>
                  <a:pt x="340708" y="51024"/>
                </a:cubicBezTo>
                <a:cubicBezTo>
                  <a:pt x="320438" y="37511"/>
                  <a:pt x="60683" y="53277"/>
                  <a:pt x="65938" y="46520"/>
                </a:cubicBezTo>
                <a:cubicBezTo>
                  <a:pt x="71193" y="39763"/>
                  <a:pt x="354222" y="-9034"/>
                  <a:pt x="358726" y="14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B6028419-1B1E-B8D9-7213-44C5E59F8338}"/>
              </a:ext>
            </a:extLst>
          </p:cNvPr>
          <p:cNvSpPr/>
          <p:nvPr/>
        </p:nvSpPr>
        <p:spPr>
          <a:xfrm>
            <a:off x="4149535" y="6165539"/>
            <a:ext cx="159801" cy="150397"/>
          </a:xfrm>
          <a:custGeom>
            <a:avLst/>
            <a:gdLst>
              <a:gd name="connsiteX0" fmla="*/ 57606 w 159801"/>
              <a:gd name="connsiteY0" fmla="*/ 1030 h 150397"/>
              <a:gd name="connsiteX1" fmla="*/ 147695 w 159801"/>
              <a:gd name="connsiteY1" fmla="*/ 73101 h 150397"/>
              <a:gd name="connsiteX2" fmla="*/ 143190 w 159801"/>
              <a:gd name="connsiteY2" fmla="*/ 118146 h 150397"/>
              <a:gd name="connsiteX3" fmla="*/ 3553 w 159801"/>
              <a:gd name="connsiteY3" fmla="*/ 149677 h 150397"/>
              <a:gd name="connsiteX4" fmla="*/ 44093 w 159801"/>
              <a:gd name="connsiteY4" fmla="*/ 131659 h 150397"/>
              <a:gd name="connsiteX5" fmla="*/ 57606 w 159801"/>
              <a:gd name="connsiteY5" fmla="*/ 1030 h 15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01" h="150397">
                <a:moveTo>
                  <a:pt x="57606" y="1030"/>
                </a:moveTo>
                <a:cubicBezTo>
                  <a:pt x="74873" y="-8730"/>
                  <a:pt x="133431" y="53582"/>
                  <a:pt x="147695" y="73101"/>
                </a:cubicBezTo>
                <a:cubicBezTo>
                  <a:pt x="161959" y="92620"/>
                  <a:pt x="167214" y="105383"/>
                  <a:pt x="143190" y="118146"/>
                </a:cubicBezTo>
                <a:cubicBezTo>
                  <a:pt x="119166" y="130909"/>
                  <a:pt x="20069" y="147425"/>
                  <a:pt x="3553" y="149677"/>
                </a:cubicBezTo>
                <a:cubicBezTo>
                  <a:pt x="-12963" y="151929"/>
                  <a:pt x="32832" y="149677"/>
                  <a:pt x="44093" y="131659"/>
                </a:cubicBezTo>
                <a:cubicBezTo>
                  <a:pt x="55354" y="113641"/>
                  <a:pt x="40339" y="10790"/>
                  <a:pt x="57606" y="10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3656245D-2F83-D000-393C-9EE289B081D6}"/>
              </a:ext>
            </a:extLst>
          </p:cNvPr>
          <p:cNvSpPr/>
          <p:nvPr/>
        </p:nvSpPr>
        <p:spPr>
          <a:xfrm>
            <a:off x="4522290" y="6256547"/>
            <a:ext cx="734234" cy="334810"/>
          </a:xfrm>
          <a:custGeom>
            <a:avLst/>
            <a:gdLst>
              <a:gd name="connsiteX0" fmla="*/ 161 w 734234"/>
              <a:gd name="connsiteY0" fmla="*/ 63173 h 334810"/>
              <a:gd name="connsiteX1" fmla="*/ 450605 w 734234"/>
              <a:gd name="connsiteY1" fmla="*/ 72182 h 334810"/>
              <a:gd name="connsiteX2" fmla="*/ 536189 w 734234"/>
              <a:gd name="connsiteY2" fmla="*/ 67678 h 334810"/>
              <a:gd name="connsiteX3" fmla="*/ 464118 w 734234"/>
              <a:gd name="connsiteY3" fmla="*/ 111 h 334810"/>
              <a:gd name="connsiteX4" fmla="*/ 657809 w 734234"/>
              <a:gd name="connsiteY4" fmla="*/ 85695 h 334810"/>
              <a:gd name="connsiteX5" fmla="*/ 716366 w 734234"/>
              <a:gd name="connsiteY5" fmla="*/ 270377 h 334810"/>
              <a:gd name="connsiteX6" fmla="*/ 729879 w 734234"/>
              <a:gd name="connsiteY6" fmla="*/ 333439 h 334810"/>
              <a:gd name="connsiteX7" fmla="*/ 648800 w 734234"/>
              <a:gd name="connsiteY7" fmla="*/ 220828 h 334810"/>
              <a:gd name="connsiteX8" fmla="*/ 594746 w 734234"/>
              <a:gd name="connsiteY8" fmla="*/ 148757 h 334810"/>
              <a:gd name="connsiteX9" fmla="*/ 401056 w 734234"/>
              <a:gd name="connsiteY9" fmla="*/ 103713 h 334810"/>
              <a:gd name="connsiteX10" fmla="*/ 161 w 734234"/>
              <a:gd name="connsiteY10" fmla="*/ 63173 h 3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4234" h="334810">
                <a:moveTo>
                  <a:pt x="161" y="63173"/>
                </a:moveTo>
                <a:cubicBezTo>
                  <a:pt x="8419" y="57918"/>
                  <a:pt x="361267" y="71431"/>
                  <a:pt x="450605" y="72182"/>
                </a:cubicBezTo>
                <a:cubicBezTo>
                  <a:pt x="539943" y="72933"/>
                  <a:pt x="533937" y="79690"/>
                  <a:pt x="536189" y="67678"/>
                </a:cubicBezTo>
                <a:cubicBezTo>
                  <a:pt x="538441" y="55666"/>
                  <a:pt x="443848" y="-2892"/>
                  <a:pt x="464118" y="111"/>
                </a:cubicBezTo>
                <a:cubicBezTo>
                  <a:pt x="484388" y="3114"/>
                  <a:pt x="615768" y="40651"/>
                  <a:pt x="657809" y="85695"/>
                </a:cubicBezTo>
                <a:cubicBezTo>
                  <a:pt x="699850" y="130739"/>
                  <a:pt x="704354" y="229086"/>
                  <a:pt x="716366" y="270377"/>
                </a:cubicBezTo>
                <a:cubicBezTo>
                  <a:pt x="728378" y="311668"/>
                  <a:pt x="741140" y="341697"/>
                  <a:pt x="729879" y="333439"/>
                </a:cubicBezTo>
                <a:cubicBezTo>
                  <a:pt x="718618" y="325181"/>
                  <a:pt x="671322" y="251608"/>
                  <a:pt x="648800" y="220828"/>
                </a:cubicBezTo>
                <a:cubicBezTo>
                  <a:pt x="626278" y="190048"/>
                  <a:pt x="636037" y="168276"/>
                  <a:pt x="594746" y="148757"/>
                </a:cubicBezTo>
                <a:cubicBezTo>
                  <a:pt x="553455" y="129238"/>
                  <a:pt x="499403" y="118728"/>
                  <a:pt x="401056" y="103713"/>
                </a:cubicBezTo>
                <a:cubicBezTo>
                  <a:pt x="302709" y="88698"/>
                  <a:pt x="-8097" y="68428"/>
                  <a:pt x="161" y="631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9CBFC39E-5BE4-3A81-B25E-057BC4382967}"/>
              </a:ext>
            </a:extLst>
          </p:cNvPr>
          <p:cNvSpPr/>
          <p:nvPr/>
        </p:nvSpPr>
        <p:spPr>
          <a:xfrm>
            <a:off x="3358157" y="6308043"/>
            <a:ext cx="318816" cy="320445"/>
          </a:xfrm>
          <a:custGeom>
            <a:avLst/>
            <a:gdLst>
              <a:gd name="connsiteX0" fmla="*/ 317461 w 318816"/>
              <a:gd name="connsiteY0" fmla="*/ 2668 h 320445"/>
              <a:gd name="connsiteX1" fmla="*/ 123770 w 318816"/>
              <a:gd name="connsiteY1" fmla="*/ 106270 h 320445"/>
              <a:gd name="connsiteX2" fmla="*/ 222868 w 318816"/>
              <a:gd name="connsiteY2" fmla="*/ 259421 h 320445"/>
              <a:gd name="connsiteX3" fmla="*/ 78726 w 318816"/>
              <a:gd name="connsiteY3" fmla="*/ 191855 h 320445"/>
              <a:gd name="connsiteX4" fmla="*/ 119266 w 318816"/>
              <a:gd name="connsiteY4" fmla="*/ 317979 h 320445"/>
              <a:gd name="connsiteX5" fmla="*/ 6655 w 318816"/>
              <a:gd name="connsiteY5" fmla="*/ 56722 h 320445"/>
              <a:gd name="connsiteX6" fmla="*/ 317461 w 318816"/>
              <a:gd name="connsiteY6" fmla="*/ 2668 h 32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16" h="320445">
                <a:moveTo>
                  <a:pt x="317461" y="2668"/>
                </a:moveTo>
                <a:cubicBezTo>
                  <a:pt x="336980" y="10926"/>
                  <a:pt x="139535" y="63478"/>
                  <a:pt x="123770" y="106270"/>
                </a:cubicBezTo>
                <a:cubicBezTo>
                  <a:pt x="108005" y="149062"/>
                  <a:pt x="230375" y="245157"/>
                  <a:pt x="222868" y="259421"/>
                </a:cubicBezTo>
                <a:cubicBezTo>
                  <a:pt x="215361" y="273685"/>
                  <a:pt x="95993" y="182095"/>
                  <a:pt x="78726" y="191855"/>
                </a:cubicBezTo>
                <a:cubicBezTo>
                  <a:pt x="61459" y="201615"/>
                  <a:pt x="131278" y="340501"/>
                  <a:pt x="119266" y="317979"/>
                </a:cubicBezTo>
                <a:cubicBezTo>
                  <a:pt x="107254" y="295457"/>
                  <a:pt x="-31633" y="110024"/>
                  <a:pt x="6655" y="56722"/>
                </a:cubicBezTo>
                <a:cubicBezTo>
                  <a:pt x="44943" y="3420"/>
                  <a:pt x="297942" y="-5590"/>
                  <a:pt x="317461" y="26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95B734F8-F8CB-54EF-0E10-5E806644096E}"/>
              </a:ext>
            </a:extLst>
          </p:cNvPr>
          <p:cNvSpPr/>
          <p:nvPr/>
        </p:nvSpPr>
        <p:spPr>
          <a:xfrm>
            <a:off x="3569563" y="6629654"/>
            <a:ext cx="1074510" cy="266979"/>
          </a:xfrm>
          <a:custGeom>
            <a:avLst/>
            <a:gdLst>
              <a:gd name="connsiteX0" fmla="*/ 15966 w 1074510"/>
              <a:gd name="connsiteY0" fmla="*/ 872 h 266979"/>
              <a:gd name="connsiteX1" fmla="*/ 700640 w 1074510"/>
              <a:gd name="connsiteY1" fmla="*/ 194563 h 266979"/>
              <a:gd name="connsiteX2" fmla="*/ 1074508 w 1074510"/>
              <a:gd name="connsiteY2" fmla="*/ 181049 h 266979"/>
              <a:gd name="connsiteX3" fmla="*/ 696136 w 1074510"/>
              <a:gd name="connsiteY3" fmla="*/ 185554 h 266979"/>
              <a:gd name="connsiteX4" fmla="*/ 903339 w 1074510"/>
              <a:gd name="connsiteY4" fmla="*/ 262129 h 266979"/>
              <a:gd name="connsiteX5" fmla="*/ 308754 w 1074510"/>
              <a:gd name="connsiteY5" fmla="*/ 248616 h 266979"/>
              <a:gd name="connsiteX6" fmla="*/ 124072 w 1074510"/>
              <a:gd name="connsiteY6" fmla="*/ 163032 h 266979"/>
              <a:gd name="connsiteX7" fmla="*/ 182630 w 1074510"/>
              <a:gd name="connsiteY7" fmla="*/ 163032 h 266979"/>
              <a:gd name="connsiteX8" fmla="*/ 74524 w 1074510"/>
              <a:gd name="connsiteY8" fmla="*/ 131501 h 266979"/>
              <a:gd name="connsiteX9" fmla="*/ 205152 w 1074510"/>
              <a:gd name="connsiteY9" fmla="*/ 122492 h 266979"/>
              <a:gd name="connsiteX10" fmla="*/ 15966 w 1074510"/>
              <a:gd name="connsiteY10" fmla="*/ 872 h 2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4510" h="266979">
                <a:moveTo>
                  <a:pt x="15966" y="872"/>
                </a:moveTo>
                <a:cubicBezTo>
                  <a:pt x="98547" y="12884"/>
                  <a:pt x="524216" y="164534"/>
                  <a:pt x="700640" y="194563"/>
                </a:cubicBezTo>
                <a:cubicBezTo>
                  <a:pt x="877064" y="224592"/>
                  <a:pt x="1075259" y="182551"/>
                  <a:pt x="1074508" y="181049"/>
                </a:cubicBezTo>
                <a:cubicBezTo>
                  <a:pt x="1073757" y="179548"/>
                  <a:pt x="724664" y="172041"/>
                  <a:pt x="696136" y="185554"/>
                </a:cubicBezTo>
                <a:cubicBezTo>
                  <a:pt x="667608" y="199067"/>
                  <a:pt x="967903" y="251619"/>
                  <a:pt x="903339" y="262129"/>
                </a:cubicBezTo>
                <a:cubicBezTo>
                  <a:pt x="838775" y="272639"/>
                  <a:pt x="438632" y="265132"/>
                  <a:pt x="308754" y="248616"/>
                </a:cubicBezTo>
                <a:cubicBezTo>
                  <a:pt x="178876" y="232100"/>
                  <a:pt x="145093" y="177296"/>
                  <a:pt x="124072" y="163032"/>
                </a:cubicBezTo>
                <a:cubicBezTo>
                  <a:pt x="103051" y="148768"/>
                  <a:pt x="190888" y="168287"/>
                  <a:pt x="182630" y="163032"/>
                </a:cubicBezTo>
                <a:cubicBezTo>
                  <a:pt x="174372" y="157777"/>
                  <a:pt x="70770" y="138258"/>
                  <a:pt x="74524" y="131501"/>
                </a:cubicBezTo>
                <a:cubicBezTo>
                  <a:pt x="78278" y="124744"/>
                  <a:pt x="212659" y="140510"/>
                  <a:pt x="205152" y="122492"/>
                </a:cubicBezTo>
                <a:cubicBezTo>
                  <a:pt x="197645" y="104474"/>
                  <a:pt x="-66615" y="-11140"/>
                  <a:pt x="15966" y="8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F18A9A44-8F06-985C-916E-D9B67B18C4E5}"/>
              </a:ext>
            </a:extLst>
          </p:cNvPr>
          <p:cNvSpPr/>
          <p:nvPr/>
        </p:nvSpPr>
        <p:spPr>
          <a:xfrm>
            <a:off x="3424234" y="6310604"/>
            <a:ext cx="1752466" cy="292896"/>
          </a:xfrm>
          <a:custGeom>
            <a:avLst/>
            <a:gdLst>
              <a:gd name="connsiteX0" fmla="*/ 3640 w 1752466"/>
              <a:gd name="connsiteY0" fmla="*/ 117223 h 292896"/>
              <a:gd name="connsiteX1" fmla="*/ 413543 w 1752466"/>
              <a:gd name="connsiteY1" fmla="*/ 108214 h 292896"/>
              <a:gd name="connsiteX2" fmla="*/ 436066 w 1752466"/>
              <a:gd name="connsiteY2" fmla="*/ 76683 h 292896"/>
              <a:gd name="connsiteX3" fmla="*/ 404534 w 1752466"/>
              <a:gd name="connsiteY3" fmla="*/ 54161 h 292896"/>
              <a:gd name="connsiteX4" fmla="*/ 661287 w 1752466"/>
              <a:gd name="connsiteY4" fmla="*/ 45152 h 292896"/>
              <a:gd name="connsiteX5" fmla="*/ 607234 w 1752466"/>
              <a:gd name="connsiteY5" fmla="*/ 107 h 292896"/>
              <a:gd name="connsiteX6" fmla="*/ 904527 w 1752466"/>
              <a:gd name="connsiteY6" fmla="*/ 31638 h 292896"/>
              <a:gd name="connsiteX7" fmla="*/ 1156775 w 1752466"/>
              <a:gd name="connsiteY7" fmla="*/ 58665 h 292896"/>
              <a:gd name="connsiteX8" fmla="*/ 1071191 w 1752466"/>
              <a:gd name="connsiteY8" fmla="*/ 13621 h 292896"/>
              <a:gd name="connsiteX9" fmla="*/ 1422536 w 1752466"/>
              <a:gd name="connsiteY9" fmla="*/ 54161 h 292896"/>
              <a:gd name="connsiteX10" fmla="*/ 1724333 w 1752466"/>
              <a:gd name="connsiteY10" fmla="*/ 76683 h 292896"/>
              <a:gd name="connsiteX11" fmla="*/ 1661271 w 1752466"/>
              <a:gd name="connsiteY11" fmla="*/ 76683 h 292896"/>
              <a:gd name="connsiteX12" fmla="*/ 1737847 w 1752466"/>
              <a:gd name="connsiteY12" fmla="*/ 157763 h 292896"/>
              <a:gd name="connsiteX13" fmla="*/ 1314430 w 1752466"/>
              <a:gd name="connsiteY13" fmla="*/ 198302 h 292896"/>
              <a:gd name="connsiteX14" fmla="*/ 1183801 w 1752466"/>
              <a:gd name="connsiteY14" fmla="*/ 252356 h 292896"/>
              <a:gd name="connsiteX15" fmla="*/ 809933 w 1752466"/>
              <a:gd name="connsiteY15" fmla="*/ 279382 h 292896"/>
              <a:gd name="connsiteX16" fmla="*/ 949571 w 1752466"/>
              <a:gd name="connsiteY16" fmla="*/ 292896 h 292896"/>
              <a:gd name="connsiteX17" fmla="*/ 400030 w 1752466"/>
              <a:gd name="connsiteY17" fmla="*/ 247851 h 292896"/>
              <a:gd name="connsiteX18" fmla="*/ 224357 w 1752466"/>
              <a:gd name="connsiteY18" fmla="*/ 247851 h 292896"/>
              <a:gd name="connsiteX19" fmla="*/ 3640 w 1752466"/>
              <a:gd name="connsiteY19" fmla="*/ 117223 h 29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2466" h="292896">
                <a:moveTo>
                  <a:pt x="3640" y="117223"/>
                </a:moveTo>
                <a:cubicBezTo>
                  <a:pt x="35171" y="93950"/>
                  <a:pt x="341472" y="114971"/>
                  <a:pt x="413543" y="108214"/>
                </a:cubicBezTo>
                <a:cubicBezTo>
                  <a:pt x="485614" y="101457"/>
                  <a:pt x="437567" y="85692"/>
                  <a:pt x="436066" y="76683"/>
                </a:cubicBezTo>
                <a:cubicBezTo>
                  <a:pt x="434565" y="67674"/>
                  <a:pt x="366997" y="59416"/>
                  <a:pt x="404534" y="54161"/>
                </a:cubicBezTo>
                <a:cubicBezTo>
                  <a:pt x="442071" y="48906"/>
                  <a:pt x="627504" y="54161"/>
                  <a:pt x="661287" y="45152"/>
                </a:cubicBezTo>
                <a:cubicBezTo>
                  <a:pt x="695070" y="36143"/>
                  <a:pt x="566694" y="2359"/>
                  <a:pt x="607234" y="107"/>
                </a:cubicBezTo>
                <a:cubicBezTo>
                  <a:pt x="647774" y="-2145"/>
                  <a:pt x="904527" y="31638"/>
                  <a:pt x="904527" y="31638"/>
                </a:cubicBezTo>
                <a:cubicBezTo>
                  <a:pt x="996117" y="41398"/>
                  <a:pt x="1128998" y="61668"/>
                  <a:pt x="1156775" y="58665"/>
                </a:cubicBezTo>
                <a:cubicBezTo>
                  <a:pt x="1184552" y="55662"/>
                  <a:pt x="1026898" y="14372"/>
                  <a:pt x="1071191" y="13621"/>
                </a:cubicBezTo>
                <a:cubicBezTo>
                  <a:pt x="1115484" y="12870"/>
                  <a:pt x="1313679" y="43651"/>
                  <a:pt x="1422536" y="54161"/>
                </a:cubicBezTo>
                <a:cubicBezTo>
                  <a:pt x="1531393" y="64671"/>
                  <a:pt x="1684544" y="72929"/>
                  <a:pt x="1724333" y="76683"/>
                </a:cubicBezTo>
                <a:cubicBezTo>
                  <a:pt x="1764122" y="80437"/>
                  <a:pt x="1659019" y="63170"/>
                  <a:pt x="1661271" y="76683"/>
                </a:cubicBezTo>
                <a:cubicBezTo>
                  <a:pt x="1663523" y="90196"/>
                  <a:pt x="1795654" y="137493"/>
                  <a:pt x="1737847" y="157763"/>
                </a:cubicBezTo>
                <a:cubicBezTo>
                  <a:pt x="1680040" y="178033"/>
                  <a:pt x="1406771" y="182537"/>
                  <a:pt x="1314430" y="198302"/>
                </a:cubicBezTo>
                <a:cubicBezTo>
                  <a:pt x="1222089" y="214067"/>
                  <a:pt x="1267884" y="238843"/>
                  <a:pt x="1183801" y="252356"/>
                </a:cubicBezTo>
                <a:cubicBezTo>
                  <a:pt x="1099718" y="265869"/>
                  <a:pt x="848971" y="272625"/>
                  <a:pt x="809933" y="279382"/>
                </a:cubicBezTo>
                <a:cubicBezTo>
                  <a:pt x="770895" y="286139"/>
                  <a:pt x="949571" y="292896"/>
                  <a:pt x="949571" y="292896"/>
                </a:cubicBezTo>
                <a:lnTo>
                  <a:pt x="400030" y="247851"/>
                </a:lnTo>
                <a:cubicBezTo>
                  <a:pt x="279161" y="240344"/>
                  <a:pt x="294927" y="268121"/>
                  <a:pt x="224357" y="247851"/>
                </a:cubicBezTo>
                <a:cubicBezTo>
                  <a:pt x="153787" y="227581"/>
                  <a:pt x="-27891" y="140496"/>
                  <a:pt x="3640" y="117223"/>
                </a:cubicBezTo>
                <a:close/>
              </a:path>
            </a:pathLst>
          </a:cu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DC39476F-5AA5-12C5-84BF-E916ABB807FE}"/>
              </a:ext>
            </a:extLst>
          </p:cNvPr>
          <p:cNvSpPr/>
          <p:nvPr/>
        </p:nvSpPr>
        <p:spPr>
          <a:xfrm>
            <a:off x="3423356" y="6403094"/>
            <a:ext cx="1760215" cy="403155"/>
          </a:xfrm>
          <a:custGeom>
            <a:avLst/>
            <a:gdLst>
              <a:gd name="connsiteX0" fmla="*/ 31544 w 1760215"/>
              <a:gd name="connsiteY0" fmla="*/ 42750 h 403155"/>
              <a:gd name="connsiteX1" fmla="*/ 743245 w 1760215"/>
              <a:gd name="connsiteY1" fmla="*/ 110317 h 403155"/>
              <a:gd name="connsiteX2" fmla="*/ 1234228 w 1760215"/>
              <a:gd name="connsiteY2" fmla="*/ 69777 h 403155"/>
              <a:gd name="connsiteX3" fmla="*/ 1121617 w 1760215"/>
              <a:gd name="connsiteY3" fmla="*/ 74281 h 403155"/>
              <a:gd name="connsiteX4" fmla="*/ 1729716 w 1760215"/>
              <a:gd name="connsiteY4" fmla="*/ 2210 h 403155"/>
              <a:gd name="connsiteX5" fmla="*/ 1666654 w 1760215"/>
              <a:gd name="connsiteY5" fmla="*/ 24733 h 403155"/>
              <a:gd name="connsiteX6" fmla="*/ 1644132 w 1760215"/>
              <a:gd name="connsiteY6" fmla="*/ 87795 h 403155"/>
              <a:gd name="connsiteX7" fmla="*/ 1648636 w 1760215"/>
              <a:gd name="connsiteY7" fmla="*/ 195901 h 403155"/>
              <a:gd name="connsiteX8" fmla="*/ 1319812 w 1760215"/>
              <a:gd name="connsiteY8" fmla="*/ 294999 h 403155"/>
              <a:gd name="connsiteX9" fmla="*/ 1135131 w 1760215"/>
              <a:gd name="connsiteY9" fmla="*/ 313016 h 403155"/>
              <a:gd name="connsiteX10" fmla="*/ 828829 w 1760215"/>
              <a:gd name="connsiteY10" fmla="*/ 403105 h 403155"/>
              <a:gd name="connsiteX11" fmla="*/ 225235 w 1760215"/>
              <a:gd name="connsiteY11" fmla="*/ 299503 h 403155"/>
              <a:gd name="connsiteX12" fmla="*/ 315324 w 1760215"/>
              <a:gd name="connsiteY12" fmla="*/ 335539 h 403155"/>
              <a:gd name="connsiteX13" fmla="*/ 81093 w 1760215"/>
              <a:gd name="connsiteY13" fmla="*/ 137343 h 403155"/>
              <a:gd name="connsiteX14" fmla="*/ 121633 w 1760215"/>
              <a:gd name="connsiteY14" fmla="*/ 204910 h 403155"/>
              <a:gd name="connsiteX15" fmla="*/ 31544 w 1760215"/>
              <a:gd name="connsiteY15" fmla="*/ 42750 h 4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60215" h="403155">
                <a:moveTo>
                  <a:pt x="31544" y="42750"/>
                </a:moveTo>
                <a:cubicBezTo>
                  <a:pt x="135146" y="26985"/>
                  <a:pt x="542798" y="105813"/>
                  <a:pt x="743245" y="110317"/>
                </a:cubicBezTo>
                <a:cubicBezTo>
                  <a:pt x="943692" y="114821"/>
                  <a:pt x="1171166" y="75783"/>
                  <a:pt x="1234228" y="69777"/>
                </a:cubicBezTo>
                <a:cubicBezTo>
                  <a:pt x="1297290" y="63771"/>
                  <a:pt x="1039036" y="85542"/>
                  <a:pt x="1121617" y="74281"/>
                </a:cubicBezTo>
                <a:cubicBezTo>
                  <a:pt x="1204198" y="63020"/>
                  <a:pt x="1638877" y="10468"/>
                  <a:pt x="1729716" y="2210"/>
                </a:cubicBezTo>
                <a:cubicBezTo>
                  <a:pt x="1820555" y="-6048"/>
                  <a:pt x="1680918" y="10469"/>
                  <a:pt x="1666654" y="24733"/>
                </a:cubicBezTo>
                <a:cubicBezTo>
                  <a:pt x="1652390" y="38997"/>
                  <a:pt x="1647135" y="59267"/>
                  <a:pt x="1644132" y="87795"/>
                </a:cubicBezTo>
                <a:cubicBezTo>
                  <a:pt x="1641129" y="116323"/>
                  <a:pt x="1702689" y="161367"/>
                  <a:pt x="1648636" y="195901"/>
                </a:cubicBezTo>
                <a:cubicBezTo>
                  <a:pt x="1594583" y="230435"/>
                  <a:pt x="1405396" y="275480"/>
                  <a:pt x="1319812" y="294999"/>
                </a:cubicBezTo>
                <a:cubicBezTo>
                  <a:pt x="1234228" y="314518"/>
                  <a:pt x="1216962" y="294998"/>
                  <a:pt x="1135131" y="313016"/>
                </a:cubicBezTo>
                <a:cubicBezTo>
                  <a:pt x="1053301" y="331034"/>
                  <a:pt x="980478" y="405357"/>
                  <a:pt x="828829" y="403105"/>
                </a:cubicBezTo>
                <a:cubicBezTo>
                  <a:pt x="677180" y="400853"/>
                  <a:pt x="310819" y="310764"/>
                  <a:pt x="225235" y="299503"/>
                </a:cubicBezTo>
                <a:cubicBezTo>
                  <a:pt x="139651" y="288242"/>
                  <a:pt x="339348" y="362566"/>
                  <a:pt x="315324" y="335539"/>
                </a:cubicBezTo>
                <a:cubicBezTo>
                  <a:pt x="291300" y="308512"/>
                  <a:pt x="113375" y="159115"/>
                  <a:pt x="81093" y="137343"/>
                </a:cubicBezTo>
                <a:cubicBezTo>
                  <a:pt x="48811" y="115572"/>
                  <a:pt x="131393" y="216171"/>
                  <a:pt x="121633" y="204910"/>
                </a:cubicBezTo>
                <a:cubicBezTo>
                  <a:pt x="111874" y="193649"/>
                  <a:pt x="-72058" y="58515"/>
                  <a:pt x="31544" y="42750"/>
                </a:cubicBezTo>
                <a:close/>
              </a:path>
            </a:pathLst>
          </a:cu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5BF20E43-0265-6FB3-3996-A702443A8499}"/>
              </a:ext>
            </a:extLst>
          </p:cNvPr>
          <p:cNvSpPr/>
          <p:nvPr/>
        </p:nvSpPr>
        <p:spPr>
          <a:xfrm>
            <a:off x="4089326" y="6641673"/>
            <a:ext cx="448162" cy="121305"/>
          </a:xfrm>
          <a:custGeom>
            <a:avLst/>
            <a:gdLst>
              <a:gd name="connsiteX0" fmla="*/ 74 w 448162"/>
              <a:gd name="connsiteY0" fmla="*/ 427 h 121305"/>
              <a:gd name="connsiteX1" fmla="*/ 133424 w 448162"/>
              <a:gd name="connsiteY1" fmla="*/ 25827 h 121305"/>
              <a:gd name="connsiteX2" fmla="*/ 406474 w 448162"/>
              <a:gd name="connsiteY2" fmla="*/ 6777 h 121305"/>
              <a:gd name="connsiteX3" fmla="*/ 317574 w 448162"/>
              <a:gd name="connsiteY3" fmla="*/ 22652 h 121305"/>
              <a:gd name="connsiteX4" fmla="*/ 244549 w 448162"/>
              <a:gd name="connsiteY4" fmla="*/ 51227 h 121305"/>
              <a:gd name="connsiteX5" fmla="*/ 327099 w 448162"/>
              <a:gd name="connsiteY5" fmla="*/ 92502 h 121305"/>
              <a:gd name="connsiteX6" fmla="*/ 447749 w 448162"/>
              <a:gd name="connsiteY6" fmla="*/ 98852 h 121305"/>
              <a:gd name="connsiteX7" fmla="*/ 282649 w 448162"/>
              <a:gd name="connsiteY7" fmla="*/ 98852 h 121305"/>
              <a:gd name="connsiteX8" fmla="*/ 203274 w 448162"/>
              <a:gd name="connsiteY8" fmla="*/ 121077 h 121305"/>
              <a:gd name="connsiteX9" fmla="*/ 225499 w 448162"/>
              <a:gd name="connsiteY9" fmla="*/ 82977 h 121305"/>
              <a:gd name="connsiteX10" fmla="*/ 149299 w 448162"/>
              <a:gd name="connsiteY10" fmla="*/ 51227 h 121305"/>
              <a:gd name="connsiteX11" fmla="*/ 74 w 448162"/>
              <a:gd name="connsiteY11" fmla="*/ 427 h 1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162" h="121305">
                <a:moveTo>
                  <a:pt x="74" y="427"/>
                </a:moveTo>
                <a:cubicBezTo>
                  <a:pt x="-2572" y="-3806"/>
                  <a:pt x="65691" y="24769"/>
                  <a:pt x="133424" y="25827"/>
                </a:cubicBezTo>
                <a:cubicBezTo>
                  <a:pt x="201157" y="26885"/>
                  <a:pt x="375782" y="7306"/>
                  <a:pt x="406474" y="6777"/>
                </a:cubicBezTo>
                <a:cubicBezTo>
                  <a:pt x="437166" y="6248"/>
                  <a:pt x="344561" y="15244"/>
                  <a:pt x="317574" y="22652"/>
                </a:cubicBezTo>
                <a:cubicBezTo>
                  <a:pt x="290587" y="30060"/>
                  <a:pt x="242962" y="39585"/>
                  <a:pt x="244549" y="51227"/>
                </a:cubicBezTo>
                <a:cubicBezTo>
                  <a:pt x="246136" y="62869"/>
                  <a:pt x="293232" y="84565"/>
                  <a:pt x="327099" y="92502"/>
                </a:cubicBezTo>
                <a:cubicBezTo>
                  <a:pt x="360966" y="100440"/>
                  <a:pt x="455157" y="97794"/>
                  <a:pt x="447749" y="98852"/>
                </a:cubicBezTo>
                <a:cubicBezTo>
                  <a:pt x="440341" y="99910"/>
                  <a:pt x="323395" y="95148"/>
                  <a:pt x="282649" y="98852"/>
                </a:cubicBezTo>
                <a:cubicBezTo>
                  <a:pt x="241903" y="102556"/>
                  <a:pt x="212799" y="123723"/>
                  <a:pt x="203274" y="121077"/>
                </a:cubicBezTo>
                <a:cubicBezTo>
                  <a:pt x="193749" y="118431"/>
                  <a:pt x="234495" y="94619"/>
                  <a:pt x="225499" y="82977"/>
                </a:cubicBezTo>
                <a:cubicBezTo>
                  <a:pt x="216503" y="71335"/>
                  <a:pt x="188457" y="64456"/>
                  <a:pt x="149299" y="51227"/>
                </a:cubicBezTo>
                <a:cubicBezTo>
                  <a:pt x="110141" y="37998"/>
                  <a:pt x="2720" y="4660"/>
                  <a:pt x="7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464FA2DC-8F84-81D7-2FCE-C46062D354DC}"/>
              </a:ext>
            </a:extLst>
          </p:cNvPr>
          <p:cNvSpPr/>
          <p:nvPr/>
        </p:nvSpPr>
        <p:spPr>
          <a:xfrm>
            <a:off x="4181236" y="6390570"/>
            <a:ext cx="511539" cy="81471"/>
          </a:xfrm>
          <a:custGeom>
            <a:avLst/>
            <a:gdLst>
              <a:gd name="connsiteX0" fmla="*/ 239 w 511539"/>
              <a:gd name="connsiteY0" fmla="*/ 80080 h 81471"/>
              <a:gd name="connsiteX1" fmla="*/ 222489 w 511539"/>
              <a:gd name="connsiteY1" fmla="*/ 51505 h 81471"/>
              <a:gd name="connsiteX2" fmla="*/ 228839 w 511539"/>
              <a:gd name="connsiteY2" fmla="*/ 7055 h 81471"/>
              <a:gd name="connsiteX3" fmla="*/ 432039 w 511539"/>
              <a:gd name="connsiteY3" fmla="*/ 705 h 81471"/>
              <a:gd name="connsiteX4" fmla="*/ 339964 w 511539"/>
              <a:gd name="connsiteY4" fmla="*/ 13405 h 81471"/>
              <a:gd name="connsiteX5" fmla="*/ 238364 w 511539"/>
              <a:gd name="connsiteY5" fmla="*/ 48330 h 81471"/>
              <a:gd name="connsiteX6" fmla="*/ 511414 w 511539"/>
              <a:gd name="connsiteY6" fmla="*/ 41980 h 81471"/>
              <a:gd name="connsiteX7" fmla="*/ 270114 w 511539"/>
              <a:gd name="connsiteY7" fmla="*/ 73730 h 81471"/>
              <a:gd name="connsiteX8" fmla="*/ 239 w 511539"/>
              <a:gd name="connsiteY8" fmla="*/ 80080 h 8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539" h="81471">
                <a:moveTo>
                  <a:pt x="239" y="80080"/>
                </a:moveTo>
                <a:cubicBezTo>
                  <a:pt x="-7698" y="76376"/>
                  <a:pt x="184389" y="63676"/>
                  <a:pt x="222489" y="51505"/>
                </a:cubicBezTo>
                <a:cubicBezTo>
                  <a:pt x="260589" y="39334"/>
                  <a:pt x="193914" y="15522"/>
                  <a:pt x="228839" y="7055"/>
                </a:cubicBezTo>
                <a:cubicBezTo>
                  <a:pt x="263764" y="-1412"/>
                  <a:pt x="413518" y="-353"/>
                  <a:pt x="432039" y="705"/>
                </a:cubicBezTo>
                <a:cubicBezTo>
                  <a:pt x="450560" y="1763"/>
                  <a:pt x="372243" y="5468"/>
                  <a:pt x="339964" y="13405"/>
                </a:cubicBezTo>
                <a:cubicBezTo>
                  <a:pt x="307685" y="21342"/>
                  <a:pt x="209789" y="43568"/>
                  <a:pt x="238364" y="48330"/>
                </a:cubicBezTo>
                <a:cubicBezTo>
                  <a:pt x="266939" y="53092"/>
                  <a:pt x="506122" y="37747"/>
                  <a:pt x="511414" y="41980"/>
                </a:cubicBezTo>
                <a:cubicBezTo>
                  <a:pt x="516706" y="46213"/>
                  <a:pt x="353722" y="67909"/>
                  <a:pt x="270114" y="73730"/>
                </a:cubicBezTo>
                <a:cubicBezTo>
                  <a:pt x="186506" y="79551"/>
                  <a:pt x="8176" y="83784"/>
                  <a:pt x="239" y="800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39777B7-7EC7-9F2F-8FDA-F43827C6626E}"/>
              </a:ext>
            </a:extLst>
          </p:cNvPr>
          <p:cNvSpPr/>
          <p:nvPr/>
        </p:nvSpPr>
        <p:spPr>
          <a:xfrm>
            <a:off x="3184257" y="7954258"/>
            <a:ext cx="1320773" cy="1705849"/>
          </a:xfrm>
          <a:custGeom>
            <a:avLst/>
            <a:gdLst>
              <a:gd name="connsiteX0" fmla="*/ 115069 w 1320773"/>
              <a:gd name="connsiteY0" fmla="*/ 2626 h 1705849"/>
              <a:gd name="connsiteX1" fmla="*/ 18817 w 1320773"/>
              <a:gd name="connsiteY1" fmla="*/ 339510 h 1705849"/>
              <a:gd name="connsiteX2" fmla="*/ 93680 w 1320773"/>
              <a:gd name="connsiteY2" fmla="*/ 692437 h 1705849"/>
              <a:gd name="connsiteX3" fmla="*/ 72290 w 1320773"/>
              <a:gd name="connsiteY3" fmla="*/ 692437 h 1705849"/>
              <a:gd name="connsiteX4" fmla="*/ 366396 w 1320773"/>
              <a:gd name="connsiteY4" fmla="*/ 1040016 h 1705849"/>
              <a:gd name="connsiteX5" fmla="*/ 328964 w 1320773"/>
              <a:gd name="connsiteY5" fmla="*/ 1056058 h 1705849"/>
              <a:gd name="connsiteX6" fmla="*/ 1302185 w 1320773"/>
              <a:gd name="connsiteY6" fmla="*/ 1692395 h 1705849"/>
              <a:gd name="connsiteX7" fmla="*/ 906480 w 1320773"/>
              <a:gd name="connsiteY7" fmla="*/ 1446416 h 1705849"/>
              <a:gd name="connsiteX8" fmla="*/ 147154 w 1320773"/>
              <a:gd name="connsiteY8" fmla="*/ 938416 h 1705849"/>
              <a:gd name="connsiteX9" fmla="*/ 8122 w 1320773"/>
              <a:gd name="connsiteY9" fmla="*/ 553405 h 1705849"/>
              <a:gd name="connsiteX10" fmla="*/ 24164 w 1320773"/>
              <a:gd name="connsiteY10" fmla="*/ 200479 h 1705849"/>
              <a:gd name="connsiteX11" fmla="*/ 115069 w 1320773"/>
              <a:gd name="connsiteY11" fmla="*/ 2626 h 170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0773" h="1705849">
                <a:moveTo>
                  <a:pt x="115069" y="2626"/>
                </a:moveTo>
                <a:cubicBezTo>
                  <a:pt x="114178" y="25798"/>
                  <a:pt x="22382" y="224542"/>
                  <a:pt x="18817" y="339510"/>
                </a:cubicBezTo>
                <a:cubicBezTo>
                  <a:pt x="15252" y="454478"/>
                  <a:pt x="93680" y="692437"/>
                  <a:pt x="93680" y="692437"/>
                </a:cubicBezTo>
                <a:cubicBezTo>
                  <a:pt x="102592" y="751258"/>
                  <a:pt x="26837" y="634507"/>
                  <a:pt x="72290" y="692437"/>
                </a:cubicBezTo>
                <a:cubicBezTo>
                  <a:pt x="117743" y="750367"/>
                  <a:pt x="323617" y="979413"/>
                  <a:pt x="366396" y="1040016"/>
                </a:cubicBezTo>
                <a:cubicBezTo>
                  <a:pt x="409175" y="1100619"/>
                  <a:pt x="172999" y="947328"/>
                  <a:pt x="328964" y="1056058"/>
                </a:cubicBezTo>
                <a:cubicBezTo>
                  <a:pt x="484929" y="1164788"/>
                  <a:pt x="1205932" y="1627335"/>
                  <a:pt x="1302185" y="1692395"/>
                </a:cubicBezTo>
                <a:cubicBezTo>
                  <a:pt x="1398438" y="1757455"/>
                  <a:pt x="1098985" y="1572079"/>
                  <a:pt x="906480" y="1446416"/>
                </a:cubicBezTo>
                <a:cubicBezTo>
                  <a:pt x="713975" y="1320753"/>
                  <a:pt x="296880" y="1087251"/>
                  <a:pt x="147154" y="938416"/>
                </a:cubicBezTo>
                <a:cubicBezTo>
                  <a:pt x="-2572" y="789581"/>
                  <a:pt x="28620" y="676394"/>
                  <a:pt x="8122" y="553405"/>
                </a:cubicBezTo>
                <a:cubicBezTo>
                  <a:pt x="-12376" y="430416"/>
                  <a:pt x="10796" y="286037"/>
                  <a:pt x="24164" y="200479"/>
                </a:cubicBezTo>
                <a:cubicBezTo>
                  <a:pt x="37532" y="114921"/>
                  <a:pt x="115960" y="-20546"/>
                  <a:pt x="115069" y="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CEA17D33-7FAC-16D3-6C29-FAC04F88689E}"/>
              </a:ext>
            </a:extLst>
          </p:cNvPr>
          <p:cNvSpPr/>
          <p:nvPr/>
        </p:nvSpPr>
        <p:spPr>
          <a:xfrm>
            <a:off x="3237432" y="8041817"/>
            <a:ext cx="67475" cy="471957"/>
          </a:xfrm>
          <a:custGeom>
            <a:avLst/>
            <a:gdLst>
              <a:gd name="connsiteX0" fmla="*/ 67242 w 67475"/>
              <a:gd name="connsiteY0" fmla="*/ 625 h 471957"/>
              <a:gd name="connsiteX1" fmla="*/ 24463 w 67475"/>
              <a:gd name="connsiteY1" fmla="*/ 171741 h 471957"/>
              <a:gd name="connsiteX2" fmla="*/ 19115 w 67475"/>
              <a:gd name="connsiteY2" fmla="*/ 316120 h 471957"/>
              <a:gd name="connsiteX3" fmla="*/ 24463 w 67475"/>
              <a:gd name="connsiteY3" fmla="*/ 471194 h 471957"/>
              <a:gd name="connsiteX4" fmla="*/ 8421 w 67475"/>
              <a:gd name="connsiteY4" fmla="*/ 369594 h 471957"/>
              <a:gd name="connsiteX5" fmla="*/ 3073 w 67475"/>
              <a:gd name="connsiteY5" fmla="*/ 235909 h 471957"/>
              <a:gd name="connsiteX6" fmla="*/ 67242 w 67475"/>
              <a:gd name="connsiteY6" fmla="*/ 625 h 47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5" h="471957">
                <a:moveTo>
                  <a:pt x="67242" y="625"/>
                </a:moveTo>
                <a:cubicBezTo>
                  <a:pt x="70807" y="-10070"/>
                  <a:pt x="32484" y="119159"/>
                  <a:pt x="24463" y="171741"/>
                </a:cubicBezTo>
                <a:cubicBezTo>
                  <a:pt x="16442" y="224323"/>
                  <a:pt x="19115" y="266211"/>
                  <a:pt x="19115" y="316120"/>
                </a:cubicBezTo>
                <a:cubicBezTo>
                  <a:pt x="19115" y="366029"/>
                  <a:pt x="26245" y="462282"/>
                  <a:pt x="24463" y="471194"/>
                </a:cubicBezTo>
                <a:cubicBezTo>
                  <a:pt x="22681" y="480106"/>
                  <a:pt x="11986" y="408808"/>
                  <a:pt x="8421" y="369594"/>
                </a:cubicBezTo>
                <a:cubicBezTo>
                  <a:pt x="4856" y="330380"/>
                  <a:pt x="-4948" y="294730"/>
                  <a:pt x="3073" y="235909"/>
                </a:cubicBezTo>
                <a:cubicBezTo>
                  <a:pt x="11094" y="177088"/>
                  <a:pt x="63677" y="11320"/>
                  <a:pt x="67242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FAB5B66-9769-0DDD-FF95-7253F5E2ECC6}"/>
              </a:ext>
            </a:extLst>
          </p:cNvPr>
          <p:cNvSpPr/>
          <p:nvPr/>
        </p:nvSpPr>
        <p:spPr>
          <a:xfrm>
            <a:off x="3377128" y="8662181"/>
            <a:ext cx="1410438" cy="903067"/>
          </a:xfrm>
          <a:custGeom>
            <a:avLst/>
            <a:gdLst>
              <a:gd name="connsiteX0" fmla="*/ 23798 w 1410438"/>
              <a:gd name="connsiteY0" fmla="*/ 16598 h 903067"/>
              <a:gd name="connsiteX1" fmla="*/ 499714 w 1410438"/>
              <a:gd name="connsiteY1" fmla="*/ 503208 h 903067"/>
              <a:gd name="connsiteX2" fmla="*/ 440893 w 1410438"/>
              <a:gd name="connsiteY2" fmla="*/ 471124 h 903067"/>
              <a:gd name="connsiteX3" fmla="*/ 911461 w 1410438"/>
              <a:gd name="connsiteY3" fmla="*/ 759882 h 903067"/>
              <a:gd name="connsiteX4" fmla="*/ 1398072 w 1410438"/>
              <a:gd name="connsiteY4" fmla="*/ 898914 h 903067"/>
              <a:gd name="connsiteX5" fmla="*/ 1205567 w 1410438"/>
              <a:gd name="connsiteY5" fmla="*/ 840093 h 903067"/>
              <a:gd name="connsiteX6" fmla="*/ 569230 w 1410438"/>
              <a:gd name="connsiteY6" fmla="*/ 578072 h 903067"/>
              <a:gd name="connsiteX7" fmla="*/ 125398 w 1410438"/>
              <a:gd name="connsiteY7" fmla="*/ 155630 h 903067"/>
              <a:gd name="connsiteX8" fmla="*/ 23798 w 1410438"/>
              <a:gd name="connsiteY8" fmla="*/ 16598 h 90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0438" h="903067">
                <a:moveTo>
                  <a:pt x="23798" y="16598"/>
                </a:moveTo>
                <a:cubicBezTo>
                  <a:pt x="86184" y="74528"/>
                  <a:pt x="430198" y="427454"/>
                  <a:pt x="499714" y="503208"/>
                </a:cubicBezTo>
                <a:cubicBezTo>
                  <a:pt x="569230" y="578962"/>
                  <a:pt x="440893" y="471124"/>
                  <a:pt x="440893" y="471124"/>
                </a:cubicBezTo>
                <a:cubicBezTo>
                  <a:pt x="509517" y="513903"/>
                  <a:pt x="751931" y="688584"/>
                  <a:pt x="911461" y="759882"/>
                </a:cubicBezTo>
                <a:cubicBezTo>
                  <a:pt x="1070991" y="831180"/>
                  <a:pt x="1349054" y="885546"/>
                  <a:pt x="1398072" y="898914"/>
                </a:cubicBezTo>
                <a:cubicBezTo>
                  <a:pt x="1447090" y="912282"/>
                  <a:pt x="1343707" y="893567"/>
                  <a:pt x="1205567" y="840093"/>
                </a:cubicBezTo>
                <a:cubicBezTo>
                  <a:pt x="1067427" y="786619"/>
                  <a:pt x="749258" y="692149"/>
                  <a:pt x="569230" y="578072"/>
                </a:cubicBezTo>
                <a:cubicBezTo>
                  <a:pt x="389202" y="463995"/>
                  <a:pt x="219868" y="247426"/>
                  <a:pt x="125398" y="155630"/>
                </a:cubicBezTo>
                <a:cubicBezTo>
                  <a:pt x="30928" y="63834"/>
                  <a:pt x="-38588" y="-41332"/>
                  <a:pt x="23798" y="16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3B4B1787-294E-0409-5D17-D4ECC6AD451E}"/>
              </a:ext>
            </a:extLst>
          </p:cNvPr>
          <p:cNvSpPr/>
          <p:nvPr/>
        </p:nvSpPr>
        <p:spPr>
          <a:xfrm>
            <a:off x="5898092" y="7716205"/>
            <a:ext cx="395910" cy="492006"/>
          </a:xfrm>
          <a:custGeom>
            <a:avLst/>
            <a:gdLst>
              <a:gd name="connsiteX0" fmla="*/ 55 w 395910"/>
              <a:gd name="connsiteY0" fmla="*/ 48 h 492006"/>
              <a:gd name="connsiteX1" fmla="*/ 224645 w 395910"/>
              <a:gd name="connsiteY1" fmla="*/ 165816 h 492006"/>
              <a:gd name="connsiteX2" fmla="*/ 347634 w 395910"/>
              <a:gd name="connsiteY2" fmla="*/ 363669 h 492006"/>
              <a:gd name="connsiteX3" fmla="*/ 395761 w 395910"/>
              <a:gd name="connsiteY3" fmla="*/ 492006 h 492006"/>
              <a:gd name="connsiteX4" fmla="*/ 358329 w 395910"/>
              <a:gd name="connsiteY4" fmla="*/ 363669 h 492006"/>
              <a:gd name="connsiteX5" fmla="*/ 246034 w 395910"/>
              <a:gd name="connsiteY5" fmla="*/ 181858 h 492006"/>
              <a:gd name="connsiteX6" fmla="*/ 55 w 395910"/>
              <a:gd name="connsiteY6" fmla="*/ 48 h 49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910" h="492006">
                <a:moveTo>
                  <a:pt x="55" y="48"/>
                </a:moveTo>
                <a:cubicBezTo>
                  <a:pt x="-3510" y="-2626"/>
                  <a:pt x="166715" y="105213"/>
                  <a:pt x="224645" y="165816"/>
                </a:cubicBezTo>
                <a:cubicBezTo>
                  <a:pt x="282575" y="226420"/>
                  <a:pt x="319115" y="309304"/>
                  <a:pt x="347634" y="363669"/>
                </a:cubicBezTo>
                <a:cubicBezTo>
                  <a:pt x="376153" y="418034"/>
                  <a:pt x="393979" y="492006"/>
                  <a:pt x="395761" y="492006"/>
                </a:cubicBezTo>
                <a:cubicBezTo>
                  <a:pt x="397543" y="492006"/>
                  <a:pt x="383283" y="415360"/>
                  <a:pt x="358329" y="363669"/>
                </a:cubicBezTo>
                <a:cubicBezTo>
                  <a:pt x="333375" y="311978"/>
                  <a:pt x="301290" y="236223"/>
                  <a:pt x="246034" y="181858"/>
                </a:cubicBezTo>
                <a:cubicBezTo>
                  <a:pt x="190778" y="127493"/>
                  <a:pt x="3620" y="2722"/>
                  <a:pt x="5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98A2C8AC-C98C-E747-E74C-3543BDDCB6C6}"/>
              </a:ext>
            </a:extLst>
          </p:cNvPr>
          <p:cNvSpPr/>
          <p:nvPr/>
        </p:nvSpPr>
        <p:spPr>
          <a:xfrm>
            <a:off x="5873911" y="7688035"/>
            <a:ext cx="352329" cy="288486"/>
          </a:xfrm>
          <a:custGeom>
            <a:avLst/>
            <a:gdLst>
              <a:gd name="connsiteX0" fmla="*/ 2847 w 352329"/>
              <a:gd name="connsiteY0" fmla="*/ 1481 h 288486"/>
              <a:gd name="connsiteX1" fmla="*/ 115142 w 352329"/>
              <a:gd name="connsiteY1" fmla="*/ 92386 h 288486"/>
              <a:gd name="connsiteX2" fmla="*/ 345078 w 352329"/>
              <a:gd name="connsiteY2" fmla="*/ 284891 h 288486"/>
              <a:gd name="connsiteX3" fmla="*/ 291605 w 352329"/>
              <a:gd name="connsiteY3" fmla="*/ 215376 h 288486"/>
              <a:gd name="connsiteX4" fmla="*/ 259521 w 352329"/>
              <a:gd name="connsiteY4" fmla="*/ 183291 h 288486"/>
              <a:gd name="connsiteX5" fmla="*/ 2847 w 352329"/>
              <a:gd name="connsiteY5" fmla="*/ 1481 h 2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329" h="288486">
                <a:moveTo>
                  <a:pt x="2847" y="1481"/>
                </a:moveTo>
                <a:cubicBezTo>
                  <a:pt x="-21216" y="-13670"/>
                  <a:pt x="115142" y="92386"/>
                  <a:pt x="115142" y="92386"/>
                </a:cubicBezTo>
                <a:cubicBezTo>
                  <a:pt x="172180" y="139621"/>
                  <a:pt x="315668" y="264393"/>
                  <a:pt x="345078" y="284891"/>
                </a:cubicBezTo>
                <a:cubicBezTo>
                  <a:pt x="374489" y="305389"/>
                  <a:pt x="305864" y="232309"/>
                  <a:pt x="291605" y="215376"/>
                </a:cubicBezTo>
                <a:cubicBezTo>
                  <a:pt x="277346" y="198443"/>
                  <a:pt x="305865" y="212702"/>
                  <a:pt x="259521" y="183291"/>
                </a:cubicBezTo>
                <a:cubicBezTo>
                  <a:pt x="213177" y="153880"/>
                  <a:pt x="26910" y="16632"/>
                  <a:pt x="2847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2D08E20-296B-1269-21D1-CDB1F4B938B4}"/>
              </a:ext>
            </a:extLst>
          </p:cNvPr>
          <p:cNvSpPr/>
          <p:nvPr/>
        </p:nvSpPr>
        <p:spPr>
          <a:xfrm>
            <a:off x="4565778" y="7796343"/>
            <a:ext cx="1597173" cy="1784981"/>
          </a:xfrm>
          <a:custGeom>
            <a:avLst/>
            <a:gdLst>
              <a:gd name="connsiteX0" fmla="*/ 1433969 w 1597173"/>
              <a:gd name="connsiteY0" fmla="*/ 120 h 1784981"/>
              <a:gd name="connsiteX1" fmla="*/ 1573001 w 1597173"/>
              <a:gd name="connsiteY1" fmla="*/ 438604 h 1784981"/>
              <a:gd name="connsiteX2" fmla="*/ 1273548 w 1597173"/>
              <a:gd name="connsiteY2" fmla="*/ 770141 h 1784981"/>
              <a:gd name="connsiteX3" fmla="*/ 1385843 w 1597173"/>
              <a:gd name="connsiteY3" fmla="*/ 679236 h 1784981"/>
              <a:gd name="connsiteX4" fmla="*/ 877843 w 1597173"/>
              <a:gd name="connsiteY4" fmla="*/ 1208625 h 1784981"/>
              <a:gd name="connsiteX5" fmla="*/ 6222 w 1597173"/>
              <a:gd name="connsiteY5" fmla="*/ 1780794 h 1784981"/>
              <a:gd name="connsiteX6" fmla="*/ 519569 w 1597173"/>
              <a:gd name="connsiteY6" fmla="*/ 1438562 h 1784981"/>
              <a:gd name="connsiteX7" fmla="*/ 1134517 w 1597173"/>
              <a:gd name="connsiteY7" fmla="*/ 898478 h 1784981"/>
              <a:gd name="connsiteX8" fmla="*/ 1540917 w 1597173"/>
              <a:gd name="connsiteY8" fmla="*/ 545552 h 1784981"/>
              <a:gd name="connsiteX9" fmla="*/ 1583696 w 1597173"/>
              <a:gd name="connsiteY9" fmla="*/ 395825 h 1784981"/>
              <a:gd name="connsiteX10" fmla="*/ 1433969 w 1597173"/>
              <a:gd name="connsiteY10" fmla="*/ 120 h 178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7173" h="1784981">
                <a:moveTo>
                  <a:pt x="1433969" y="120"/>
                </a:moveTo>
                <a:cubicBezTo>
                  <a:pt x="1432187" y="7250"/>
                  <a:pt x="1599738" y="310267"/>
                  <a:pt x="1573001" y="438604"/>
                </a:cubicBezTo>
                <a:cubicBezTo>
                  <a:pt x="1546264" y="566941"/>
                  <a:pt x="1304741" y="730036"/>
                  <a:pt x="1273548" y="770141"/>
                </a:cubicBezTo>
                <a:cubicBezTo>
                  <a:pt x="1242355" y="810246"/>
                  <a:pt x="1451794" y="606155"/>
                  <a:pt x="1385843" y="679236"/>
                </a:cubicBezTo>
                <a:cubicBezTo>
                  <a:pt x="1319892" y="752317"/>
                  <a:pt x="1107780" y="1025032"/>
                  <a:pt x="877843" y="1208625"/>
                </a:cubicBezTo>
                <a:cubicBezTo>
                  <a:pt x="647906" y="1392218"/>
                  <a:pt x="65934" y="1742471"/>
                  <a:pt x="6222" y="1780794"/>
                </a:cubicBezTo>
                <a:cubicBezTo>
                  <a:pt x="-53490" y="1819117"/>
                  <a:pt x="331520" y="1585615"/>
                  <a:pt x="519569" y="1438562"/>
                </a:cubicBezTo>
                <a:cubicBezTo>
                  <a:pt x="707618" y="1291509"/>
                  <a:pt x="1134517" y="898478"/>
                  <a:pt x="1134517" y="898478"/>
                </a:cubicBezTo>
                <a:cubicBezTo>
                  <a:pt x="1304742" y="749643"/>
                  <a:pt x="1466054" y="629327"/>
                  <a:pt x="1540917" y="545552"/>
                </a:cubicBezTo>
                <a:cubicBezTo>
                  <a:pt x="1615780" y="461777"/>
                  <a:pt x="1599738" y="486730"/>
                  <a:pt x="1583696" y="395825"/>
                </a:cubicBezTo>
                <a:cubicBezTo>
                  <a:pt x="1567654" y="304920"/>
                  <a:pt x="1435751" y="-7010"/>
                  <a:pt x="1433969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58C7AE82-6DD0-BF49-B6C9-24A6F7110D69}"/>
              </a:ext>
            </a:extLst>
          </p:cNvPr>
          <p:cNvSpPr/>
          <p:nvPr/>
        </p:nvSpPr>
        <p:spPr>
          <a:xfrm>
            <a:off x="5776528" y="7967116"/>
            <a:ext cx="474985" cy="772373"/>
          </a:xfrm>
          <a:custGeom>
            <a:avLst/>
            <a:gdLst>
              <a:gd name="connsiteX0" fmla="*/ 378293 w 474985"/>
              <a:gd name="connsiteY0" fmla="*/ 463 h 772373"/>
              <a:gd name="connsiteX1" fmla="*/ 394335 w 474985"/>
              <a:gd name="connsiteY1" fmla="*/ 289221 h 772373"/>
              <a:gd name="connsiteX2" fmla="*/ 314125 w 474985"/>
              <a:gd name="connsiteY2" fmla="*/ 551242 h 772373"/>
              <a:gd name="connsiteX3" fmla="*/ 346209 w 474985"/>
              <a:gd name="connsiteY3" fmla="*/ 476379 h 772373"/>
              <a:gd name="connsiteX4" fmla="*/ 3977 w 474985"/>
              <a:gd name="connsiteY4" fmla="*/ 770484 h 772373"/>
              <a:gd name="connsiteX5" fmla="*/ 175093 w 474985"/>
              <a:gd name="connsiteY5" fmla="*/ 594021 h 772373"/>
              <a:gd name="connsiteX6" fmla="*/ 410377 w 474985"/>
              <a:gd name="connsiteY6" fmla="*/ 422905 h 772373"/>
              <a:gd name="connsiteX7" fmla="*/ 474546 w 474985"/>
              <a:gd name="connsiteY7" fmla="*/ 171579 h 772373"/>
              <a:gd name="connsiteX8" fmla="*/ 388988 w 474985"/>
              <a:gd name="connsiteY8" fmla="*/ 358737 h 772373"/>
              <a:gd name="connsiteX9" fmla="*/ 378293 w 474985"/>
              <a:gd name="connsiteY9" fmla="*/ 463 h 77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985" h="772373">
                <a:moveTo>
                  <a:pt x="378293" y="463"/>
                </a:moveTo>
                <a:cubicBezTo>
                  <a:pt x="379184" y="-11123"/>
                  <a:pt x="405030" y="197425"/>
                  <a:pt x="394335" y="289221"/>
                </a:cubicBezTo>
                <a:cubicBezTo>
                  <a:pt x="383640" y="381017"/>
                  <a:pt x="322146" y="520049"/>
                  <a:pt x="314125" y="551242"/>
                </a:cubicBezTo>
                <a:cubicBezTo>
                  <a:pt x="306104" y="582435"/>
                  <a:pt x="397900" y="439839"/>
                  <a:pt x="346209" y="476379"/>
                </a:cubicBezTo>
                <a:cubicBezTo>
                  <a:pt x="294518" y="512919"/>
                  <a:pt x="32496" y="750877"/>
                  <a:pt x="3977" y="770484"/>
                </a:cubicBezTo>
                <a:cubicBezTo>
                  <a:pt x="-24542" y="790091"/>
                  <a:pt x="107360" y="651951"/>
                  <a:pt x="175093" y="594021"/>
                </a:cubicBezTo>
                <a:cubicBezTo>
                  <a:pt x="242826" y="536091"/>
                  <a:pt x="360468" y="493312"/>
                  <a:pt x="410377" y="422905"/>
                </a:cubicBezTo>
                <a:cubicBezTo>
                  <a:pt x="460286" y="352498"/>
                  <a:pt x="478111" y="182274"/>
                  <a:pt x="474546" y="171579"/>
                </a:cubicBezTo>
                <a:cubicBezTo>
                  <a:pt x="470981" y="160884"/>
                  <a:pt x="399683" y="386365"/>
                  <a:pt x="388988" y="358737"/>
                </a:cubicBezTo>
                <a:cubicBezTo>
                  <a:pt x="378293" y="331109"/>
                  <a:pt x="377402" y="12049"/>
                  <a:pt x="378293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1053EC55-1CC4-FF71-5764-D00870459253}"/>
              </a:ext>
            </a:extLst>
          </p:cNvPr>
          <p:cNvSpPr/>
          <p:nvPr/>
        </p:nvSpPr>
        <p:spPr>
          <a:xfrm>
            <a:off x="3148259" y="8061624"/>
            <a:ext cx="139457" cy="514782"/>
          </a:xfrm>
          <a:custGeom>
            <a:avLst/>
            <a:gdLst>
              <a:gd name="connsiteX0" fmla="*/ 138800 w 139457"/>
              <a:gd name="connsiteY0" fmla="*/ 635 h 514782"/>
              <a:gd name="connsiteX1" fmla="*/ 61106 w 139457"/>
              <a:gd name="connsiteY1" fmla="*/ 156023 h 514782"/>
              <a:gd name="connsiteX2" fmla="*/ 25247 w 139457"/>
              <a:gd name="connsiteY2" fmla="*/ 335317 h 514782"/>
              <a:gd name="connsiteX3" fmla="*/ 13294 w 139457"/>
              <a:gd name="connsiteY3" fmla="*/ 514611 h 514782"/>
              <a:gd name="connsiteX4" fmla="*/ 7317 w 139457"/>
              <a:gd name="connsiteY4" fmla="*/ 365200 h 514782"/>
              <a:gd name="connsiteX5" fmla="*/ 13294 w 139457"/>
              <a:gd name="connsiteY5" fmla="*/ 215788 h 514782"/>
              <a:gd name="connsiteX6" fmla="*/ 138800 w 139457"/>
              <a:gd name="connsiteY6" fmla="*/ 635 h 51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457" h="514782">
                <a:moveTo>
                  <a:pt x="138800" y="635"/>
                </a:moveTo>
                <a:cubicBezTo>
                  <a:pt x="146769" y="-9326"/>
                  <a:pt x="80031" y="100243"/>
                  <a:pt x="61106" y="156023"/>
                </a:cubicBezTo>
                <a:cubicBezTo>
                  <a:pt x="42181" y="211803"/>
                  <a:pt x="33216" y="275552"/>
                  <a:pt x="25247" y="335317"/>
                </a:cubicBezTo>
                <a:cubicBezTo>
                  <a:pt x="17278" y="395082"/>
                  <a:pt x="16282" y="509631"/>
                  <a:pt x="13294" y="514611"/>
                </a:cubicBezTo>
                <a:cubicBezTo>
                  <a:pt x="10306" y="519591"/>
                  <a:pt x="7317" y="415004"/>
                  <a:pt x="7317" y="365200"/>
                </a:cubicBezTo>
                <a:cubicBezTo>
                  <a:pt x="7317" y="315396"/>
                  <a:pt x="-12604" y="272564"/>
                  <a:pt x="13294" y="215788"/>
                </a:cubicBezTo>
                <a:cubicBezTo>
                  <a:pt x="39192" y="159012"/>
                  <a:pt x="130831" y="10596"/>
                  <a:pt x="138800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3BB5CEC0-1D77-BE8E-02AC-BC7259A28DA7}"/>
              </a:ext>
            </a:extLst>
          </p:cNvPr>
          <p:cNvSpPr/>
          <p:nvPr/>
        </p:nvSpPr>
        <p:spPr>
          <a:xfrm>
            <a:off x="2913182" y="8417321"/>
            <a:ext cx="273812" cy="639039"/>
          </a:xfrm>
          <a:custGeom>
            <a:avLst/>
            <a:gdLst>
              <a:gd name="connsiteX0" fmla="*/ 266300 w 273812"/>
              <a:gd name="connsiteY0" fmla="*/ 21455 h 639039"/>
              <a:gd name="connsiteX1" fmla="*/ 200559 w 273812"/>
              <a:gd name="connsiteY1" fmla="*/ 152938 h 639039"/>
              <a:gd name="connsiteX2" fmla="*/ 15289 w 273812"/>
              <a:gd name="connsiteY2" fmla="*/ 601173 h 639039"/>
              <a:gd name="connsiteX3" fmla="*/ 39194 w 273812"/>
              <a:gd name="connsiteY3" fmla="*/ 553361 h 639039"/>
              <a:gd name="connsiteX4" fmla="*/ 266300 w 273812"/>
              <a:gd name="connsiteY4" fmla="*/ 21455 h 6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12" h="639039">
                <a:moveTo>
                  <a:pt x="266300" y="21455"/>
                </a:moveTo>
                <a:cubicBezTo>
                  <a:pt x="293194" y="-45282"/>
                  <a:pt x="242394" y="56318"/>
                  <a:pt x="200559" y="152938"/>
                </a:cubicBezTo>
                <a:cubicBezTo>
                  <a:pt x="158724" y="249558"/>
                  <a:pt x="15289" y="601173"/>
                  <a:pt x="15289" y="601173"/>
                </a:cubicBezTo>
                <a:cubicBezTo>
                  <a:pt x="-11605" y="667910"/>
                  <a:pt x="-2641" y="643008"/>
                  <a:pt x="39194" y="553361"/>
                </a:cubicBezTo>
                <a:cubicBezTo>
                  <a:pt x="81029" y="463714"/>
                  <a:pt x="239406" y="88192"/>
                  <a:pt x="266300" y="21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8B815FEB-20FB-E4BC-AFF3-619B7985CEA1}"/>
              </a:ext>
            </a:extLst>
          </p:cNvPr>
          <p:cNvSpPr/>
          <p:nvPr/>
        </p:nvSpPr>
        <p:spPr>
          <a:xfrm>
            <a:off x="2963399" y="8301116"/>
            <a:ext cx="234882" cy="664451"/>
          </a:xfrm>
          <a:custGeom>
            <a:avLst/>
            <a:gdLst>
              <a:gd name="connsiteX0" fmla="*/ 234013 w 234882"/>
              <a:gd name="connsiteY0" fmla="*/ 202 h 664451"/>
              <a:gd name="connsiteX1" fmla="*/ 48742 w 234882"/>
              <a:gd name="connsiteY1" fmla="*/ 352813 h 664451"/>
              <a:gd name="connsiteX2" fmla="*/ 930 w 234882"/>
              <a:gd name="connsiteY2" fmla="*/ 657613 h 664451"/>
              <a:gd name="connsiteX3" fmla="*/ 24836 w 234882"/>
              <a:gd name="connsiteY3" fmla="*/ 544060 h 664451"/>
              <a:gd name="connsiteX4" fmla="*/ 114483 w 234882"/>
              <a:gd name="connsiteY4" fmla="*/ 305002 h 664451"/>
              <a:gd name="connsiteX5" fmla="*/ 234013 w 234882"/>
              <a:gd name="connsiteY5" fmla="*/ 202 h 66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82" h="664451">
                <a:moveTo>
                  <a:pt x="234013" y="202"/>
                </a:moveTo>
                <a:cubicBezTo>
                  <a:pt x="223056" y="8170"/>
                  <a:pt x="87589" y="243245"/>
                  <a:pt x="48742" y="352813"/>
                </a:cubicBezTo>
                <a:cubicBezTo>
                  <a:pt x="9895" y="462381"/>
                  <a:pt x="4914" y="625739"/>
                  <a:pt x="930" y="657613"/>
                </a:cubicBezTo>
                <a:cubicBezTo>
                  <a:pt x="-3054" y="689488"/>
                  <a:pt x="5911" y="602828"/>
                  <a:pt x="24836" y="544060"/>
                </a:cubicBezTo>
                <a:cubicBezTo>
                  <a:pt x="43761" y="485292"/>
                  <a:pt x="79620" y="388673"/>
                  <a:pt x="114483" y="305002"/>
                </a:cubicBezTo>
                <a:cubicBezTo>
                  <a:pt x="149346" y="221332"/>
                  <a:pt x="244970" y="-7766"/>
                  <a:pt x="234013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8BB6CDE-32B2-9F22-42B7-F509C68D2366}"/>
              </a:ext>
            </a:extLst>
          </p:cNvPr>
          <p:cNvSpPr/>
          <p:nvPr/>
        </p:nvSpPr>
        <p:spPr>
          <a:xfrm>
            <a:off x="6272617" y="8204756"/>
            <a:ext cx="795026" cy="720825"/>
          </a:xfrm>
          <a:custGeom>
            <a:avLst/>
            <a:gdLst>
              <a:gd name="connsiteX0" fmla="*/ 2677 w 795026"/>
              <a:gd name="connsiteY0" fmla="*/ 24844 h 720825"/>
              <a:gd name="connsiteX1" fmla="*/ 307477 w 795026"/>
              <a:gd name="connsiteY1" fmla="*/ 496985 h 720825"/>
              <a:gd name="connsiteX2" fmla="*/ 271618 w 795026"/>
              <a:gd name="connsiteY2" fmla="*/ 449173 h 720825"/>
              <a:gd name="connsiteX3" fmla="*/ 462865 w 795026"/>
              <a:gd name="connsiteY3" fmla="*/ 538820 h 720825"/>
              <a:gd name="connsiteX4" fmla="*/ 779618 w 795026"/>
              <a:gd name="connsiteY4" fmla="*/ 718115 h 720825"/>
              <a:gd name="connsiteX5" fmla="*/ 725830 w 795026"/>
              <a:gd name="connsiteY5" fmla="*/ 634444 h 720825"/>
              <a:gd name="connsiteX6" fmla="*/ 552512 w 795026"/>
              <a:gd name="connsiteY6" fmla="*/ 467103 h 720825"/>
              <a:gd name="connsiteX7" fmla="*/ 630207 w 795026"/>
              <a:gd name="connsiteY7" fmla="*/ 598585 h 720825"/>
              <a:gd name="connsiteX8" fmla="*/ 427007 w 795026"/>
              <a:gd name="connsiteY8" fmla="*/ 526868 h 720825"/>
              <a:gd name="connsiteX9" fmla="*/ 116230 w 795026"/>
              <a:gd name="connsiteY9" fmla="*/ 6915 h 720825"/>
              <a:gd name="connsiteX10" fmla="*/ 158065 w 795026"/>
              <a:gd name="connsiteY10" fmla="*/ 216091 h 720825"/>
              <a:gd name="connsiteX11" fmla="*/ 2677 w 795026"/>
              <a:gd name="connsiteY11" fmla="*/ 24844 h 7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026" h="720825">
                <a:moveTo>
                  <a:pt x="2677" y="24844"/>
                </a:moveTo>
                <a:cubicBezTo>
                  <a:pt x="27579" y="71660"/>
                  <a:pt x="262653" y="426263"/>
                  <a:pt x="307477" y="496985"/>
                </a:cubicBezTo>
                <a:cubicBezTo>
                  <a:pt x="352301" y="567707"/>
                  <a:pt x="245720" y="442201"/>
                  <a:pt x="271618" y="449173"/>
                </a:cubicBezTo>
                <a:cubicBezTo>
                  <a:pt x="297516" y="456145"/>
                  <a:pt x="378198" y="493996"/>
                  <a:pt x="462865" y="538820"/>
                </a:cubicBezTo>
                <a:cubicBezTo>
                  <a:pt x="547532" y="583644"/>
                  <a:pt x="735791" y="702178"/>
                  <a:pt x="779618" y="718115"/>
                </a:cubicBezTo>
                <a:cubicBezTo>
                  <a:pt x="823446" y="734052"/>
                  <a:pt x="763681" y="676279"/>
                  <a:pt x="725830" y="634444"/>
                </a:cubicBezTo>
                <a:cubicBezTo>
                  <a:pt x="687979" y="592609"/>
                  <a:pt x="568449" y="473079"/>
                  <a:pt x="552512" y="467103"/>
                </a:cubicBezTo>
                <a:cubicBezTo>
                  <a:pt x="536575" y="461127"/>
                  <a:pt x="651125" y="588624"/>
                  <a:pt x="630207" y="598585"/>
                </a:cubicBezTo>
                <a:cubicBezTo>
                  <a:pt x="609290" y="608546"/>
                  <a:pt x="512670" y="625480"/>
                  <a:pt x="427007" y="526868"/>
                </a:cubicBezTo>
                <a:cubicBezTo>
                  <a:pt x="341344" y="428256"/>
                  <a:pt x="161054" y="58711"/>
                  <a:pt x="116230" y="6915"/>
                </a:cubicBezTo>
                <a:cubicBezTo>
                  <a:pt x="71406" y="-44881"/>
                  <a:pt x="181971" y="211111"/>
                  <a:pt x="158065" y="216091"/>
                </a:cubicBezTo>
                <a:cubicBezTo>
                  <a:pt x="134159" y="221071"/>
                  <a:pt x="-22225" y="-21972"/>
                  <a:pt x="2677" y="24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1DA87E8C-714D-6464-A179-81A99DE4D1E4}"/>
              </a:ext>
            </a:extLst>
          </p:cNvPr>
          <p:cNvSpPr/>
          <p:nvPr/>
        </p:nvSpPr>
        <p:spPr>
          <a:xfrm>
            <a:off x="1804261" y="8828900"/>
            <a:ext cx="1284178" cy="505384"/>
          </a:xfrm>
          <a:custGeom>
            <a:avLst/>
            <a:gdLst>
              <a:gd name="connsiteX0" fmla="*/ 1283713 w 1284178"/>
              <a:gd name="connsiteY0" fmla="*/ 307 h 505384"/>
              <a:gd name="connsiteX1" fmla="*/ 819018 w 1284178"/>
              <a:gd name="connsiteY1" fmla="*/ 195179 h 505384"/>
              <a:gd name="connsiteX2" fmla="*/ 511719 w 1284178"/>
              <a:gd name="connsiteY2" fmla="*/ 427526 h 505384"/>
              <a:gd name="connsiteX3" fmla="*/ 684106 w 1284178"/>
              <a:gd name="connsiteY3" fmla="*/ 412536 h 505384"/>
              <a:gd name="connsiteX4" fmla="*/ 279372 w 1284178"/>
              <a:gd name="connsiteY4" fmla="*/ 435021 h 505384"/>
              <a:gd name="connsiteX5" fmla="*/ 2054 w 1284178"/>
              <a:gd name="connsiteY5" fmla="*/ 502477 h 505384"/>
              <a:gd name="connsiteX6" fmla="*/ 421778 w 1284178"/>
              <a:gd name="connsiteY6" fmla="*/ 472497 h 505384"/>
              <a:gd name="connsiteX7" fmla="*/ 721582 w 1284178"/>
              <a:gd name="connsiteY7" fmla="*/ 292615 h 505384"/>
              <a:gd name="connsiteX8" fmla="*/ 729077 w 1284178"/>
              <a:gd name="connsiteY8" fmla="*/ 240149 h 505384"/>
              <a:gd name="connsiteX9" fmla="*/ 1283713 w 1284178"/>
              <a:gd name="connsiteY9" fmla="*/ 307 h 50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4178" h="505384">
                <a:moveTo>
                  <a:pt x="1283713" y="307"/>
                </a:moveTo>
                <a:cubicBezTo>
                  <a:pt x="1298703" y="-7188"/>
                  <a:pt x="947684" y="123976"/>
                  <a:pt x="819018" y="195179"/>
                </a:cubicBezTo>
                <a:cubicBezTo>
                  <a:pt x="690352" y="266382"/>
                  <a:pt x="534204" y="391300"/>
                  <a:pt x="511719" y="427526"/>
                </a:cubicBezTo>
                <a:cubicBezTo>
                  <a:pt x="489234" y="463752"/>
                  <a:pt x="722830" y="411287"/>
                  <a:pt x="684106" y="412536"/>
                </a:cubicBezTo>
                <a:cubicBezTo>
                  <a:pt x="645382" y="413785"/>
                  <a:pt x="393047" y="420031"/>
                  <a:pt x="279372" y="435021"/>
                </a:cubicBezTo>
                <a:cubicBezTo>
                  <a:pt x="165697" y="450011"/>
                  <a:pt x="-21680" y="496231"/>
                  <a:pt x="2054" y="502477"/>
                </a:cubicBezTo>
                <a:cubicBezTo>
                  <a:pt x="25788" y="508723"/>
                  <a:pt x="301857" y="507474"/>
                  <a:pt x="421778" y="472497"/>
                </a:cubicBezTo>
                <a:cubicBezTo>
                  <a:pt x="541699" y="437520"/>
                  <a:pt x="670366" y="331340"/>
                  <a:pt x="721582" y="292615"/>
                </a:cubicBezTo>
                <a:cubicBezTo>
                  <a:pt x="772798" y="253890"/>
                  <a:pt x="630392" y="287618"/>
                  <a:pt x="729077" y="240149"/>
                </a:cubicBezTo>
                <a:cubicBezTo>
                  <a:pt x="827762" y="192680"/>
                  <a:pt x="1268723" y="7802"/>
                  <a:pt x="1283713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5CB88A0F-3B84-93BD-6D88-01EA537D458B}"/>
              </a:ext>
            </a:extLst>
          </p:cNvPr>
          <p:cNvSpPr/>
          <p:nvPr/>
        </p:nvSpPr>
        <p:spPr>
          <a:xfrm>
            <a:off x="6838589" y="8789001"/>
            <a:ext cx="1238615" cy="394776"/>
          </a:xfrm>
          <a:custGeom>
            <a:avLst/>
            <a:gdLst>
              <a:gd name="connsiteX0" fmla="*/ 19411 w 1238615"/>
              <a:gd name="connsiteY0" fmla="*/ 2730 h 394776"/>
              <a:gd name="connsiteX1" fmla="*/ 416650 w 1238615"/>
              <a:gd name="connsiteY1" fmla="*/ 100166 h 394776"/>
              <a:gd name="connsiteX2" fmla="*/ 1196139 w 1238615"/>
              <a:gd name="connsiteY2" fmla="*/ 384979 h 394776"/>
              <a:gd name="connsiteX3" fmla="*/ 1053732 w 1238615"/>
              <a:gd name="connsiteY3" fmla="*/ 317524 h 394776"/>
              <a:gd name="connsiteX4" fmla="*/ 364185 w 1238615"/>
              <a:gd name="connsiteY4" fmla="*/ 205097 h 394776"/>
              <a:gd name="connsiteX5" fmla="*/ 4421 w 1238615"/>
              <a:gd name="connsiteY5" fmla="*/ 197602 h 394776"/>
              <a:gd name="connsiteX6" fmla="*/ 596532 w 1238615"/>
              <a:gd name="connsiteY6" fmla="*/ 190107 h 394776"/>
              <a:gd name="connsiteX7" fmla="*/ 19411 w 1238615"/>
              <a:gd name="connsiteY7" fmla="*/ 2730 h 39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615" h="394776">
                <a:moveTo>
                  <a:pt x="19411" y="2730"/>
                </a:moveTo>
                <a:cubicBezTo>
                  <a:pt x="-10569" y="-12260"/>
                  <a:pt x="220529" y="36458"/>
                  <a:pt x="416650" y="100166"/>
                </a:cubicBezTo>
                <a:cubicBezTo>
                  <a:pt x="612771" y="163874"/>
                  <a:pt x="1089959" y="348753"/>
                  <a:pt x="1196139" y="384979"/>
                </a:cubicBezTo>
                <a:cubicBezTo>
                  <a:pt x="1302319" y="421205"/>
                  <a:pt x="1192391" y="347504"/>
                  <a:pt x="1053732" y="317524"/>
                </a:cubicBezTo>
                <a:cubicBezTo>
                  <a:pt x="915073" y="287544"/>
                  <a:pt x="539070" y="225084"/>
                  <a:pt x="364185" y="205097"/>
                </a:cubicBezTo>
                <a:cubicBezTo>
                  <a:pt x="189300" y="185110"/>
                  <a:pt x="-34303" y="200100"/>
                  <a:pt x="4421" y="197602"/>
                </a:cubicBezTo>
                <a:cubicBezTo>
                  <a:pt x="43145" y="195104"/>
                  <a:pt x="599030" y="221336"/>
                  <a:pt x="596532" y="190107"/>
                </a:cubicBezTo>
                <a:cubicBezTo>
                  <a:pt x="594034" y="158878"/>
                  <a:pt x="49391" y="17720"/>
                  <a:pt x="19411" y="2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29B5F70-9B37-A3C1-B99F-D7EFB846C194}"/>
              </a:ext>
            </a:extLst>
          </p:cNvPr>
          <p:cNvSpPr/>
          <p:nvPr/>
        </p:nvSpPr>
        <p:spPr>
          <a:xfrm>
            <a:off x="1543656" y="7846454"/>
            <a:ext cx="1916356" cy="1824192"/>
          </a:xfrm>
          <a:custGeom>
            <a:avLst/>
            <a:gdLst>
              <a:gd name="connsiteX0" fmla="*/ 1644387 w 1916356"/>
              <a:gd name="connsiteY0" fmla="*/ 98941 h 1824192"/>
              <a:gd name="connsiteX1" fmla="*/ 1644387 w 1916356"/>
              <a:gd name="connsiteY1" fmla="*/ 692065 h 1824192"/>
              <a:gd name="connsiteX2" fmla="*/ 1916236 w 1916356"/>
              <a:gd name="connsiteY2" fmla="*/ 1384043 h 1824192"/>
              <a:gd name="connsiteX3" fmla="*/ 1607317 w 1916356"/>
              <a:gd name="connsiteY3" fmla="*/ 1062768 h 1824192"/>
              <a:gd name="connsiteX4" fmla="*/ 1619674 w 1916356"/>
              <a:gd name="connsiteY4" fmla="*/ 1668249 h 1824192"/>
              <a:gd name="connsiteX5" fmla="*/ 1533176 w 1916356"/>
              <a:gd name="connsiteY5" fmla="*/ 1396400 h 1824192"/>
              <a:gd name="connsiteX6" fmla="*/ 1520820 w 1916356"/>
              <a:gd name="connsiteY6" fmla="*/ 1680605 h 1824192"/>
              <a:gd name="connsiteX7" fmla="*/ 1298398 w 1916356"/>
              <a:gd name="connsiteY7" fmla="*/ 1334616 h 1824192"/>
              <a:gd name="connsiteX8" fmla="*/ 878268 w 1916356"/>
              <a:gd name="connsiteY8" fmla="*/ 1544681 h 1824192"/>
              <a:gd name="connsiteX9" fmla="*/ 470495 w 1916356"/>
              <a:gd name="connsiteY9" fmla="*/ 1767103 h 1824192"/>
              <a:gd name="connsiteX10" fmla="*/ 606420 w 1916356"/>
              <a:gd name="connsiteY10" fmla="*/ 1668249 h 1824192"/>
              <a:gd name="connsiteX11" fmla="*/ 939 w 1916356"/>
              <a:gd name="connsiteY11" fmla="*/ 1816530 h 1824192"/>
              <a:gd name="connsiteX12" fmla="*/ 767058 w 1916356"/>
              <a:gd name="connsiteY12" fmla="*/ 1384043 h 1824192"/>
              <a:gd name="connsiteX13" fmla="*/ 1310755 w 1916356"/>
              <a:gd name="connsiteY13" fmla="*/ 1136908 h 1824192"/>
              <a:gd name="connsiteX14" fmla="*/ 1384895 w 1916356"/>
              <a:gd name="connsiteY14" fmla="*/ 963914 h 1824192"/>
              <a:gd name="connsiteX15" fmla="*/ 1693814 w 1916356"/>
              <a:gd name="connsiteY15" fmla="*/ 86584 h 1824192"/>
              <a:gd name="connsiteX16" fmla="*/ 1644387 w 1916356"/>
              <a:gd name="connsiteY16" fmla="*/ 98941 h 18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6356" h="1824192">
                <a:moveTo>
                  <a:pt x="1644387" y="98941"/>
                </a:moveTo>
                <a:cubicBezTo>
                  <a:pt x="1636149" y="199854"/>
                  <a:pt x="1599079" y="477881"/>
                  <a:pt x="1644387" y="692065"/>
                </a:cubicBezTo>
                <a:cubicBezTo>
                  <a:pt x="1689695" y="906249"/>
                  <a:pt x="1922414" y="1322259"/>
                  <a:pt x="1916236" y="1384043"/>
                </a:cubicBezTo>
                <a:cubicBezTo>
                  <a:pt x="1910058" y="1445827"/>
                  <a:pt x="1656744" y="1015400"/>
                  <a:pt x="1607317" y="1062768"/>
                </a:cubicBezTo>
                <a:cubicBezTo>
                  <a:pt x="1557890" y="1110136"/>
                  <a:pt x="1632031" y="1612644"/>
                  <a:pt x="1619674" y="1668249"/>
                </a:cubicBezTo>
                <a:cubicBezTo>
                  <a:pt x="1607317" y="1723854"/>
                  <a:pt x="1549652" y="1394341"/>
                  <a:pt x="1533176" y="1396400"/>
                </a:cubicBezTo>
                <a:cubicBezTo>
                  <a:pt x="1516700" y="1398459"/>
                  <a:pt x="1559950" y="1690902"/>
                  <a:pt x="1520820" y="1680605"/>
                </a:cubicBezTo>
                <a:cubicBezTo>
                  <a:pt x="1481690" y="1670308"/>
                  <a:pt x="1405490" y="1357270"/>
                  <a:pt x="1298398" y="1334616"/>
                </a:cubicBezTo>
                <a:cubicBezTo>
                  <a:pt x="1191306" y="1311962"/>
                  <a:pt x="1016252" y="1472600"/>
                  <a:pt x="878268" y="1544681"/>
                </a:cubicBezTo>
                <a:cubicBezTo>
                  <a:pt x="740284" y="1616762"/>
                  <a:pt x="515803" y="1746508"/>
                  <a:pt x="470495" y="1767103"/>
                </a:cubicBezTo>
                <a:cubicBezTo>
                  <a:pt x="425187" y="1787698"/>
                  <a:pt x="684679" y="1660011"/>
                  <a:pt x="606420" y="1668249"/>
                </a:cubicBezTo>
                <a:cubicBezTo>
                  <a:pt x="528161" y="1676487"/>
                  <a:pt x="-25834" y="1863898"/>
                  <a:pt x="939" y="1816530"/>
                </a:cubicBezTo>
                <a:cubicBezTo>
                  <a:pt x="27712" y="1769162"/>
                  <a:pt x="548755" y="1497313"/>
                  <a:pt x="767058" y="1384043"/>
                </a:cubicBezTo>
                <a:cubicBezTo>
                  <a:pt x="985361" y="1270773"/>
                  <a:pt x="1207782" y="1206930"/>
                  <a:pt x="1310755" y="1136908"/>
                </a:cubicBezTo>
                <a:cubicBezTo>
                  <a:pt x="1413728" y="1066886"/>
                  <a:pt x="1321052" y="1138968"/>
                  <a:pt x="1384895" y="963914"/>
                </a:cubicBezTo>
                <a:cubicBezTo>
                  <a:pt x="1448738" y="788860"/>
                  <a:pt x="1646446" y="228687"/>
                  <a:pt x="1693814" y="86584"/>
                </a:cubicBezTo>
                <a:cubicBezTo>
                  <a:pt x="1741182" y="-55519"/>
                  <a:pt x="1652625" y="-1972"/>
                  <a:pt x="1644387" y="989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00FF4FD-481B-46B7-5093-F52401AFDDEB}"/>
              </a:ext>
            </a:extLst>
          </p:cNvPr>
          <p:cNvSpPr/>
          <p:nvPr/>
        </p:nvSpPr>
        <p:spPr>
          <a:xfrm>
            <a:off x="5930037" y="7833279"/>
            <a:ext cx="1394932" cy="1515453"/>
          </a:xfrm>
          <a:custGeom>
            <a:avLst/>
            <a:gdLst>
              <a:gd name="connsiteX0" fmla="*/ 1206 w 1394932"/>
              <a:gd name="connsiteY0" fmla="*/ 905 h 1515453"/>
              <a:gd name="connsiteX1" fmla="*/ 273055 w 1394932"/>
              <a:gd name="connsiteY1" fmla="*/ 507532 h 1515453"/>
              <a:gd name="connsiteX2" fmla="*/ 544904 w 1394932"/>
              <a:gd name="connsiteY2" fmla="*/ 1150083 h 1515453"/>
              <a:gd name="connsiteX3" fmla="*/ 384266 w 1394932"/>
              <a:gd name="connsiteY3" fmla="*/ 964732 h 1515453"/>
              <a:gd name="connsiteX4" fmla="*/ 470763 w 1394932"/>
              <a:gd name="connsiteY4" fmla="*/ 1508429 h 1515453"/>
              <a:gd name="connsiteX5" fmla="*/ 507833 w 1394932"/>
              <a:gd name="connsiteY5" fmla="*/ 1273651 h 1515453"/>
              <a:gd name="connsiteX6" fmla="*/ 1385163 w 1394932"/>
              <a:gd name="connsiteY6" fmla="*/ 1273651 h 1515453"/>
              <a:gd name="connsiteX7" fmla="*/ 965033 w 1394932"/>
              <a:gd name="connsiteY7" fmla="*/ 1150083 h 1515453"/>
              <a:gd name="connsiteX8" fmla="*/ 754968 w 1394932"/>
              <a:gd name="connsiteY8" fmla="*/ 890591 h 1515453"/>
              <a:gd name="connsiteX9" fmla="*/ 198914 w 1394932"/>
              <a:gd name="connsiteY9" fmla="*/ 161543 h 1515453"/>
              <a:gd name="connsiteX10" fmla="*/ 384266 w 1394932"/>
              <a:gd name="connsiteY10" fmla="*/ 631099 h 1515453"/>
              <a:gd name="connsiteX11" fmla="*/ 1206 w 1394932"/>
              <a:gd name="connsiteY11" fmla="*/ 905 h 151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932" h="1515453">
                <a:moveTo>
                  <a:pt x="1206" y="905"/>
                </a:moveTo>
                <a:cubicBezTo>
                  <a:pt x="-17329" y="-19689"/>
                  <a:pt x="182439" y="316002"/>
                  <a:pt x="273055" y="507532"/>
                </a:cubicBezTo>
                <a:cubicBezTo>
                  <a:pt x="363671" y="699062"/>
                  <a:pt x="526369" y="1073883"/>
                  <a:pt x="544904" y="1150083"/>
                </a:cubicBezTo>
                <a:cubicBezTo>
                  <a:pt x="563439" y="1226283"/>
                  <a:pt x="396623" y="905008"/>
                  <a:pt x="384266" y="964732"/>
                </a:cubicBezTo>
                <a:cubicBezTo>
                  <a:pt x="371909" y="1024456"/>
                  <a:pt x="450169" y="1456943"/>
                  <a:pt x="470763" y="1508429"/>
                </a:cubicBezTo>
                <a:cubicBezTo>
                  <a:pt x="491357" y="1559915"/>
                  <a:pt x="355433" y="1312781"/>
                  <a:pt x="507833" y="1273651"/>
                </a:cubicBezTo>
                <a:cubicBezTo>
                  <a:pt x="660233" y="1234521"/>
                  <a:pt x="1308963" y="1294246"/>
                  <a:pt x="1385163" y="1273651"/>
                </a:cubicBezTo>
                <a:cubicBezTo>
                  <a:pt x="1461363" y="1253056"/>
                  <a:pt x="1070066" y="1213926"/>
                  <a:pt x="965033" y="1150083"/>
                </a:cubicBezTo>
                <a:cubicBezTo>
                  <a:pt x="860001" y="1086240"/>
                  <a:pt x="882654" y="1055348"/>
                  <a:pt x="754968" y="890591"/>
                </a:cubicBezTo>
                <a:cubicBezTo>
                  <a:pt x="627282" y="725834"/>
                  <a:pt x="260698" y="204792"/>
                  <a:pt x="198914" y="161543"/>
                </a:cubicBezTo>
                <a:cubicBezTo>
                  <a:pt x="137130" y="118294"/>
                  <a:pt x="417217" y="664050"/>
                  <a:pt x="384266" y="631099"/>
                </a:cubicBezTo>
                <a:cubicBezTo>
                  <a:pt x="351315" y="598148"/>
                  <a:pt x="19741" y="21499"/>
                  <a:pt x="1206" y="90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D822C85E-DA54-DEB8-CAC5-5AC3E8BCC45B}"/>
              </a:ext>
            </a:extLst>
          </p:cNvPr>
          <p:cNvSpPr/>
          <p:nvPr/>
        </p:nvSpPr>
        <p:spPr>
          <a:xfrm>
            <a:off x="3298886" y="2208239"/>
            <a:ext cx="1714592" cy="2444949"/>
          </a:xfrm>
          <a:custGeom>
            <a:avLst/>
            <a:gdLst>
              <a:gd name="connsiteX0" fmla="*/ 1705600 w 1714592"/>
              <a:gd name="connsiteY0" fmla="*/ 15977 h 2444949"/>
              <a:gd name="connsiteX1" fmla="*/ 1186617 w 1714592"/>
              <a:gd name="connsiteY1" fmla="*/ 522604 h 2444949"/>
              <a:gd name="connsiteX2" fmla="*/ 704703 w 1714592"/>
              <a:gd name="connsiteY2" fmla="*/ 1795350 h 2444949"/>
              <a:gd name="connsiteX3" fmla="*/ 778844 w 1714592"/>
              <a:gd name="connsiteY3" fmla="*/ 1572929 h 2444949"/>
              <a:gd name="connsiteX4" fmla="*/ 630563 w 1714592"/>
              <a:gd name="connsiteY4" fmla="*/ 2437902 h 2444949"/>
              <a:gd name="connsiteX5" fmla="*/ 630563 w 1714592"/>
              <a:gd name="connsiteY5" fmla="*/ 2005415 h 2444949"/>
              <a:gd name="connsiteX6" fmla="*/ 630563 w 1714592"/>
              <a:gd name="connsiteY6" fmla="*/ 411393 h 2444949"/>
              <a:gd name="connsiteX7" fmla="*/ 368 w 1714592"/>
              <a:gd name="connsiteY7" fmla="*/ 1708853 h 2444949"/>
              <a:gd name="connsiteX8" fmla="*/ 729417 w 1714592"/>
              <a:gd name="connsiteY8" fmla="*/ 275469 h 2444949"/>
              <a:gd name="connsiteX9" fmla="*/ 1705600 w 1714592"/>
              <a:gd name="connsiteY9" fmla="*/ 15977 h 24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92" h="2444949">
                <a:moveTo>
                  <a:pt x="1705600" y="15977"/>
                </a:moveTo>
                <a:cubicBezTo>
                  <a:pt x="1781800" y="57166"/>
                  <a:pt x="1353433" y="226042"/>
                  <a:pt x="1186617" y="522604"/>
                </a:cubicBezTo>
                <a:cubicBezTo>
                  <a:pt x="1019801" y="819166"/>
                  <a:pt x="772665" y="1620296"/>
                  <a:pt x="704703" y="1795350"/>
                </a:cubicBezTo>
                <a:cubicBezTo>
                  <a:pt x="636741" y="1970404"/>
                  <a:pt x="791201" y="1465837"/>
                  <a:pt x="778844" y="1572929"/>
                </a:cubicBezTo>
                <a:cubicBezTo>
                  <a:pt x="766487" y="1680021"/>
                  <a:pt x="655276" y="2365821"/>
                  <a:pt x="630563" y="2437902"/>
                </a:cubicBezTo>
                <a:cubicBezTo>
                  <a:pt x="605850" y="2509983"/>
                  <a:pt x="630563" y="2005415"/>
                  <a:pt x="630563" y="2005415"/>
                </a:cubicBezTo>
                <a:cubicBezTo>
                  <a:pt x="630563" y="1667664"/>
                  <a:pt x="735595" y="460820"/>
                  <a:pt x="630563" y="411393"/>
                </a:cubicBezTo>
                <a:cubicBezTo>
                  <a:pt x="525531" y="361966"/>
                  <a:pt x="-16108" y="1731507"/>
                  <a:pt x="368" y="1708853"/>
                </a:cubicBezTo>
                <a:cubicBezTo>
                  <a:pt x="16844" y="1686199"/>
                  <a:pt x="451390" y="553496"/>
                  <a:pt x="729417" y="275469"/>
                </a:cubicBezTo>
                <a:cubicBezTo>
                  <a:pt x="1007444" y="-2558"/>
                  <a:pt x="1629400" y="-25212"/>
                  <a:pt x="1705600" y="15977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67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伊藤沙莉＆中島健人が織田裕二との初共演を語る「常に“大捜査線”にいらっしゃった方なので…」『シッコウ!!～犬と私と執行官～』 | TV LIFE web">
            <a:extLst>
              <a:ext uri="{FF2B5EF4-FFF2-40B4-BE49-F238E27FC236}">
                <a16:creationId xmlns:a16="http://schemas.microsoft.com/office/drawing/2014/main" id="{CF41C3F4-FDF9-C30B-9BE1-F789C9665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7143" r="18546"/>
          <a:stretch/>
        </p:blipFill>
        <p:spPr bwMode="auto">
          <a:xfrm>
            <a:off x="7209" y="1919155"/>
            <a:ext cx="9593991" cy="93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E7EEAE-2047-7071-E218-31B5A18E5BDF}"/>
              </a:ext>
            </a:extLst>
          </p:cNvPr>
          <p:cNvSpPr/>
          <p:nvPr/>
        </p:nvSpPr>
        <p:spPr>
          <a:xfrm>
            <a:off x="4682757" y="4695605"/>
            <a:ext cx="828314" cy="225671"/>
          </a:xfrm>
          <a:custGeom>
            <a:avLst/>
            <a:gdLst>
              <a:gd name="connsiteX0" fmla="*/ 368 w 828314"/>
              <a:gd name="connsiteY0" fmla="*/ 225645 h 225671"/>
              <a:gd name="connsiteX1" fmla="*/ 152768 w 828314"/>
              <a:gd name="connsiteY1" fmla="*/ 101820 h 225671"/>
              <a:gd name="connsiteX2" fmla="*/ 101968 w 828314"/>
              <a:gd name="connsiteY2" fmla="*/ 143095 h 225671"/>
              <a:gd name="connsiteX3" fmla="*/ 314693 w 828314"/>
              <a:gd name="connsiteY3" fmla="*/ 35145 h 225671"/>
              <a:gd name="connsiteX4" fmla="*/ 257543 w 828314"/>
              <a:gd name="connsiteY4" fmla="*/ 54195 h 225671"/>
              <a:gd name="connsiteX5" fmla="*/ 340093 w 828314"/>
              <a:gd name="connsiteY5" fmla="*/ 28795 h 225671"/>
              <a:gd name="connsiteX6" fmla="*/ 365493 w 828314"/>
              <a:gd name="connsiteY6" fmla="*/ 35145 h 225671"/>
              <a:gd name="connsiteX7" fmla="*/ 362318 w 828314"/>
              <a:gd name="connsiteY7" fmla="*/ 16095 h 225671"/>
              <a:gd name="connsiteX8" fmla="*/ 479793 w 828314"/>
              <a:gd name="connsiteY8" fmla="*/ 31970 h 225671"/>
              <a:gd name="connsiteX9" fmla="*/ 482968 w 828314"/>
              <a:gd name="connsiteY9" fmla="*/ 16095 h 225671"/>
              <a:gd name="connsiteX10" fmla="*/ 616318 w 828314"/>
              <a:gd name="connsiteY10" fmla="*/ 76420 h 225671"/>
              <a:gd name="connsiteX11" fmla="*/ 600443 w 828314"/>
              <a:gd name="connsiteY11" fmla="*/ 63720 h 225671"/>
              <a:gd name="connsiteX12" fmla="*/ 676643 w 828314"/>
              <a:gd name="connsiteY12" fmla="*/ 120870 h 225671"/>
              <a:gd name="connsiteX13" fmla="*/ 825868 w 828314"/>
              <a:gd name="connsiteY13" fmla="*/ 197070 h 225671"/>
              <a:gd name="connsiteX14" fmla="*/ 756018 w 828314"/>
              <a:gd name="connsiteY14" fmla="*/ 114520 h 225671"/>
              <a:gd name="connsiteX15" fmla="*/ 584568 w 828314"/>
              <a:gd name="connsiteY15" fmla="*/ 38320 h 225671"/>
              <a:gd name="connsiteX16" fmla="*/ 451218 w 828314"/>
              <a:gd name="connsiteY16" fmla="*/ 220 h 225671"/>
              <a:gd name="connsiteX17" fmla="*/ 244843 w 828314"/>
              <a:gd name="connsiteY17" fmla="*/ 54195 h 225671"/>
              <a:gd name="connsiteX18" fmla="*/ 333743 w 828314"/>
              <a:gd name="connsiteY18" fmla="*/ 22445 h 225671"/>
              <a:gd name="connsiteX19" fmla="*/ 270243 w 828314"/>
              <a:gd name="connsiteY19" fmla="*/ 31970 h 225671"/>
              <a:gd name="connsiteX20" fmla="*/ 114668 w 828314"/>
              <a:gd name="connsiteY20" fmla="*/ 89120 h 225671"/>
              <a:gd name="connsiteX21" fmla="*/ 368 w 828314"/>
              <a:gd name="connsiteY21" fmla="*/ 225645 h 22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8314" h="225671">
                <a:moveTo>
                  <a:pt x="368" y="225645"/>
                </a:moveTo>
                <a:cubicBezTo>
                  <a:pt x="6718" y="227762"/>
                  <a:pt x="152768" y="101820"/>
                  <a:pt x="152768" y="101820"/>
                </a:cubicBezTo>
                <a:cubicBezTo>
                  <a:pt x="169701" y="88062"/>
                  <a:pt x="74981" y="154207"/>
                  <a:pt x="101968" y="143095"/>
                </a:cubicBezTo>
                <a:cubicBezTo>
                  <a:pt x="128955" y="131983"/>
                  <a:pt x="288764" y="49962"/>
                  <a:pt x="314693" y="35145"/>
                </a:cubicBezTo>
                <a:cubicBezTo>
                  <a:pt x="340622" y="20328"/>
                  <a:pt x="253310" y="55253"/>
                  <a:pt x="257543" y="54195"/>
                </a:cubicBezTo>
                <a:cubicBezTo>
                  <a:pt x="261776" y="53137"/>
                  <a:pt x="322101" y="31970"/>
                  <a:pt x="340093" y="28795"/>
                </a:cubicBezTo>
                <a:cubicBezTo>
                  <a:pt x="358085" y="25620"/>
                  <a:pt x="365493" y="35145"/>
                  <a:pt x="365493" y="35145"/>
                </a:cubicBezTo>
                <a:cubicBezTo>
                  <a:pt x="369197" y="33028"/>
                  <a:pt x="343268" y="16624"/>
                  <a:pt x="362318" y="16095"/>
                </a:cubicBezTo>
                <a:cubicBezTo>
                  <a:pt x="381368" y="15566"/>
                  <a:pt x="479793" y="31970"/>
                  <a:pt x="479793" y="31970"/>
                </a:cubicBezTo>
                <a:cubicBezTo>
                  <a:pt x="499901" y="31970"/>
                  <a:pt x="460214" y="8687"/>
                  <a:pt x="482968" y="16095"/>
                </a:cubicBezTo>
                <a:cubicBezTo>
                  <a:pt x="505722" y="23503"/>
                  <a:pt x="616318" y="76420"/>
                  <a:pt x="616318" y="76420"/>
                </a:cubicBezTo>
                <a:cubicBezTo>
                  <a:pt x="635897" y="84358"/>
                  <a:pt x="590389" y="56312"/>
                  <a:pt x="600443" y="63720"/>
                </a:cubicBezTo>
                <a:cubicBezTo>
                  <a:pt x="610497" y="71128"/>
                  <a:pt x="639072" y="98645"/>
                  <a:pt x="676643" y="120870"/>
                </a:cubicBezTo>
                <a:cubicBezTo>
                  <a:pt x="714214" y="143095"/>
                  <a:pt x="812639" y="198128"/>
                  <a:pt x="825868" y="197070"/>
                </a:cubicBezTo>
                <a:cubicBezTo>
                  <a:pt x="839097" y="196012"/>
                  <a:pt x="796235" y="140978"/>
                  <a:pt x="756018" y="114520"/>
                </a:cubicBezTo>
                <a:cubicBezTo>
                  <a:pt x="715801" y="88062"/>
                  <a:pt x="635368" y="57370"/>
                  <a:pt x="584568" y="38320"/>
                </a:cubicBezTo>
                <a:cubicBezTo>
                  <a:pt x="533768" y="19270"/>
                  <a:pt x="507839" y="-2426"/>
                  <a:pt x="451218" y="220"/>
                </a:cubicBezTo>
                <a:cubicBezTo>
                  <a:pt x="394597" y="2866"/>
                  <a:pt x="264422" y="50491"/>
                  <a:pt x="244843" y="54195"/>
                </a:cubicBezTo>
                <a:cubicBezTo>
                  <a:pt x="225264" y="57899"/>
                  <a:pt x="329510" y="26149"/>
                  <a:pt x="333743" y="22445"/>
                </a:cubicBezTo>
                <a:cubicBezTo>
                  <a:pt x="337976" y="18741"/>
                  <a:pt x="306755" y="20858"/>
                  <a:pt x="270243" y="31970"/>
                </a:cubicBezTo>
                <a:cubicBezTo>
                  <a:pt x="233731" y="43082"/>
                  <a:pt x="158060" y="57370"/>
                  <a:pt x="114668" y="89120"/>
                </a:cubicBezTo>
                <a:cubicBezTo>
                  <a:pt x="71276" y="120870"/>
                  <a:pt x="-5982" y="223528"/>
                  <a:pt x="368" y="225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511FCEA-64E1-2D37-203F-59B07018873B}"/>
              </a:ext>
            </a:extLst>
          </p:cNvPr>
          <p:cNvSpPr/>
          <p:nvPr/>
        </p:nvSpPr>
        <p:spPr>
          <a:xfrm>
            <a:off x="4803261" y="4619425"/>
            <a:ext cx="670778" cy="162513"/>
          </a:xfrm>
          <a:custGeom>
            <a:avLst/>
            <a:gdLst>
              <a:gd name="connsiteX0" fmla="*/ 121164 w 670778"/>
              <a:gd name="connsiteY0" fmla="*/ 130375 h 162513"/>
              <a:gd name="connsiteX1" fmla="*/ 514 w 670778"/>
              <a:gd name="connsiteY1" fmla="*/ 143075 h 162513"/>
              <a:gd name="connsiteX2" fmla="*/ 171964 w 670778"/>
              <a:gd name="connsiteY2" fmla="*/ 98625 h 162513"/>
              <a:gd name="connsiteX3" fmla="*/ 111639 w 670778"/>
              <a:gd name="connsiteY3" fmla="*/ 66875 h 162513"/>
              <a:gd name="connsiteX4" fmla="*/ 229114 w 670778"/>
              <a:gd name="connsiteY4" fmla="*/ 85925 h 162513"/>
              <a:gd name="connsiteX5" fmla="*/ 232289 w 670778"/>
              <a:gd name="connsiteY5" fmla="*/ 12900 h 162513"/>
              <a:gd name="connsiteX6" fmla="*/ 248164 w 670778"/>
              <a:gd name="connsiteY6" fmla="*/ 79575 h 162513"/>
              <a:gd name="connsiteX7" fmla="*/ 333889 w 670778"/>
              <a:gd name="connsiteY7" fmla="*/ 31950 h 162513"/>
              <a:gd name="connsiteX8" fmla="*/ 324364 w 670778"/>
              <a:gd name="connsiteY8" fmla="*/ 70050 h 162513"/>
              <a:gd name="connsiteX9" fmla="*/ 356114 w 670778"/>
              <a:gd name="connsiteY9" fmla="*/ 76400 h 162513"/>
              <a:gd name="connsiteX10" fmla="*/ 394214 w 670778"/>
              <a:gd name="connsiteY10" fmla="*/ 200 h 162513"/>
              <a:gd name="connsiteX11" fmla="*/ 384689 w 670778"/>
              <a:gd name="connsiteY11" fmla="*/ 54175 h 162513"/>
              <a:gd name="connsiteX12" fmla="*/ 435489 w 670778"/>
              <a:gd name="connsiteY12" fmla="*/ 54175 h 162513"/>
              <a:gd name="connsiteX13" fmla="*/ 454539 w 670778"/>
              <a:gd name="connsiteY13" fmla="*/ 19250 h 162513"/>
              <a:gd name="connsiteX14" fmla="*/ 435489 w 670778"/>
              <a:gd name="connsiteY14" fmla="*/ 82750 h 162513"/>
              <a:gd name="connsiteX15" fmla="*/ 511689 w 670778"/>
              <a:gd name="connsiteY15" fmla="*/ 57350 h 162513"/>
              <a:gd name="connsiteX16" fmla="*/ 533914 w 670778"/>
              <a:gd name="connsiteY16" fmla="*/ 25600 h 162513"/>
              <a:gd name="connsiteX17" fmla="*/ 498989 w 670778"/>
              <a:gd name="connsiteY17" fmla="*/ 76400 h 162513"/>
              <a:gd name="connsiteX18" fmla="*/ 505339 w 670778"/>
              <a:gd name="connsiteY18" fmla="*/ 114500 h 162513"/>
              <a:gd name="connsiteX19" fmla="*/ 581539 w 670778"/>
              <a:gd name="connsiteY19" fmla="*/ 92275 h 162513"/>
              <a:gd name="connsiteX20" fmla="*/ 603764 w 670778"/>
              <a:gd name="connsiteY20" fmla="*/ 79575 h 162513"/>
              <a:gd name="connsiteX21" fmla="*/ 559314 w 670778"/>
              <a:gd name="connsiteY21" fmla="*/ 120850 h 162513"/>
              <a:gd name="connsiteX22" fmla="*/ 575189 w 670778"/>
              <a:gd name="connsiteY22" fmla="*/ 155775 h 162513"/>
              <a:gd name="connsiteX23" fmla="*/ 670439 w 670778"/>
              <a:gd name="connsiteY23" fmla="*/ 133550 h 162513"/>
              <a:gd name="connsiteX24" fmla="*/ 600589 w 670778"/>
              <a:gd name="connsiteY24" fmla="*/ 162125 h 162513"/>
              <a:gd name="connsiteX25" fmla="*/ 441839 w 670778"/>
              <a:gd name="connsiteY25" fmla="*/ 108150 h 162513"/>
              <a:gd name="connsiteX26" fmla="*/ 318014 w 670778"/>
              <a:gd name="connsiteY26" fmla="*/ 70050 h 162513"/>
              <a:gd name="connsiteX27" fmla="*/ 276739 w 670778"/>
              <a:gd name="connsiteY27" fmla="*/ 9725 h 162513"/>
              <a:gd name="connsiteX28" fmla="*/ 244989 w 670778"/>
              <a:gd name="connsiteY28" fmla="*/ 76400 h 162513"/>
              <a:gd name="connsiteX29" fmla="*/ 156089 w 670778"/>
              <a:gd name="connsiteY29" fmla="*/ 41475 h 162513"/>
              <a:gd name="connsiteX30" fmla="*/ 184664 w 670778"/>
              <a:gd name="connsiteY30" fmla="*/ 89100 h 162513"/>
              <a:gd name="connsiteX31" fmla="*/ 121164 w 670778"/>
              <a:gd name="connsiteY31" fmla="*/ 130375 h 16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0778" h="162513">
                <a:moveTo>
                  <a:pt x="121164" y="130375"/>
                </a:moveTo>
                <a:cubicBezTo>
                  <a:pt x="90472" y="139371"/>
                  <a:pt x="-7953" y="148367"/>
                  <a:pt x="514" y="143075"/>
                </a:cubicBezTo>
                <a:cubicBezTo>
                  <a:pt x="8981" y="137783"/>
                  <a:pt x="153443" y="111325"/>
                  <a:pt x="171964" y="98625"/>
                </a:cubicBezTo>
                <a:cubicBezTo>
                  <a:pt x="190485" y="85925"/>
                  <a:pt x="102114" y="68992"/>
                  <a:pt x="111639" y="66875"/>
                </a:cubicBezTo>
                <a:cubicBezTo>
                  <a:pt x="121164" y="64758"/>
                  <a:pt x="209006" y="94921"/>
                  <a:pt x="229114" y="85925"/>
                </a:cubicBezTo>
                <a:cubicBezTo>
                  <a:pt x="249222" y="76929"/>
                  <a:pt x="229114" y="13958"/>
                  <a:pt x="232289" y="12900"/>
                </a:cubicBezTo>
                <a:cubicBezTo>
                  <a:pt x="235464" y="11842"/>
                  <a:pt x="231231" y="76400"/>
                  <a:pt x="248164" y="79575"/>
                </a:cubicBezTo>
                <a:cubicBezTo>
                  <a:pt x="265097" y="82750"/>
                  <a:pt x="321189" y="33537"/>
                  <a:pt x="333889" y="31950"/>
                </a:cubicBezTo>
                <a:cubicBezTo>
                  <a:pt x="346589" y="30363"/>
                  <a:pt x="320660" y="62642"/>
                  <a:pt x="324364" y="70050"/>
                </a:cubicBezTo>
                <a:cubicBezTo>
                  <a:pt x="328068" y="77458"/>
                  <a:pt x="344472" y="88042"/>
                  <a:pt x="356114" y="76400"/>
                </a:cubicBezTo>
                <a:cubicBezTo>
                  <a:pt x="367756" y="64758"/>
                  <a:pt x="389452" y="3904"/>
                  <a:pt x="394214" y="200"/>
                </a:cubicBezTo>
                <a:cubicBezTo>
                  <a:pt x="398976" y="-3504"/>
                  <a:pt x="377810" y="45179"/>
                  <a:pt x="384689" y="54175"/>
                </a:cubicBezTo>
                <a:cubicBezTo>
                  <a:pt x="391568" y="63171"/>
                  <a:pt x="423847" y="59996"/>
                  <a:pt x="435489" y="54175"/>
                </a:cubicBezTo>
                <a:cubicBezTo>
                  <a:pt x="447131" y="48354"/>
                  <a:pt x="454539" y="14488"/>
                  <a:pt x="454539" y="19250"/>
                </a:cubicBezTo>
                <a:cubicBezTo>
                  <a:pt x="454539" y="24012"/>
                  <a:pt x="425964" y="76400"/>
                  <a:pt x="435489" y="82750"/>
                </a:cubicBezTo>
                <a:cubicBezTo>
                  <a:pt x="445014" y="89100"/>
                  <a:pt x="495285" y="66875"/>
                  <a:pt x="511689" y="57350"/>
                </a:cubicBezTo>
                <a:cubicBezTo>
                  <a:pt x="528093" y="47825"/>
                  <a:pt x="536031" y="22425"/>
                  <a:pt x="533914" y="25600"/>
                </a:cubicBezTo>
                <a:cubicBezTo>
                  <a:pt x="531797" y="28775"/>
                  <a:pt x="503752" y="61583"/>
                  <a:pt x="498989" y="76400"/>
                </a:cubicBezTo>
                <a:cubicBezTo>
                  <a:pt x="494226" y="91217"/>
                  <a:pt x="491581" y="111854"/>
                  <a:pt x="505339" y="114500"/>
                </a:cubicBezTo>
                <a:cubicBezTo>
                  <a:pt x="519097" y="117146"/>
                  <a:pt x="565135" y="98096"/>
                  <a:pt x="581539" y="92275"/>
                </a:cubicBezTo>
                <a:cubicBezTo>
                  <a:pt x="597943" y="86454"/>
                  <a:pt x="607468" y="74813"/>
                  <a:pt x="603764" y="79575"/>
                </a:cubicBezTo>
                <a:cubicBezTo>
                  <a:pt x="600060" y="84337"/>
                  <a:pt x="564077" y="108150"/>
                  <a:pt x="559314" y="120850"/>
                </a:cubicBezTo>
                <a:cubicBezTo>
                  <a:pt x="554551" y="133550"/>
                  <a:pt x="556668" y="153658"/>
                  <a:pt x="575189" y="155775"/>
                </a:cubicBezTo>
                <a:cubicBezTo>
                  <a:pt x="593710" y="157892"/>
                  <a:pt x="666206" y="132492"/>
                  <a:pt x="670439" y="133550"/>
                </a:cubicBezTo>
                <a:cubicBezTo>
                  <a:pt x="674672" y="134608"/>
                  <a:pt x="638689" y="166358"/>
                  <a:pt x="600589" y="162125"/>
                </a:cubicBezTo>
                <a:cubicBezTo>
                  <a:pt x="562489" y="157892"/>
                  <a:pt x="488935" y="123496"/>
                  <a:pt x="441839" y="108150"/>
                </a:cubicBezTo>
                <a:cubicBezTo>
                  <a:pt x="394743" y="92804"/>
                  <a:pt x="345531" y="86454"/>
                  <a:pt x="318014" y="70050"/>
                </a:cubicBezTo>
                <a:cubicBezTo>
                  <a:pt x="290497" y="53646"/>
                  <a:pt x="288910" y="8667"/>
                  <a:pt x="276739" y="9725"/>
                </a:cubicBezTo>
                <a:cubicBezTo>
                  <a:pt x="264568" y="10783"/>
                  <a:pt x="265097" y="71108"/>
                  <a:pt x="244989" y="76400"/>
                </a:cubicBezTo>
                <a:cubicBezTo>
                  <a:pt x="224881" y="81692"/>
                  <a:pt x="166143" y="39358"/>
                  <a:pt x="156089" y="41475"/>
                </a:cubicBezTo>
                <a:cubicBezTo>
                  <a:pt x="146035" y="43592"/>
                  <a:pt x="188368" y="81692"/>
                  <a:pt x="184664" y="89100"/>
                </a:cubicBezTo>
                <a:cubicBezTo>
                  <a:pt x="180960" y="96508"/>
                  <a:pt x="151856" y="121379"/>
                  <a:pt x="121164" y="130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B3ED6E9-7630-C299-F15E-8B452DF4EC6F}"/>
              </a:ext>
            </a:extLst>
          </p:cNvPr>
          <p:cNvSpPr/>
          <p:nvPr/>
        </p:nvSpPr>
        <p:spPr>
          <a:xfrm>
            <a:off x="4802006" y="4629099"/>
            <a:ext cx="404908" cy="125292"/>
          </a:xfrm>
          <a:custGeom>
            <a:avLst/>
            <a:gdLst>
              <a:gd name="connsiteX0" fmla="*/ 398644 w 404908"/>
              <a:gd name="connsiteY0" fmla="*/ 66726 h 125292"/>
              <a:gd name="connsiteX1" fmla="*/ 201794 w 404908"/>
              <a:gd name="connsiteY1" fmla="*/ 101651 h 125292"/>
              <a:gd name="connsiteX2" fmla="*/ 30344 w 404908"/>
              <a:gd name="connsiteY2" fmla="*/ 123876 h 125292"/>
              <a:gd name="connsiteX3" fmla="*/ 4944 w 404908"/>
              <a:gd name="connsiteY3" fmla="*/ 120701 h 125292"/>
              <a:gd name="connsiteX4" fmla="*/ 87494 w 404908"/>
              <a:gd name="connsiteY4" fmla="*/ 101651 h 125292"/>
              <a:gd name="connsiteX5" fmla="*/ 62094 w 404908"/>
              <a:gd name="connsiteY5" fmla="*/ 79426 h 125292"/>
              <a:gd name="connsiteX6" fmla="*/ 214494 w 404908"/>
              <a:gd name="connsiteY6" fmla="*/ 95301 h 125292"/>
              <a:gd name="connsiteX7" fmla="*/ 77969 w 404908"/>
              <a:gd name="connsiteY7" fmla="*/ 63551 h 125292"/>
              <a:gd name="connsiteX8" fmla="*/ 224019 w 404908"/>
              <a:gd name="connsiteY8" fmla="*/ 79426 h 125292"/>
              <a:gd name="connsiteX9" fmla="*/ 192269 w 404908"/>
              <a:gd name="connsiteY9" fmla="*/ 57201 h 125292"/>
              <a:gd name="connsiteX10" fmla="*/ 252594 w 404908"/>
              <a:gd name="connsiteY10" fmla="*/ 54026 h 125292"/>
              <a:gd name="connsiteX11" fmla="*/ 208144 w 404908"/>
              <a:gd name="connsiteY11" fmla="*/ 51 h 125292"/>
              <a:gd name="connsiteX12" fmla="*/ 255769 w 404908"/>
              <a:gd name="connsiteY12" fmla="*/ 44501 h 125292"/>
              <a:gd name="connsiteX13" fmla="*/ 347844 w 404908"/>
              <a:gd name="connsiteY13" fmla="*/ 63551 h 125292"/>
              <a:gd name="connsiteX14" fmla="*/ 398644 w 404908"/>
              <a:gd name="connsiteY14" fmla="*/ 66726 h 12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908" h="125292">
                <a:moveTo>
                  <a:pt x="398644" y="66726"/>
                </a:moveTo>
                <a:cubicBezTo>
                  <a:pt x="374302" y="73076"/>
                  <a:pt x="263177" y="92126"/>
                  <a:pt x="201794" y="101651"/>
                </a:cubicBezTo>
                <a:cubicBezTo>
                  <a:pt x="140411" y="111176"/>
                  <a:pt x="63152" y="120701"/>
                  <a:pt x="30344" y="123876"/>
                </a:cubicBezTo>
                <a:cubicBezTo>
                  <a:pt x="-2464" y="127051"/>
                  <a:pt x="-4581" y="124405"/>
                  <a:pt x="4944" y="120701"/>
                </a:cubicBezTo>
                <a:cubicBezTo>
                  <a:pt x="14469" y="116997"/>
                  <a:pt x="77969" y="108530"/>
                  <a:pt x="87494" y="101651"/>
                </a:cubicBezTo>
                <a:cubicBezTo>
                  <a:pt x="97019" y="94772"/>
                  <a:pt x="40927" y="80484"/>
                  <a:pt x="62094" y="79426"/>
                </a:cubicBezTo>
                <a:cubicBezTo>
                  <a:pt x="83261" y="78368"/>
                  <a:pt x="211848" y="97947"/>
                  <a:pt x="214494" y="95301"/>
                </a:cubicBezTo>
                <a:cubicBezTo>
                  <a:pt x="217140" y="92655"/>
                  <a:pt x="76381" y="66197"/>
                  <a:pt x="77969" y="63551"/>
                </a:cubicBezTo>
                <a:cubicBezTo>
                  <a:pt x="79556" y="60905"/>
                  <a:pt x="204969" y="80484"/>
                  <a:pt x="224019" y="79426"/>
                </a:cubicBezTo>
                <a:cubicBezTo>
                  <a:pt x="243069" y="78368"/>
                  <a:pt x="187507" y="61434"/>
                  <a:pt x="192269" y="57201"/>
                </a:cubicBezTo>
                <a:cubicBezTo>
                  <a:pt x="197031" y="52968"/>
                  <a:pt x="249948" y="63551"/>
                  <a:pt x="252594" y="54026"/>
                </a:cubicBezTo>
                <a:cubicBezTo>
                  <a:pt x="255240" y="44501"/>
                  <a:pt x="207615" y="1638"/>
                  <a:pt x="208144" y="51"/>
                </a:cubicBezTo>
                <a:cubicBezTo>
                  <a:pt x="208673" y="-1536"/>
                  <a:pt x="232486" y="33918"/>
                  <a:pt x="255769" y="44501"/>
                </a:cubicBezTo>
                <a:cubicBezTo>
                  <a:pt x="279052" y="55084"/>
                  <a:pt x="325619" y="59318"/>
                  <a:pt x="347844" y="63551"/>
                </a:cubicBezTo>
                <a:cubicBezTo>
                  <a:pt x="370069" y="67784"/>
                  <a:pt x="422986" y="60376"/>
                  <a:pt x="398644" y="66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CA37823-EDBF-0979-A7D0-B3B51CC92476}"/>
              </a:ext>
            </a:extLst>
          </p:cNvPr>
          <p:cNvSpPr/>
          <p:nvPr/>
        </p:nvSpPr>
        <p:spPr>
          <a:xfrm>
            <a:off x="5024518" y="4641627"/>
            <a:ext cx="448128" cy="173690"/>
          </a:xfrm>
          <a:custGeom>
            <a:avLst/>
            <a:gdLst>
              <a:gd name="connsiteX0" fmla="*/ 1507 w 448128"/>
              <a:gd name="connsiteY0" fmla="*/ 22448 h 173690"/>
              <a:gd name="connsiteX1" fmla="*/ 211057 w 448128"/>
              <a:gd name="connsiteY1" fmla="*/ 223 h 173690"/>
              <a:gd name="connsiteX2" fmla="*/ 277732 w 448128"/>
              <a:gd name="connsiteY2" fmla="*/ 38323 h 173690"/>
              <a:gd name="connsiteX3" fmla="*/ 217407 w 448128"/>
              <a:gd name="connsiteY3" fmla="*/ 35148 h 173690"/>
              <a:gd name="connsiteX4" fmla="*/ 299957 w 448128"/>
              <a:gd name="connsiteY4" fmla="*/ 44673 h 173690"/>
              <a:gd name="connsiteX5" fmla="*/ 442832 w 448128"/>
              <a:gd name="connsiteY5" fmla="*/ 171673 h 173690"/>
              <a:gd name="connsiteX6" fmla="*/ 404732 w 448128"/>
              <a:gd name="connsiteY6" fmla="*/ 117698 h 173690"/>
              <a:gd name="connsiteX7" fmla="*/ 284082 w 448128"/>
              <a:gd name="connsiteY7" fmla="*/ 51023 h 173690"/>
              <a:gd name="connsiteX8" fmla="*/ 252332 w 448128"/>
              <a:gd name="connsiteY8" fmla="*/ 31973 h 173690"/>
              <a:gd name="connsiteX9" fmla="*/ 122157 w 448128"/>
              <a:gd name="connsiteY9" fmla="*/ 19273 h 173690"/>
              <a:gd name="connsiteX10" fmla="*/ 1507 w 448128"/>
              <a:gd name="connsiteY10" fmla="*/ 22448 h 17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128" h="173690">
                <a:moveTo>
                  <a:pt x="1507" y="22448"/>
                </a:moveTo>
                <a:cubicBezTo>
                  <a:pt x="16324" y="19273"/>
                  <a:pt x="165020" y="-2423"/>
                  <a:pt x="211057" y="223"/>
                </a:cubicBezTo>
                <a:cubicBezTo>
                  <a:pt x="257094" y="2869"/>
                  <a:pt x="276674" y="32502"/>
                  <a:pt x="277732" y="38323"/>
                </a:cubicBezTo>
                <a:cubicBezTo>
                  <a:pt x="278790" y="44144"/>
                  <a:pt x="213703" y="34090"/>
                  <a:pt x="217407" y="35148"/>
                </a:cubicBezTo>
                <a:cubicBezTo>
                  <a:pt x="221111" y="36206"/>
                  <a:pt x="262386" y="21919"/>
                  <a:pt x="299957" y="44673"/>
                </a:cubicBezTo>
                <a:cubicBezTo>
                  <a:pt x="337528" y="67427"/>
                  <a:pt x="425370" y="159502"/>
                  <a:pt x="442832" y="171673"/>
                </a:cubicBezTo>
                <a:cubicBezTo>
                  <a:pt x="460294" y="183844"/>
                  <a:pt x="431190" y="137806"/>
                  <a:pt x="404732" y="117698"/>
                </a:cubicBezTo>
                <a:cubicBezTo>
                  <a:pt x="378274" y="97590"/>
                  <a:pt x="309482" y="65310"/>
                  <a:pt x="284082" y="51023"/>
                </a:cubicBezTo>
                <a:cubicBezTo>
                  <a:pt x="258682" y="36736"/>
                  <a:pt x="279320" y="37265"/>
                  <a:pt x="252332" y="31973"/>
                </a:cubicBezTo>
                <a:cubicBezTo>
                  <a:pt x="225345" y="26681"/>
                  <a:pt x="159199" y="20331"/>
                  <a:pt x="122157" y="19273"/>
                </a:cubicBezTo>
                <a:cubicBezTo>
                  <a:pt x="85115" y="18215"/>
                  <a:pt x="-13310" y="25623"/>
                  <a:pt x="1507" y="22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61A9292-42E5-C7A1-31B7-89D575479619}"/>
              </a:ext>
            </a:extLst>
          </p:cNvPr>
          <p:cNvSpPr/>
          <p:nvPr/>
        </p:nvSpPr>
        <p:spPr>
          <a:xfrm>
            <a:off x="4714811" y="4883012"/>
            <a:ext cx="461210" cy="39187"/>
          </a:xfrm>
          <a:custGeom>
            <a:avLst/>
            <a:gdLst>
              <a:gd name="connsiteX0" fmla="*/ 64 w 461210"/>
              <a:gd name="connsiteY0" fmla="*/ 138 h 39187"/>
              <a:gd name="connsiteX1" fmla="*/ 79439 w 461210"/>
              <a:gd name="connsiteY1" fmla="*/ 22363 h 39187"/>
              <a:gd name="connsiteX2" fmla="*/ 187389 w 461210"/>
              <a:gd name="connsiteY2" fmla="*/ 9663 h 39187"/>
              <a:gd name="connsiteX3" fmla="*/ 152464 w 461210"/>
              <a:gd name="connsiteY3" fmla="*/ 12838 h 39187"/>
              <a:gd name="connsiteX4" fmla="*/ 279464 w 461210"/>
              <a:gd name="connsiteY4" fmla="*/ 6488 h 39187"/>
              <a:gd name="connsiteX5" fmla="*/ 457264 w 461210"/>
              <a:gd name="connsiteY5" fmla="*/ 16013 h 39187"/>
              <a:gd name="connsiteX6" fmla="*/ 384239 w 461210"/>
              <a:gd name="connsiteY6" fmla="*/ 12838 h 39187"/>
              <a:gd name="connsiteX7" fmla="*/ 174689 w 461210"/>
              <a:gd name="connsiteY7" fmla="*/ 38238 h 39187"/>
              <a:gd name="connsiteX8" fmla="*/ 247714 w 461210"/>
              <a:gd name="connsiteY8" fmla="*/ 25538 h 39187"/>
              <a:gd name="connsiteX9" fmla="*/ 133414 w 461210"/>
              <a:gd name="connsiteY9" fmla="*/ 38238 h 39187"/>
              <a:gd name="connsiteX10" fmla="*/ 92139 w 461210"/>
              <a:gd name="connsiteY10" fmla="*/ 35063 h 39187"/>
              <a:gd name="connsiteX11" fmla="*/ 64 w 461210"/>
              <a:gd name="connsiteY11" fmla="*/ 138 h 3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210" h="39187">
                <a:moveTo>
                  <a:pt x="64" y="138"/>
                </a:moveTo>
                <a:cubicBezTo>
                  <a:pt x="-2053" y="-1979"/>
                  <a:pt x="48218" y="20776"/>
                  <a:pt x="79439" y="22363"/>
                </a:cubicBezTo>
                <a:cubicBezTo>
                  <a:pt x="110660" y="23950"/>
                  <a:pt x="175218" y="11250"/>
                  <a:pt x="187389" y="9663"/>
                </a:cubicBezTo>
                <a:cubicBezTo>
                  <a:pt x="199560" y="8076"/>
                  <a:pt x="137118" y="13367"/>
                  <a:pt x="152464" y="12838"/>
                </a:cubicBezTo>
                <a:cubicBezTo>
                  <a:pt x="167810" y="12309"/>
                  <a:pt x="228664" y="5959"/>
                  <a:pt x="279464" y="6488"/>
                </a:cubicBezTo>
                <a:cubicBezTo>
                  <a:pt x="330264" y="7017"/>
                  <a:pt x="439802" y="14955"/>
                  <a:pt x="457264" y="16013"/>
                </a:cubicBezTo>
                <a:cubicBezTo>
                  <a:pt x="474726" y="17071"/>
                  <a:pt x="431335" y="9134"/>
                  <a:pt x="384239" y="12838"/>
                </a:cubicBezTo>
                <a:cubicBezTo>
                  <a:pt x="337143" y="16542"/>
                  <a:pt x="197443" y="36121"/>
                  <a:pt x="174689" y="38238"/>
                </a:cubicBezTo>
                <a:cubicBezTo>
                  <a:pt x="151935" y="40355"/>
                  <a:pt x="254593" y="25538"/>
                  <a:pt x="247714" y="25538"/>
                </a:cubicBezTo>
                <a:cubicBezTo>
                  <a:pt x="240835" y="25538"/>
                  <a:pt x="159343" y="36651"/>
                  <a:pt x="133414" y="38238"/>
                </a:cubicBezTo>
                <a:cubicBezTo>
                  <a:pt x="107485" y="39826"/>
                  <a:pt x="112776" y="39825"/>
                  <a:pt x="92139" y="35063"/>
                </a:cubicBezTo>
                <a:cubicBezTo>
                  <a:pt x="71502" y="30301"/>
                  <a:pt x="2181" y="2255"/>
                  <a:pt x="64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2DF9D92-91C4-1BB5-BC66-91C7E49443DD}"/>
              </a:ext>
            </a:extLst>
          </p:cNvPr>
          <p:cNvSpPr/>
          <p:nvPr/>
        </p:nvSpPr>
        <p:spPr>
          <a:xfrm>
            <a:off x="4679864" y="4756091"/>
            <a:ext cx="225740" cy="209868"/>
          </a:xfrm>
          <a:custGeom>
            <a:avLst/>
            <a:gdLst>
              <a:gd name="connsiteX0" fmla="*/ 225511 w 225740"/>
              <a:gd name="connsiteY0" fmla="*/ 59 h 209868"/>
              <a:gd name="connsiteX1" fmla="*/ 114386 w 225740"/>
              <a:gd name="connsiteY1" fmla="*/ 76259 h 209868"/>
              <a:gd name="connsiteX2" fmla="*/ 54061 w 225740"/>
              <a:gd name="connsiteY2" fmla="*/ 142934 h 209868"/>
              <a:gd name="connsiteX3" fmla="*/ 86 w 225740"/>
              <a:gd name="connsiteY3" fmla="*/ 209609 h 209868"/>
              <a:gd name="connsiteX4" fmla="*/ 66761 w 225740"/>
              <a:gd name="connsiteY4" fmla="*/ 117534 h 209868"/>
              <a:gd name="connsiteX5" fmla="*/ 82636 w 225740"/>
              <a:gd name="connsiteY5" fmla="*/ 88959 h 209868"/>
              <a:gd name="connsiteX6" fmla="*/ 225511 w 225740"/>
              <a:gd name="connsiteY6" fmla="*/ 59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40" h="209868">
                <a:moveTo>
                  <a:pt x="225511" y="59"/>
                </a:moveTo>
                <a:cubicBezTo>
                  <a:pt x="230803" y="-2058"/>
                  <a:pt x="142961" y="52447"/>
                  <a:pt x="114386" y="76259"/>
                </a:cubicBezTo>
                <a:cubicBezTo>
                  <a:pt x="85811" y="100071"/>
                  <a:pt x="73111" y="120709"/>
                  <a:pt x="54061" y="142934"/>
                </a:cubicBezTo>
                <a:cubicBezTo>
                  <a:pt x="35011" y="165159"/>
                  <a:pt x="-2031" y="213842"/>
                  <a:pt x="86" y="209609"/>
                </a:cubicBezTo>
                <a:cubicBezTo>
                  <a:pt x="2203" y="205376"/>
                  <a:pt x="53003" y="137642"/>
                  <a:pt x="66761" y="117534"/>
                </a:cubicBezTo>
                <a:cubicBezTo>
                  <a:pt x="80519" y="97426"/>
                  <a:pt x="57765" y="107480"/>
                  <a:pt x="82636" y="88959"/>
                </a:cubicBezTo>
                <a:cubicBezTo>
                  <a:pt x="107507" y="70438"/>
                  <a:pt x="220219" y="2176"/>
                  <a:pt x="22551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903BA45-C5C3-D749-209E-AFFB49DC368D}"/>
              </a:ext>
            </a:extLst>
          </p:cNvPr>
          <p:cNvSpPr/>
          <p:nvPr/>
        </p:nvSpPr>
        <p:spPr>
          <a:xfrm>
            <a:off x="5167826" y="4730737"/>
            <a:ext cx="325650" cy="200184"/>
          </a:xfrm>
          <a:custGeom>
            <a:avLst/>
            <a:gdLst>
              <a:gd name="connsiteX0" fmla="*/ 1074 w 325650"/>
              <a:gd name="connsiteY0" fmla="*/ 13 h 200184"/>
              <a:gd name="connsiteX1" fmla="*/ 89974 w 325650"/>
              <a:gd name="connsiteY1" fmla="*/ 31763 h 200184"/>
              <a:gd name="connsiteX2" fmla="*/ 175699 w 325650"/>
              <a:gd name="connsiteY2" fmla="*/ 101613 h 200184"/>
              <a:gd name="connsiteX3" fmla="*/ 153474 w 325650"/>
              <a:gd name="connsiteY3" fmla="*/ 79388 h 200184"/>
              <a:gd name="connsiteX4" fmla="*/ 223324 w 325650"/>
              <a:gd name="connsiteY4" fmla="*/ 127013 h 200184"/>
              <a:gd name="connsiteX5" fmla="*/ 204274 w 325650"/>
              <a:gd name="connsiteY5" fmla="*/ 111138 h 200184"/>
              <a:gd name="connsiteX6" fmla="*/ 264599 w 325650"/>
              <a:gd name="connsiteY6" fmla="*/ 136538 h 200184"/>
              <a:gd name="connsiteX7" fmla="*/ 324924 w 325650"/>
              <a:gd name="connsiteY7" fmla="*/ 200038 h 200184"/>
              <a:gd name="connsiteX8" fmla="*/ 293174 w 325650"/>
              <a:gd name="connsiteY8" fmla="*/ 152413 h 200184"/>
              <a:gd name="connsiteX9" fmla="*/ 223324 w 325650"/>
              <a:gd name="connsiteY9" fmla="*/ 101613 h 200184"/>
              <a:gd name="connsiteX10" fmla="*/ 153474 w 325650"/>
              <a:gd name="connsiteY10" fmla="*/ 34938 h 200184"/>
              <a:gd name="connsiteX11" fmla="*/ 1074 w 325650"/>
              <a:gd name="connsiteY11" fmla="*/ 13 h 2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650" h="200184">
                <a:moveTo>
                  <a:pt x="1074" y="13"/>
                </a:moveTo>
                <a:cubicBezTo>
                  <a:pt x="-9509" y="-516"/>
                  <a:pt x="60870" y="14830"/>
                  <a:pt x="89974" y="31763"/>
                </a:cubicBezTo>
                <a:cubicBezTo>
                  <a:pt x="119078" y="48696"/>
                  <a:pt x="165116" y="93676"/>
                  <a:pt x="175699" y="101613"/>
                </a:cubicBezTo>
                <a:cubicBezTo>
                  <a:pt x="186282" y="109550"/>
                  <a:pt x="145537" y="75155"/>
                  <a:pt x="153474" y="79388"/>
                </a:cubicBezTo>
                <a:cubicBezTo>
                  <a:pt x="161411" y="83621"/>
                  <a:pt x="223324" y="127013"/>
                  <a:pt x="223324" y="127013"/>
                </a:cubicBezTo>
                <a:cubicBezTo>
                  <a:pt x="231791" y="132305"/>
                  <a:pt x="197395" y="109551"/>
                  <a:pt x="204274" y="111138"/>
                </a:cubicBezTo>
                <a:cubicBezTo>
                  <a:pt x="211153" y="112725"/>
                  <a:pt x="244491" y="121721"/>
                  <a:pt x="264599" y="136538"/>
                </a:cubicBezTo>
                <a:cubicBezTo>
                  <a:pt x="284707" y="151355"/>
                  <a:pt x="320162" y="197392"/>
                  <a:pt x="324924" y="200038"/>
                </a:cubicBezTo>
                <a:cubicBezTo>
                  <a:pt x="329686" y="202684"/>
                  <a:pt x="310107" y="168817"/>
                  <a:pt x="293174" y="152413"/>
                </a:cubicBezTo>
                <a:cubicBezTo>
                  <a:pt x="276241" y="136009"/>
                  <a:pt x="246607" y="121192"/>
                  <a:pt x="223324" y="101613"/>
                </a:cubicBezTo>
                <a:cubicBezTo>
                  <a:pt x="200041" y="82034"/>
                  <a:pt x="187870" y="51871"/>
                  <a:pt x="153474" y="34938"/>
                </a:cubicBezTo>
                <a:cubicBezTo>
                  <a:pt x="119078" y="18005"/>
                  <a:pt x="11657" y="542"/>
                  <a:pt x="107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1E3887C-B59C-2ABE-0468-17C5451E3308}"/>
              </a:ext>
            </a:extLst>
          </p:cNvPr>
          <p:cNvSpPr/>
          <p:nvPr/>
        </p:nvSpPr>
        <p:spPr>
          <a:xfrm>
            <a:off x="5073650" y="4829164"/>
            <a:ext cx="325089" cy="69861"/>
          </a:xfrm>
          <a:custGeom>
            <a:avLst/>
            <a:gdLst>
              <a:gd name="connsiteX0" fmla="*/ 0 w 325089"/>
              <a:gd name="connsiteY0" fmla="*/ 69861 h 69861"/>
              <a:gd name="connsiteX1" fmla="*/ 187325 w 325089"/>
              <a:gd name="connsiteY1" fmla="*/ 28586 h 69861"/>
              <a:gd name="connsiteX2" fmla="*/ 323850 w 325089"/>
              <a:gd name="connsiteY2" fmla="*/ 11 h 69861"/>
              <a:gd name="connsiteX3" fmla="*/ 247650 w 325089"/>
              <a:gd name="connsiteY3" fmla="*/ 31761 h 69861"/>
              <a:gd name="connsiteX4" fmla="*/ 127000 w 325089"/>
              <a:gd name="connsiteY4" fmla="*/ 53986 h 69861"/>
              <a:gd name="connsiteX5" fmla="*/ 0 w 325089"/>
              <a:gd name="connsiteY5" fmla="*/ 69861 h 6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89" h="69861">
                <a:moveTo>
                  <a:pt x="0" y="69861"/>
                </a:moveTo>
                <a:lnTo>
                  <a:pt x="187325" y="28586"/>
                </a:lnTo>
                <a:cubicBezTo>
                  <a:pt x="241300" y="16944"/>
                  <a:pt x="313796" y="-518"/>
                  <a:pt x="323850" y="11"/>
                </a:cubicBezTo>
                <a:cubicBezTo>
                  <a:pt x="333904" y="540"/>
                  <a:pt x="280458" y="22765"/>
                  <a:pt x="247650" y="31761"/>
                </a:cubicBezTo>
                <a:cubicBezTo>
                  <a:pt x="214842" y="40757"/>
                  <a:pt x="127000" y="53986"/>
                  <a:pt x="127000" y="53986"/>
                </a:cubicBezTo>
                <a:lnTo>
                  <a:pt x="0" y="698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DEB9848-26C2-F0A6-5C43-A26443DCBCCA}"/>
              </a:ext>
            </a:extLst>
          </p:cNvPr>
          <p:cNvSpPr/>
          <p:nvPr/>
        </p:nvSpPr>
        <p:spPr>
          <a:xfrm>
            <a:off x="4670413" y="4898677"/>
            <a:ext cx="397498" cy="50192"/>
          </a:xfrm>
          <a:custGeom>
            <a:avLst/>
            <a:gdLst>
              <a:gd name="connsiteX0" fmla="*/ 12 w 397498"/>
              <a:gd name="connsiteY0" fmla="*/ 41623 h 50192"/>
              <a:gd name="connsiteX1" fmla="*/ 187337 w 397498"/>
              <a:gd name="connsiteY1" fmla="*/ 35273 h 50192"/>
              <a:gd name="connsiteX2" fmla="*/ 263537 w 397498"/>
              <a:gd name="connsiteY2" fmla="*/ 41623 h 50192"/>
              <a:gd name="connsiteX3" fmla="*/ 200037 w 397498"/>
              <a:gd name="connsiteY3" fmla="*/ 47973 h 50192"/>
              <a:gd name="connsiteX4" fmla="*/ 396887 w 397498"/>
              <a:gd name="connsiteY4" fmla="*/ 348 h 50192"/>
              <a:gd name="connsiteX5" fmla="*/ 257187 w 397498"/>
              <a:gd name="connsiteY5" fmla="*/ 25748 h 50192"/>
              <a:gd name="connsiteX6" fmla="*/ 127012 w 397498"/>
              <a:gd name="connsiteY6" fmla="*/ 13048 h 50192"/>
              <a:gd name="connsiteX7" fmla="*/ 177812 w 397498"/>
              <a:gd name="connsiteY7" fmla="*/ 16223 h 50192"/>
              <a:gd name="connsiteX8" fmla="*/ 12 w 397498"/>
              <a:gd name="connsiteY8" fmla="*/ 41623 h 5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98" h="50192">
                <a:moveTo>
                  <a:pt x="12" y="41623"/>
                </a:moveTo>
                <a:cubicBezTo>
                  <a:pt x="1599" y="44798"/>
                  <a:pt x="143416" y="35273"/>
                  <a:pt x="187337" y="35273"/>
                </a:cubicBezTo>
                <a:cubicBezTo>
                  <a:pt x="231258" y="35273"/>
                  <a:pt x="261420" y="39506"/>
                  <a:pt x="263537" y="41623"/>
                </a:cubicBezTo>
                <a:cubicBezTo>
                  <a:pt x="265654" y="43740"/>
                  <a:pt x="177812" y="54852"/>
                  <a:pt x="200037" y="47973"/>
                </a:cubicBezTo>
                <a:cubicBezTo>
                  <a:pt x="222262" y="41094"/>
                  <a:pt x="387362" y="4052"/>
                  <a:pt x="396887" y="348"/>
                </a:cubicBezTo>
                <a:cubicBezTo>
                  <a:pt x="406412" y="-3356"/>
                  <a:pt x="302166" y="23631"/>
                  <a:pt x="257187" y="25748"/>
                </a:cubicBezTo>
                <a:cubicBezTo>
                  <a:pt x="212208" y="27865"/>
                  <a:pt x="140241" y="14635"/>
                  <a:pt x="127012" y="13048"/>
                </a:cubicBezTo>
                <a:cubicBezTo>
                  <a:pt x="113783" y="11461"/>
                  <a:pt x="203212" y="9873"/>
                  <a:pt x="177812" y="16223"/>
                </a:cubicBezTo>
                <a:cubicBezTo>
                  <a:pt x="152412" y="22573"/>
                  <a:pt x="-1575" y="38448"/>
                  <a:pt x="12" y="4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2C21733-820A-BA33-553B-FFEB75EB05DF}"/>
              </a:ext>
            </a:extLst>
          </p:cNvPr>
          <p:cNvSpPr/>
          <p:nvPr/>
        </p:nvSpPr>
        <p:spPr>
          <a:xfrm>
            <a:off x="5057541" y="4838733"/>
            <a:ext cx="534347" cy="151987"/>
          </a:xfrm>
          <a:custGeom>
            <a:avLst/>
            <a:gdLst>
              <a:gd name="connsiteX0" fmla="*/ 234 w 534347"/>
              <a:gd name="connsiteY0" fmla="*/ 76167 h 151987"/>
              <a:gd name="connsiteX1" fmla="*/ 279634 w 534347"/>
              <a:gd name="connsiteY1" fmla="*/ 63467 h 151987"/>
              <a:gd name="connsiteX2" fmla="*/ 260584 w 534347"/>
              <a:gd name="connsiteY2" fmla="*/ 38067 h 151987"/>
              <a:gd name="connsiteX3" fmla="*/ 390759 w 534347"/>
              <a:gd name="connsiteY3" fmla="*/ 76167 h 151987"/>
              <a:gd name="connsiteX4" fmla="*/ 352659 w 534347"/>
              <a:gd name="connsiteY4" fmla="*/ 50767 h 151987"/>
              <a:gd name="connsiteX5" fmla="*/ 530459 w 534347"/>
              <a:gd name="connsiteY5" fmla="*/ 149192 h 151987"/>
              <a:gd name="connsiteX6" fmla="*/ 463784 w 534347"/>
              <a:gd name="connsiteY6" fmla="*/ 114267 h 151987"/>
              <a:gd name="connsiteX7" fmla="*/ 330434 w 534347"/>
              <a:gd name="connsiteY7" fmla="*/ 3142 h 151987"/>
              <a:gd name="connsiteX8" fmla="*/ 365359 w 534347"/>
              <a:gd name="connsiteY8" fmla="*/ 31717 h 151987"/>
              <a:gd name="connsiteX9" fmla="*/ 285984 w 534347"/>
              <a:gd name="connsiteY9" fmla="*/ 44417 h 151987"/>
              <a:gd name="connsiteX10" fmla="*/ 232009 w 534347"/>
              <a:gd name="connsiteY10" fmla="*/ 47592 h 151987"/>
              <a:gd name="connsiteX11" fmla="*/ 234 w 534347"/>
              <a:gd name="connsiteY11" fmla="*/ 76167 h 1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347" h="151987">
                <a:moveTo>
                  <a:pt x="234" y="76167"/>
                </a:moveTo>
                <a:cubicBezTo>
                  <a:pt x="8171" y="78813"/>
                  <a:pt x="236242" y="69817"/>
                  <a:pt x="279634" y="63467"/>
                </a:cubicBezTo>
                <a:cubicBezTo>
                  <a:pt x="323026" y="57117"/>
                  <a:pt x="242063" y="35950"/>
                  <a:pt x="260584" y="38067"/>
                </a:cubicBezTo>
                <a:cubicBezTo>
                  <a:pt x="279105" y="40184"/>
                  <a:pt x="375413" y="74050"/>
                  <a:pt x="390759" y="76167"/>
                </a:cubicBezTo>
                <a:cubicBezTo>
                  <a:pt x="406105" y="78284"/>
                  <a:pt x="329376" y="38596"/>
                  <a:pt x="352659" y="50767"/>
                </a:cubicBezTo>
                <a:cubicBezTo>
                  <a:pt x="375942" y="62938"/>
                  <a:pt x="511938" y="138609"/>
                  <a:pt x="530459" y="149192"/>
                </a:cubicBezTo>
                <a:cubicBezTo>
                  <a:pt x="548980" y="159775"/>
                  <a:pt x="497122" y="138609"/>
                  <a:pt x="463784" y="114267"/>
                </a:cubicBezTo>
                <a:cubicBezTo>
                  <a:pt x="430446" y="89925"/>
                  <a:pt x="346838" y="16900"/>
                  <a:pt x="330434" y="3142"/>
                </a:cubicBezTo>
                <a:cubicBezTo>
                  <a:pt x="314030" y="-10616"/>
                  <a:pt x="372767" y="24838"/>
                  <a:pt x="365359" y="31717"/>
                </a:cubicBezTo>
                <a:cubicBezTo>
                  <a:pt x="357951" y="38596"/>
                  <a:pt x="308209" y="41771"/>
                  <a:pt x="285984" y="44417"/>
                </a:cubicBezTo>
                <a:cubicBezTo>
                  <a:pt x="263759" y="47063"/>
                  <a:pt x="275401" y="43359"/>
                  <a:pt x="232009" y="47592"/>
                </a:cubicBezTo>
                <a:cubicBezTo>
                  <a:pt x="188617" y="51825"/>
                  <a:pt x="-7703" y="73521"/>
                  <a:pt x="234" y="7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A9063FC-5872-21DE-D3CF-91356B07CB64}"/>
              </a:ext>
            </a:extLst>
          </p:cNvPr>
          <p:cNvSpPr/>
          <p:nvPr/>
        </p:nvSpPr>
        <p:spPr>
          <a:xfrm>
            <a:off x="4892396" y="4696443"/>
            <a:ext cx="354832" cy="212202"/>
          </a:xfrm>
          <a:custGeom>
            <a:avLst/>
            <a:gdLst>
              <a:gd name="connsiteX0" fmla="*/ 349529 w 354832"/>
              <a:gd name="connsiteY0" fmla="*/ 15257 h 212202"/>
              <a:gd name="connsiteX1" fmla="*/ 298729 w 354832"/>
              <a:gd name="connsiteY1" fmla="*/ 62882 h 212202"/>
              <a:gd name="connsiteX2" fmla="*/ 317779 w 354832"/>
              <a:gd name="connsiteY2" fmla="*/ 126382 h 212202"/>
              <a:gd name="connsiteX3" fmla="*/ 301904 w 354832"/>
              <a:gd name="connsiteY3" fmla="*/ 177182 h 212202"/>
              <a:gd name="connsiteX4" fmla="*/ 225704 w 354832"/>
              <a:gd name="connsiteY4" fmla="*/ 199407 h 212202"/>
              <a:gd name="connsiteX5" fmla="*/ 95529 w 354832"/>
              <a:gd name="connsiteY5" fmla="*/ 212107 h 212202"/>
              <a:gd name="connsiteX6" fmla="*/ 25679 w 354832"/>
              <a:gd name="connsiteY6" fmla="*/ 193057 h 212202"/>
              <a:gd name="connsiteX7" fmla="*/ 279 w 354832"/>
              <a:gd name="connsiteY7" fmla="*/ 142257 h 212202"/>
              <a:gd name="connsiteX8" fmla="*/ 22504 w 354832"/>
              <a:gd name="connsiteY8" fmla="*/ 59707 h 212202"/>
              <a:gd name="connsiteX9" fmla="*/ 149504 w 354832"/>
              <a:gd name="connsiteY9" fmla="*/ 2557 h 212202"/>
              <a:gd name="connsiteX10" fmla="*/ 349529 w 354832"/>
              <a:gd name="connsiteY10" fmla="*/ 15257 h 2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832" h="212202">
                <a:moveTo>
                  <a:pt x="349529" y="15257"/>
                </a:moveTo>
                <a:cubicBezTo>
                  <a:pt x="374400" y="25311"/>
                  <a:pt x="304021" y="44361"/>
                  <a:pt x="298729" y="62882"/>
                </a:cubicBezTo>
                <a:cubicBezTo>
                  <a:pt x="293437" y="81403"/>
                  <a:pt x="317250" y="107332"/>
                  <a:pt x="317779" y="126382"/>
                </a:cubicBezTo>
                <a:cubicBezTo>
                  <a:pt x="318308" y="145432"/>
                  <a:pt x="317250" y="165011"/>
                  <a:pt x="301904" y="177182"/>
                </a:cubicBezTo>
                <a:cubicBezTo>
                  <a:pt x="286558" y="189353"/>
                  <a:pt x="260100" y="193586"/>
                  <a:pt x="225704" y="199407"/>
                </a:cubicBezTo>
                <a:cubicBezTo>
                  <a:pt x="191308" y="205228"/>
                  <a:pt x="128866" y="213165"/>
                  <a:pt x="95529" y="212107"/>
                </a:cubicBezTo>
                <a:cubicBezTo>
                  <a:pt x="62192" y="211049"/>
                  <a:pt x="41554" y="204699"/>
                  <a:pt x="25679" y="193057"/>
                </a:cubicBezTo>
                <a:cubicBezTo>
                  <a:pt x="9804" y="181415"/>
                  <a:pt x="808" y="164482"/>
                  <a:pt x="279" y="142257"/>
                </a:cubicBezTo>
                <a:cubicBezTo>
                  <a:pt x="-250" y="120032"/>
                  <a:pt x="-2367" y="82990"/>
                  <a:pt x="22504" y="59707"/>
                </a:cubicBezTo>
                <a:cubicBezTo>
                  <a:pt x="47375" y="36424"/>
                  <a:pt x="101350" y="9965"/>
                  <a:pt x="149504" y="2557"/>
                </a:cubicBezTo>
                <a:cubicBezTo>
                  <a:pt x="197658" y="-4851"/>
                  <a:pt x="324658" y="5203"/>
                  <a:pt x="349529" y="15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6B44BA4C-3868-B591-7850-A557007E0E64}"/>
              </a:ext>
            </a:extLst>
          </p:cNvPr>
          <p:cNvSpPr/>
          <p:nvPr/>
        </p:nvSpPr>
        <p:spPr>
          <a:xfrm>
            <a:off x="4997424" y="479684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月 16">
            <a:extLst>
              <a:ext uri="{FF2B5EF4-FFF2-40B4-BE49-F238E27FC236}">
                <a16:creationId xmlns:a16="http://schemas.microsoft.com/office/drawing/2014/main" id="{A34D266B-589E-7BAB-3711-6F34E2CF7C40}"/>
              </a:ext>
            </a:extLst>
          </p:cNvPr>
          <p:cNvSpPr/>
          <p:nvPr/>
        </p:nvSpPr>
        <p:spPr>
          <a:xfrm rot="2077976">
            <a:off x="5066386" y="4765301"/>
            <a:ext cx="71730" cy="9871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050C562-3357-A989-B8FE-825B6103A87F}"/>
              </a:ext>
            </a:extLst>
          </p:cNvPr>
          <p:cNvSpPr/>
          <p:nvPr/>
        </p:nvSpPr>
        <p:spPr>
          <a:xfrm>
            <a:off x="5026018" y="4905375"/>
            <a:ext cx="480552" cy="73231"/>
          </a:xfrm>
          <a:custGeom>
            <a:avLst/>
            <a:gdLst>
              <a:gd name="connsiteX0" fmla="*/ 7 w 480552"/>
              <a:gd name="connsiteY0" fmla="*/ 6350 h 73231"/>
              <a:gd name="connsiteX1" fmla="*/ 292107 w 480552"/>
              <a:gd name="connsiteY1" fmla="*/ 9525 h 73231"/>
              <a:gd name="connsiteX2" fmla="*/ 212732 w 480552"/>
              <a:gd name="connsiteY2" fmla="*/ 31750 h 73231"/>
              <a:gd name="connsiteX3" fmla="*/ 314332 w 480552"/>
              <a:gd name="connsiteY3" fmla="*/ 34925 h 73231"/>
              <a:gd name="connsiteX4" fmla="*/ 263532 w 480552"/>
              <a:gd name="connsiteY4" fmla="*/ 73025 h 73231"/>
              <a:gd name="connsiteX5" fmla="*/ 479432 w 480552"/>
              <a:gd name="connsiteY5" fmla="*/ 15875 h 73231"/>
              <a:gd name="connsiteX6" fmla="*/ 346082 w 480552"/>
              <a:gd name="connsiteY6" fmla="*/ 53975 h 73231"/>
              <a:gd name="connsiteX7" fmla="*/ 298457 w 480552"/>
              <a:gd name="connsiteY7" fmla="*/ 34925 h 73231"/>
              <a:gd name="connsiteX8" fmla="*/ 301632 w 480552"/>
              <a:gd name="connsiteY8" fmla="*/ 0 h 73231"/>
              <a:gd name="connsiteX9" fmla="*/ 7 w 480552"/>
              <a:gd name="connsiteY9" fmla="*/ 6350 h 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552" h="73231">
                <a:moveTo>
                  <a:pt x="7" y="6350"/>
                </a:moveTo>
                <a:cubicBezTo>
                  <a:pt x="-1580" y="7937"/>
                  <a:pt x="256653" y="5292"/>
                  <a:pt x="292107" y="9525"/>
                </a:cubicBezTo>
                <a:cubicBezTo>
                  <a:pt x="327561" y="13758"/>
                  <a:pt x="209028" y="27517"/>
                  <a:pt x="212732" y="31750"/>
                </a:cubicBezTo>
                <a:cubicBezTo>
                  <a:pt x="216436" y="35983"/>
                  <a:pt x="305865" y="28046"/>
                  <a:pt x="314332" y="34925"/>
                </a:cubicBezTo>
                <a:cubicBezTo>
                  <a:pt x="322799" y="41804"/>
                  <a:pt x="236015" y="76200"/>
                  <a:pt x="263532" y="73025"/>
                </a:cubicBezTo>
                <a:cubicBezTo>
                  <a:pt x="291049" y="69850"/>
                  <a:pt x="465674" y="19050"/>
                  <a:pt x="479432" y="15875"/>
                </a:cubicBezTo>
                <a:cubicBezTo>
                  <a:pt x="493190" y="12700"/>
                  <a:pt x="376245" y="50800"/>
                  <a:pt x="346082" y="53975"/>
                </a:cubicBezTo>
                <a:cubicBezTo>
                  <a:pt x="315919" y="57150"/>
                  <a:pt x="305865" y="43921"/>
                  <a:pt x="298457" y="34925"/>
                </a:cubicBezTo>
                <a:cubicBezTo>
                  <a:pt x="291049" y="25929"/>
                  <a:pt x="349786" y="1058"/>
                  <a:pt x="301632" y="0"/>
                </a:cubicBezTo>
                <a:lnTo>
                  <a:pt x="7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57E07AE-46B4-BD71-8088-09A1E0B7242F}"/>
              </a:ext>
            </a:extLst>
          </p:cNvPr>
          <p:cNvSpPr/>
          <p:nvPr/>
        </p:nvSpPr>
        <p:spPr>
          <a:xfrm>
            <a:off x="4736082" y="4939860"/>
            <a:ext cx="506036" cy="41978"/>
          </a:xfrm>
          <a:custGeom>
            <a:avLst/>
            <a:gdLst>
              <a:gd name="connsiteX0" fmla="*/ 1018 w 506036"/>
              <a:gd name="connsiteY0" fmla="*/ 41715 h 41978"/>
              <a:gd name="connsiteX1" fmla="*/ 302643 w 506036"/>
              <a:gd name="connsiteY1" fmla="*/ 13140 h 41978"/>
              <a:gd name="connsiteX2" fmla="*/ 505843 w 506036"/>
              <a:gd name="connsiteY2" fmla="*/ 9965 h 41978"/>
              <a:gd name="connsiteX3" fmla="*/ 334393 w 506036"/>
              <a:gd name="connsiteY3" fmla="*/ 440 h 41978"/>
              <a:gd name="connsiteX4" fmla="*/ 70868 w 506036"/>
              <a:gd name="connsiteY4" fmla="*/ 25840 h 41978"/>
              <a:gd name="connsiteX5" fmla="*/ 201043 w 506036"/>
              <a:gd name="connsiteY5" fmla="*/ 25840 h 41978"/>
              <a:gd name="connsiteX6" fmla="*/ 1018 w 506036"/>
              <a:gd name="connsiteY6" fmla="*/ 41715 h 4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036" h="41978">
                <a:moveTo>
                  <a:pt x="1018" y="41715"/>
                </a:moveTo>
                <a:cubicBezTo>
                  <a:pt x="17951" y="39598"/>
                  <a:pt x="218506" y="18432"/>
                  <a:pt x="302643" y="13140"/>
                </a:cubicBezTo>
                <a:cubicBezTo>
                  <a:pt x="386781" y="7848"/>
                  <a:pt x="500551" y="12082"/>
                  <a:pt x="505843" y="9965"/>
                </a:cubicBezTo>
                <a:cubicBezTo>
                  <a:pt x="511135" y="7848"/>
                  <a:pt x="406889" y="-2206"/>
                  <a:pt x="334393" y="440"/>
                </a:cubicBezTo>
                <a:cubicBezTo>
                  <a:pt x="261897" y="3086"/>
                  <a:pt x="93093" y="21607"/>
                  <a:pt x="70868" y="25840"/>
                </a:cubicBezTo>
                <a:cubicBezTo>
                  <a:pt x="48643" y="30073"/>
                  <a:pt x="218505" y="18961"/>
                  <a:pt x="201043" y="25840"/>
                </a:cubicBezTo>
                <a:cubicBezTo>
                  <a:pt x="183581" y="32719"/>
                  <a:pt x="-15915" y="43832"/>
                  <a:pt x="1018" y="41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8458AAB-D612-92BC-096C-25007F0602D9}"/>
              </a:ext>
            </a:extLst>
          </p:cNvPr>
          <p:cNvSpPr/>
          <p:nvPr/>
        </p:nvSpPr>
        <p:spPr>
          <a:xfrm>
            <a:off x="5381253" y="4933945"/>
            <a:ext cx="224990" cy="69917"/>
          </a:xfrm>
          <a:custGeom>
            <a:avLst/>
            <a:gdLst>
              <a:gd name="connsiteX0" fmla="*/ 372 w 224990"/>
              <a:gd name="connsiteY0" fmla="*/ 5 h 69917"/>
              <a:gd name="connsiteX1" fmla="*/ 114672 w 224990"/>
              <a:gd name="connsiteY1" fmla="*/ 44455 h 69917"/>
              <a:gd name="connsiteX2" fmla="*/ 51172 w 224990"/>
              <a:gd name="connsiteY2" fmla="*/ 53980 h 69917"/>
              <a:gd name="connsiteX3" fmla="*/ 222622 w 224990"/>
              <a:gd name="connsiteY3" fmla="*/ 69855 h 69917"/>
              <a:gd name="connsiteX4" fmla="*/ 146422 w 224990"/>
              <a:gd name="connsiteY4" fmla="*/ 47630 h 69917"/>
              <a:gd name="connsiteX5" fmla="*/ 79747 w 224990"/>
              <a:gd name="connsiteY5" fmla="*/ 47630 h 69917"/>
              <a:gd name="connsiteX6" fmla="*/ 372 w 224990"/>
              <a:gd name="connsiteY6" fmla="*/ 5 h 6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90" h="69917">
                <a:moveTo>
                  <a:pt x="372" y="5"/>
                </a:moveTo>
                <a:cubicBezTo>
                  <a:pt x="6193" y="-524"/>
                  <a:pt x="106205" y="35459"/>
                  <a:pt x="114672" y="44455"/>
                </a:cubicBezTo>
                <a:cubicBezTo>
                  <a:pt x="123139" y="53451"/>
                  <a:pt x="33180" y="49747"/>
                  <a:pt x="51172" y="53980"/>
                </a:cubicBezTo>
                <a:cubicBezTo>
                  <a:pt x="69164" y="58213"/>
                  <a:pt x="206747" y="70913"/>
                  <a:pt x="222622" y="69855"/>
                </a:cubicBezTo>
                <a:cubicBezTo>
                  <a:pt x="238497" y="68797"/>
                  <a:pt x="170235" y="51334"/>
                  <a:pt x="146422" y="47630"/>
                </a:cubicBezTo>
                <a:cubicBezTo>
                  <a:pt x="122610" y="43926"/>
                  <a:pt x="100914" y="55568"/>
                  <a:pt x="79747" y="47630"/>
                </a:cubicBezTo>
                <a:cubicBezTo>
                  <a:pt x="58580" y="39693"/>
                  <a:pt x="-5449" y="534"/>
                  <a:pt x="37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55E44BF-7783-D19C-78C2-11A346D61F56}"/>
              </a:ext>
            </a:extLst>
          </p:cNvPr>
          <p:cNvSpPr/>
          <p:nvPr/>
        </p:nvSpPr>
        <p:spPr>
          <a:xfrm>
            <a:off x="4692650" y="4359273"/>
            <a:ext cx="241399" cy="130411"/>
          </a:xfrm>
          <a:custGeom>
            <a:avLst/>
            <a:gdLst>
              <a:gd name="connsiteX0" fmla="*/ 0 w 241399"/>
              <a:gd name="connsiteY0" fmla="*/ 12702 h 130411"/>
              <a:gd name="connsiteX1" fmla="*/ 114300 w 241399"/>
              <a:gd name="connsiteY1" fmla="*/ 98427 h 130411"/>
              <a:gd name="connsiteX2" fmla="*/ 104775 w 241399"/>
              <a:gd name="connsiteY2" fmla="*/ 60327 h 130411"/>
              <a:gd name="connsiteX3" fmla="*/ 187325 w 241399"/>
              <a:gd name="connsiteY3" fmla="*/ 130177 h 130411"/>
              <a:gd name="connsiteX4" fmla="*/ 161925 w 241399"/>
              <a:gd name="connsiteY4" fmla="*/ 31752 h 130411"/>
              <a:gd name="connsiteX5" fmla="*/ 241300 w 241399"/>
              <a:gd name="connsiteY5" fmla="*/ 114302 h 130411"/>
              <a:gd name="connsiteX6" fmla="*/ 142875 w 241399"/>
              <a:gd name="connsiteY6" fmla="*/ 2 h 130411"/>
              <a:gd name="connsiteX7" fmla="*/ 165100 w 241399"/>
              <a:gd name="connsiteY7" fmla="*/ 111127 h 130411"/>
              <a:gd name="connsiteX8" fmla="*/ 114300 w 241399"/>
              <a:gd name="connsiteY8" fmla="*/ 79377 h 130411"/>
              <a:gd name="connsiteX9" fmla="*/ 0 w 241399"/>
              <a:gd name="connsiteY9" fmla="*/ 12702 h 13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399" h="130411">
                <a:moveTo>
                  <a:pt x="0" y="12702"/>
                </a:moveTo>
                <a:cubicBezTo>
                  <a:pt x="0" y="15877"/>
                  <a:pt x="96838" y="90490"/>
                  <a:pt x="114300" y="98427"/>
                </a:cubicBezTo>
                <a:cubicBezTo>
                  <a:pt x="131762" y="106364"/>
                  <a:pt x="92604" y="55035"/>
                  <a:pt x="104775" y="60327"/>
                </a:cubicBezTo>
                <a:cubicBezTo>
                  <a:pt x="116946" y="65619"/>
                  <a:pt x="177800" y="134940"/>
                  <a:pt x="187325" y="130177"/>
                </a:cubicBezTo>
                <a:cubicBezTo>
                  <a:pt x="196850" y="125414"/>
                  <a:pt x="152929" y="34398"/>
                  <a:pt x="161925" y="31752"/>
                </a:cubicBezTo>
                <a:cubicBezTo>
                  <a:pt x="170921" y="29106"/>
                  <a:pt x="244475" y="119594"/>
                  <a:pt x="241300" y="114302"/>
                </a:cubicBezTo>
                <a:cubicBezTo>
                  <a:pt x="238125" y="109010"/>
                  <a:pt x="155575" y="531"/>
                  <a:pt x="142875" y="2"/>
                </a:cubicBezTo>
                <a:cubicBezTo>
                  <a:pt x="130175" y="-527"/>
                  <a:pt x="169862" y="97898"/>
                  <a:pt x="165100" y="111127"/>
                </a:cubicBezTo>
                <a:cubicBezTo>
                  <a:pt x="160338" y="124356"/>
                  <a:pt x="138112" y="92606"/>
                  <a:pt x="114300" y="79377"/>
                </a:cubicBezTo>
                <a:cubicBezTo>
                  <a:pt x="90488" y="66148"/>
                  <a:pt x="0" y="9527"/>
                  <a:pt x="0" y="1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7AC6AC3-6373-DD1E-84EB-C7A118B96569}"/>
              </a:ext>
            </a:extLst>
          </p:cNvPr>
          <p:cNvSpPr/>
          <p:nvPr/>
        </p:nvSpPr>
        <p:spPr>
          <a:xfrm>
            <a:off x="4803655" y="4247932"/>
            <a:ext cx="260619" cy="108194"/>
          </a:xfrm>
          <a:custGeom>
            <a:avLst/>
            <a:gdLst>
              <a:gd name="connsiteX0" fmla="*/ 120 w 260619"/>
              <a:gd name="connsiteY0" fmla="*/ 108168 h 108194"/>
              <a:gd name="connsiteX1" fmla="*/ 92195 w 260619"/>
              <a:gd name="connsiteY1" fmla="*/ 31968 h 108194"/>
              <a:gd name="connsiteX2" fmla="*/ 76320 w 260619"/>
              <a:gd name="connsiteY2" fmla="*/ 66893 h 108194"/>
              <a:gd name="connsiteX3" fmla="*/ 171570 w 260619"/>
              <a:gd name="connsiteY3" fmla="*/ 57368 h 108194"/>
              <a:gd name="connsiteX4" fmla="*/ 260470 w 260619"/>
              <a:gd name="connsiteY4" fmla="*/ 218 h 108194"/>
              <a:gd name="connsiteX5" fmla="*/ 190620 w 260619"/>
              <a:gd name="connsiteY5" fmla="*/ 38318 h 108194"/>
              <a:gd name="connsiteX6" fmla="*/ 111245 w 260619"/>
              <a:gd name="connsiteY6" fmla="*/ 54193 h 108194"/>
              <a:gd name="connsiteX7" fmla="*/ 127120 w 260619"/>
              <a:gd name="connsiteY7" fmla="*/ 6568 h 108194"/>
              <a:gd name="connsiteX8" fmla="*/ 19170 w 260619"/>
              <a:gd name="connsiteY8" fmla="*/ 12918 h 108194"/>
              <a:gd name="connsiteX9" fmla="*/ 114420 w 260619"/>
              <a:gd name="connsiteY9" fmla="*/ 22443 h 108194"/>
              <a:gd name="connsiteX10" fmla="*/ 120 w 260619"/>
              <a:gd name="connsiteY10" fmla="*/ 108168 h 1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19" h="108194">
                <a:moveTo>
                  <a:pt x="120" y="108168"/>
                </a:moveTo>
                <a:cubicBezTo>
                  <a:pt x="-3584" y="109755"/>
                  <a:pt x="79495" y="38847"/>
                  <a:pt x="92195" y="31968"/>
                </a:cubicBezTo>
                <a:cubicBezTo>
                  <a:pt x="104895" y="25089"/>
                  <a:pt x="63091" y="62660"/>
                  <a:pt x="76320" y="66893"/>
                </a:cubicBezTo>
                <a:cubicBezTo>
                  <a:pt x="89549" y="71126"/>
                  <a:pt x="140878" y="68480"/>
                  <a:pt x="171570" y="57368"/>
                </a:cubicBezTo>
                <a:cubicBezTo>
                  <a:pt x="202262" y="46255"/>
                  <a:pt x="257295" y="3393"/>
                  <a:pt x="260470" y="218"/>
                </a:cubicBezTo>
                <a:cubicBezTo>
                  <a:pt x="263645" y="-2957"/>
                  <a:pt x="215491" y="29322"/>
                  <a:pt x="190620" y="38318"/>
                </a:cubicBezTo>
                <a:cubicBezTo>
                  <a:pt x="165749" y="47314"/>
                  <a:pt x="121828" y="59485"/>
                  <a:pt x="111245" y="54193"/>
                </a:cubicBezTo>
                <a:cubicBezTo>
                  <a:pt x="100662" y="48901"/>
                  <a:pt x="142466" y="13447"/>
                  <a:pt x="127120" y="6568"/>
                </a:cubicBezTo>
                <a:cubicBezTo>
                  <a:pt x="111774" y="-311"/>
                  <a:pt x="21287" y="10272"/>
                  <a:pt x="19170" y="12918"/>
                </a:cubicBezTo>
                <a:cubicBezTo>
                  <a:pt x="17053" y="15564"/>
                  <a:pt x="116007" y="8685"/>
                  <a:pt x="114420" y="22443"/>
                </a:cubicBezTo>
                <a:cubicBezTo>
                  <a:pt x="112833" y="36201"/>
                  <a:pt x="3824" y="106581"/>
                  <a:pt x="120" y="108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588A76C-37A3-10CF-9E26-E8DA005B6637}"/>
              </a:ext>
            </a:extLst>
          </p:cNvPr>
          <p:cNvSpPr/>
          <p:nvPr/>
        </p:nvSpPr>
        <p:spPr>
          <a:xfrm>
            <a:off x="4907498" y="4295772"/>
            <a:ext cx="442556" cy="168547"/>
          </a:xfrm>
          <a:custGeom>
            <a:avLst/>
            <a:gdLst>
              <a:gd name="connsiteX0" fmla="*/ 1052 w 442556"/>
              <a:gd name="connsiteY0" fmla="*/ 168278 h 168547"/>
              <a:gd name="connsiteX1" fmla="*/ 128052 w 442556"/>
              <a:gd name="connsiteY1" fmla="*/ 98428 h 168547"/>
              <a:gd name="connsiteX2" fmla="*/ 115352 w 442556"/>
              <a:gd name="connsiteY2" fmla="*/ 22228 h 168547"/>
              <a:gd name="connsiteX3" fmla="*/ 182027 w 442556"/>
              <a:gd name="connsiteY3" fmla="*/ 88903 h 168547"/>
              <a:gd name="connsiteX4" fmla="*/ 204252 w 442556"/>
              <a:gd name="connsiteY4" fmla="*/ 63503 h 168547"/>
              <a:gd name="connsiteX5" fmla="*/ 293152 w 442556"/>
              <a:gd name="connsiteY5" fmla="*/ 53978 h 168547"/>
              <a:gd name="connsiteX6" fmla="*/ 185202 w 442556"/>
              <a:gd name="connsiteY6" fmla="*/ 111128 h 168547"/>
              <a:gd name="connsiteX7" fmla="*/ 267752 w 442556"/>
              <a:gd name="connsiteY7" fmla="*/ 38103 h 168547"/>
              <a:gd name="connsiteX8" fmla="*/ 442377 w 442556"/>
              <a:gd name="connsiteY8" fmla="*/ 38103 h 168547"/>
              <a:gd name="connsiteX9" fmla="*/ 232827 w 442556"/>
              <a:gd name="connsiteY9" fmla="*/ 50803 h 168547"/>
              <a:gd name="connsiteX10" fmla="*/ 188377 w 442556"/>
              <a:gd name="connsiteY10" fmla="*/ 66678 h 168547"/>
              <a:gd name="connsiteX11" fmla="*/ 131227 w 442556"/>
              <a:gd name="connsiteY11" fmla="*/ 3 h 168547"/>
              <a:gd name="connsiteX12" fmla="*/ 128052 w 442556"/>
              <a:gd name="connsiteY12" fmla="*/ 69853 h 168547"/>
              <a:gd name="connsiteX13" fmla="*/ 70902 w 442556"/>
              <a:gd name="connsiteY13" fmla="*/ 120653 h 168547"/>
              <a:gd name="connsiteX14" fmla="*/ 1052 w 442556"/>
              <a:gd name="connsiteY14" fmla="*/ 168278 h 16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556" h="168547">
                <a:moveTo>
                  <a:pt x="1052" y="168278"/>
                </a:moveTo>
                <a:cubicBezTo>
                  <a:pt x="10577" y="164574"/>
                  <a:pt x="109002" y="122770"/>
                  <a:pt x="128052" y="98428"/>
                </a:cubicBezTo>
                <a:cubicBezTo>
                  <a:pt x="147102" y="74086"/>
                  <a:pt x="106356" y="23815"/>
                  <a:pt x="115352" y="22228"/>
                </a:cubicBezTo>
                <a:cubicBezTo>
                  <a:pt x="124348" y="20641"/>
                  <a:pt x="167210" y="82024"/>
                  <a:pt x="182027" y="88903"/>
                </a:cubicBezTo>
                <a:cubicBezTo>
                  <a:pt x="196844" y="95782"/>
                  <a:pt x="185731" y="69324"/>
                  <a:pt x="204252" y="63503"/>
                </a:cubicBezTo>
                <a:cubicBezTo>
                  <a:pt x="222773" y="57682"/>
                  <a:pt x="296327" y="46040"/>
                  <a:pt x="293152" y="53978"/>
                </a:cubicBezTo>
                <a:cubicBezTo>
                  <a:pt x="289977" y="61916"/>
                  <a:pt x="189435" y="113774"/>
                  <a:pt x="185202" y="111128"/>
                </a:cubicBezTo>
                <a:cubicBezTo>
                  <a:pt x="180969" y="108482"/>
                  <a:pt x="224890" y="50274"/>
                  <a:pt x="267752" y="38103"/>
                </a:cubicBezTo>
                <a:cubicBezTo>
                  <a:pt x="310614" y="25932"/>
                  <a:pt x="448198" y="35986"/>
                  <a:pt x="442377" y="38103"/>
                </a:cubicBezTo>
                <a:cubicBezTo>
                  <a:pt x="436556" y="40220"/>
                  <a:pt x="275160" y="46041"/>
                  <a:pt x="232827" y="50803"/>
                </a:cubicBezTo>
                <a:cubicBezTo>
                  <a:pt x="190494" y="55565"/>
                  <a:pt x="205310" y="75145"/>
                  <a:pt x="188377" y="66678"/>
                </a:cubicBezTo>
                <a:cubicBezTo>
                  <a:pt x="171444" y="58211"/>
                  <a:pt x="141281" y="-526"/>
                  <a:pt x="131227" y="3"/>
                </a:cubicBezTo>
                <a:cubicBezTo>
                  <a:pt x="121173" y="532"/>
                  <a:pt x="138106" y="49745"/>
                  <a:pt x="128052" y="69853"/>
                </a:cubicBezTo>
                <a:cubicBezTo>
                  <a:pt x="117998" y="89961"/>
                  <a:pt x="92598" y="104778"/>
                  <a:pt x="70902" y="120653"/>
                </a:cubicBezTo>
                <a:cubicBezTo>
                  <a:pt x="49206" y="136528"/>
                  <a:pt x="-8473" y="171982"/>
                  <a:pt x="1052" y="168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620D453-F866-4069-A26C-5AD7C6EBA586}"/>
              </a:ext>
            </a:extLst>
          </p:cNvPr>
          <p:cNvSpPr/>
          <p:nvPr/>
        </p:nvSpPr>
        <p:spPr>
          <a:xfrm>
            <a:off x="5035255" y="4244721"/>
            <a:ext cx="362039" cy="77888"/>
          </a:xfrm>
          <a:custGeom>
            <a:avLst/>
            <a:gdLst>
              <a:gd name="connsiteX0" fmla="*/ 295 w 362039"/>
              <a:gd name="connsiteY0" fmla="*/ 254 h 77888"/>
              <a:gd name="connsiteX1" fmla="*/ 152695 w 362039"/>
              <a:gd name="connsiteY1" fmla="*/ 44704 h 77888"/>
              <a:gd name="connsiteX2" fmla="*/ 133645 w 362039"/>
              <a:gd name="connsiteY2" fmla="*/ 12954 h 77888"/>
              <a:gd name="connsiteX3" fmla="*/ 355895 w 362039"/>
              <a:gd name="connsiteY3" fmla="*/ 76454 h 77888"/>
              <a:gd name="connsiteX4" fmla="*/ 286045 w 362039"/>
              <a:gd name="connsiteY4" fmla="*/ 54229 h 77888"/>
              <a:gd name="connsiteX5" fmla="*/ 139995 w 362039"/>
              <a:gd name="connsiteY5" fmla="*/ 19304 h 77888"/>
              <a:gd name="connsiteX6" fmla="*/ 114595 w 362039"/>
              <a:gd name="connsiteY6" fmla="*/ 25654 h 77888"/>
              <a:gd name="connsiteX7" fmla="*/ 295 w 362039"/>
              <a:gd name="connsiteY7" fmla="*/ 254 h 7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039" h="77888">
                <a:moveTo>
                  <a:pt x="295" y="254"/>
                </a:moveTo>
                <a:cubicBezTo>
                  <a:pt x="6645" y="3429"/>
                  <a:pt x="130470" y="42587"/>
                  <a:pt x="152695" y="44704"/>
                </a:cubicBezTo>
                <a:cubicBezTo>
                  <a:pt x="174920" y="46821"/>
                  <a:pt x="99778" y="7662"/>
                  <a:pt x="133645" y="12954"/>
                </a:cubicBezTo>
                <a:cubicBezTo>
                  <a:pt x="167512" y="18246"/>
                  <a:pt x="330495" y="69575"/>
                  <a:pt x="355895" y="76454"/>
                </a:cubicBezTo>
                <a:cubicBezTo>
                  <a:pt x="381295" y="83333"/>
                  <a:pt x="322028" y="63754"/>
                  <a:pt x="286045" y="54229"/>
                </a:cubicBezTo>
                <a:cubicBezTo>
                  <a:pt x="250062" y="44704"/>
                  <a:pt x="168570" y="24066"/>
                  <a:pt x="139995" y="19304"/>
                </a:cubicBezTo>
                <a:cubicBezTo>
                  <a:pt x="111420" y="14542"/>
                  <a:pt x="137349" y="26712"/>
                  <a:pt x="114595" y="25654"/>
                </a:cubicBezTo>
                <a:cubicBezTo>
                  <a:pt x="91841" y="24596"/>
                  <a:pt x="-6055" y="-2921"/>
                  <a:pt x="29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FED560A-F64A-B406-7DD9-6601E89E508A}"/>
              </a:ext>
            </a:extLst>
          </p:cNvPr>
          <p:cNvSpPr/>
          <p:nvPr/>
        </p:nvSpPr>
        <p:spPr>
          <a:xfrm>
            <a:off x="3501938" y="4796589"/>
            <a:ext cx="273341" cy="216882"/>
          </a:xfrm>
          <a:custGeom>
            <a:avLst/>
            <a:gdLst>
              <a:gd name="connsiteX0" fmla="*/ 87 w 273341"/>
              <a:gd name="connsiteY0" fmla="*/ 836 h 216882"/>
              <a:gd name="connsiteX1" fmla="*/ 111212 w 273341"/>
              <a:gd name="connsiteY1" fmla="*/ 7186 h 216882"/>
              <a:gd name="connsiteX2" fmla="*/ 181062 w 273341"/>
              <a:gd name="connsiteY2" fmla="*/ 64336 h 216882"/>
              <a:gd name="connsiteX3" fmla="*/ 174712 w 273341"/>
              <a:gd name="connsiteY3" fmla="*/ 51636 h 216882"/>
              <a:gd name="connsiteX4" fmla="*/ 244562 w 273341"/>
              <a:gd name="connsiteY4" fmla="*/ 140536 h 216882"/>
              <a:gd name="connsiteX5" fmla="*/ 231862 w 273341"/>
              <a:gd name="connsiteY5" fmla="*/ 96086 h 216882"/>
              <a:gd name="connsiteX6" fmla="*/ 263612 w 273341"/>
              <a:gd name="connsiteY6" fmla="*/ 150061 h 216882"/>
              <a:gd name="connsiteX7" fmla="*/ 273137 w 273341"/>
              <a:gd name="connsiteY7" fmla="*/ 216736 h 216882"/>
              <a:gd name="connsiteX8" fmla="*/ 266787 w 273341"/>
              <a:gd name="connsiteY8" fmla="*/ 165936 h 216882"/>
              <a:gd name="connsiteX9" fmla="*/ 231862 w 273341"/>
              <a:gd name="connsiteY9" fmla="*/ 99261 h 216882"/>
              <a:gd name="connsiteX10" fmla="*/ 149312 w 273341"/>
              <a:gd name="connsiteY10" fmla="*/ 19886 h 216882"/>
              <a:gd name="connsiteX11" fmla="*/ 181062 w 273341"/>
              <a:gd name="connsiteY11" fmla="*/ 48461 h 216882"/>
              <a:gd name="connsiteX12" fmla="*/ 130262 w 273341"/>
              <a:gd name="connsiteY12" fmla="*/ 7186 h 216882"/>
              <a:gd name="connsiteX13" fmla="*/ 87 w 273341"/>
              <a:gd name="connsiteY13" fmla="*/ 836 h 21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341" h="216882">
                <a:moveTo>
                  <a:pt x="87" y="836"/>
                </a:moveTo>
                <a:cubicBezTo>
                  <a:pt x="-3088" y="836"/>
                  <a:pt x="81050" y="-3397"/>
                  <a:pt x="111212" y="7186"/>
                </a:cubicBezTo>
                <a:cubicBezTo>
                  <a:pt x="141375" y="17769"/>
                  <a:pt x="181062" y="64336"/>
                  <a:pt x="181062" y="64336"/>
                </a:cubicBezTo>
                <a:cubicBezTo>
                  <a:pt x="191645" y="71744"/>
                  <a:pt x="164129" y="38936"/>
                  <a:pt x="174712" y="51636"/>
                </a:cubicBezTo>
                <a:cubicBezTo>
                  <a:pt x="185295" y="64336"/>
                  <a:pt x="235037" y="133128"/>
                  <a:pt x="244562" y="140536"/>
                </a:cubicBezTo>
                <a:cubicBezTo>
                  <a:pt x="254087" y="147944"/>
                  <a:pt x="228687" y="94499"/>
                  <a:pt x="231862" y="96086"/>
                </a:cubicBezTo>
                <a:cubicBezTo>
                  <a:pt x="235037" y="97673"/>
                  <a:pt x="256733" y="129953"/>
                  <a:pt x="263612" y="150061"/>
                </a:cubicBezTo>
                <a:cubicBezTo>
                  <a:pt x="270491" y="170169"/>
                  <a:pt x="272608" y="214090"/>
                  <a:pt x="273137" y="216736"/>
                </a:cubicBezTo>
                <a:cubicBezTo>
                  <a:pt x="273666" y="219382"/>
                  <a:pt x="273666" y="185515"/>
                  <a:pt x="266787" y="165936"/>
                </a:cubicBezTo>
                <a:cubicBezTo>
                  <a:pt x="259908" y="146357"/>
                  <a:pt x="251441" y="123603"/>
                  <a:pt x="231862" y="99261"/>
                </a:cubicBezTo>
                <a:cubicBezTo>
                  <a:pt x="212283" y="74919"/>
                  <a:pt x="157779" y="28353"/>
                  <a:pt x="149312" y="19886"/>
                </a:cubicBezTo>
                <a:cubicBezTo>
                  <a:pt x="140845" y="11419"/>
                  <a:pt x="184237" y="50578"/>
                  <a:pt x="181062" y="48461"/>
                </a:cubicBezTo>
                <a:cubicBezTo>
                  <a:pt x="177887" y="46344"/>
                  <a:pt x="157250" y="15653"/>
                  <a:pt x="130262" y="7186"/>
                </a:cubicBezTo>
                <a:cubicBezTo>
                  <a:pt x="103274" y="-1281"/>
                  <a:pt x="3262" y="836"/>
                  <a:pt x="87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BDCF649-5681-DD65-9C64-294219411A2D}"/>
              </a:ext>
            </a:extLst>
          </p:cNvPr>
          <p:cNvSpPr/>
          <p:nvPr/>
        </p:nvSpPr>
        <p:spPr>
          <a:xfrm>
            <a:off x="3466740" y="4755947"/>
            <a:ext cx="254711" cy="163115"/>
          </a:xfrm>
          <a:custGeom>
            <a:avLst/>
            <a:gdLst>
              <a:gd name="connsiteX0" fmla="*/ 360 w 254711"/>
              <a:gd name="connsiteY0" fmla="*/ 44653 h 163115"/>
              <a:gd name="connsiteX1" fmla="*/ 133710 w 254711"/>
              <a:gd name="connsiteY1" fmla="*/ 79578 h 163115"/>
              <a:gd name="connsiteX2" fmla="*/ 251185 w 254711"/>
              <a:gd name="connsiteY2" fmla="*/ 162128 h 163115"/>
              <a:gd name="connsiteX3" fmla="*/ 216260 w 254711"/>
              <a:gd name="connsiteY3" fmla="*/ 120853 h 163115"/>
              <a:gd name="connsiteX4" fmla="*/ 136885 w 254711"/>
              <a:gd name="connsiteY4" fmla="*/ 57353 h 163115"/>
              <a:gd name="connsiteX5" fmla="*/ 54335 w 254711"/>
              <a:gd name="connsiteY5" fmla="*/ 203 h 163115"/>
              <a:gd name="connsiteX6" fmla="*/ 92435 w 254711"/>
              <a:gd name="connsiteY6" fmla="*/ 38303 h 163115"/>
              <a:gd name="connsiteX7" fmla="*/ 360 w 254711"/>
              <a:gd name="connsiteY7" fmla="*/ 44653 h 16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11" h="163115">
                <a:moveTo>
                  <a:pt x="360" y="44653"/>
                </a:moveTo>
                <a:cubicBezTo>
                  <a:pt x="7239" y="51532"/>
                  <a:pt x="91906" y="59999"/>
                  <a:pt x="133710" y="79578"/>
                </a:cubicBezTo>
                <a:cubicBezTo>
                  <a:pt x="175514" y="99157"/>
                  <a:pt x="237427" y="155249"/>
                  <a:pt x="251185" y="162128"/>
                </a:cubicBezTo>
                <a:cubicBezTo>
                  <a:pt x="264943" y="169007"/>
                  <a:pt x="235310" y="138315"/>
                  <a:pt x="216260" y="120853"/>
                </a:cubicBezTo>
                <a:cubicBezTo>
                  <a:pt x="197210" y="103391"/>
                  <a:pt x="163873" y="77461"/>
                  <a:pt x="136885" y="57353"/>
                </a:cubicBezTo>
                <a:cubicBezTo>
                  <a:pt x="109898" y="37245"/>
                  <a:pt x="61743" y="3378"/>
                  <a:pt x="54335" y="203"/>
                </a:cubicBezTo>
                <a:cubicBezTo>
                  <a:pt x="46927" y="-2972"/>
                  <a:pt x="97727" y="31953"/>
                  <a:pt x="92435" y="38303"/>
                </a:cubicBezTo>
                <a:cubicBezTo>
                  <a:pt x="87143" y="44653"/>
                  <a:pt x="-6519" y="37774"/>
                  <a:pt x="360" y="44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42E7FA9-4CEA-12D2-FF1E-6D9B8780B5C0}"/>
              </a:ext>
            </a:extLst>
          </p:cNvPr>
          <p:cNvSpPr/>
          <p:nvPr/>
        </p:nvSpPr>
        <p:spPr>
          <a:xfrm>
            <a:off x="3076548" y="4746600"/>
            <a:ext cx="461529" cy="187352"/>
          </a:xfrm>
          <a:custGeom>
            <a:avLst/>
            <a:gdLst>
              <a:gd name="connsiteX0" fmla="*/ 27 w 461529"/>
              <a:gd name="connsiteY0" fmla="*/ 187350 h 187352"/>
              <a:gd name="connsiteX1" fmla="*/ 158777 w 461529"/>
              <a:gd name="connsiteY1" fmla="*/ 79400 h 187352"/>
              <a:gd name="connsiteX2" fmla="*/ 381027 w 461529"/>
              <a:gd name="connsiteY2" fmla="*/ 50825 h 187352"/>
              <a:gd name="connsiteX3" fmla="*/ 323877 w 461529"/>
              <a:gd name="connsiteY3" fmla="*/ 41300 h 187352"/>
              <a:gd name="connsiteX4" fmla="*/ 425477 w 461529"/>
              <a:gd name="connsiteY4" fmla="*/ 38125 h 187352"/>
              <a:gd name="connsiteX5" fmla="*/ 415952 w 461529"/>
              <a:gd name="connsiteY5" fmla="*/ 25 h 187352"/>
              <a:gd name="connsiteX6" fmla="*/ 460402 w 461529"/>
              <a:gd name="connsiteY6" fmla="*/ 44475 h 187352"/>
              <a:gd name="connsiteX7" fmla="*/ 361977 w 461529"/>
              <a:gd name="connsiteY7" fmla="*/ 47650 h 187352"/>
              <a:gd name="connsiteX8" fmla="*/ 184177 w 461529"/>
              <a:gd name="connsiteY8" fmla="*/ 47650 h 187352"/>
              <a:gd name="connsiteX9" fmla="*/ 136552 w 461529"/>
              <a:gd name="connsiteY9" fmla="*/ 114325 h 187352"/>
              <a:gd name="connsiteX10" fmla="*/ 127027 w 461529"/>
              <a:gd name="connsiteY10" fmla="*/ 104800 h 187352"/>
              <a:gd name="connsiteX11" fmla="*/ 146077 w 461529"/>
              <a:gd name="connsiteY11" fmla="*/ 76225 h 187352"/>
              <a:gd name="connsiteX12" fmla="*/ 27 w 461529"/>
              <a:gd name="connsiteY12" fmla="*/ 187350 h 18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1529" h="187352">
                <a:moveTo>
                  <a:pt x="27" y="187350"/>
                </a:moveTo>
                <a:cubicBezTo>
                  <a:pt x="2144" y="187879"/>
                  <a:pt x="95277" y="102154"/>
                  <a:pt x="158777" y="79400"/>
                </a:cubicBezTo>
                <a:cubicBezTo>
                  <a:pt x="222277" y="56646"/>
                  <a:pt x="353510" y="57175"/>
                  <a:pt x="381027" y="50825"/>
                </a:cubicBezTo>
                <a:cubicBezTo>
                  <a:pt x="408544" y="44475"/>
                  <a:pt x="316469" y="43417"/>
                  <a:pt x="323877" y="41300"/>
                </a:cubicBezTo>
                <a:cubicBezTo>
                  <a:pt x="331285" y="39183"/>
                  <a:pt x="410131" y="45004"/>
                  <a:pt x="425477" y="38125"/>
                </a:cubicBezTo>
                <a:cubicBezTo>
                  <a:pt x="440823" y="31246"/>
                  <a:pt x="410131" y="-1033"/>
                  <a:pt x="415952" y="25"/>
                </a:cubicBezTo>
                <a:cubicBezTo>
                  <a:pt x="421773" y="1083"/>
                  <a:pt x="469398" y="36537"/>
                  <a:pt x="460402" y="44475"/>
                </a:cubicBezTo>
                <a:cubicBezTo>
                  <a:pt x="451406" y="52412"/>
                  <a:pt x="408014" y="47121"/>
                  <a:pt x="361977" y="47650"/>
                </a:cubicBezTo>
                <a:cubicBezTo>
                  <a:pt x="315940" y="48179"/>
                  <a:pt x="221748" y="36537"/>
                  <a:pt x="184177" y="47650"/>
                </a:cubicBezTo>
                <a:cubicBezTo>
                  <a:pt x="146606" y="58762"/>
                  <a:pt x="146077" y="104800"/>
                  <a:pt x="136552" y="114325"/>
                </a:cubicBezTo>
                <a:cubicBezTo>
                  <a:pt x="127027" y="123850"/>
                  <a:pt x="125440" y="111150"/>
                  <a:pt x="127027" y="104800"/>
                </a:cubicBezTo>
                <a:cubicBezTo>
                  <a:pt x="128615" y="98450"/>
                  <a:pt x="172006" y="61938"/>
                  <a:pt x="146077" y="76225"/>
                </a:cubicBezTo>
                <a:cubicBezTo>
                  <a:pt x="120148" y="90512"/>
                  <a:pt x="-2090" y="186821"/>
                  <a:pt x="27" y="187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84A0612-5602-108E-1B95-7BD4CDB4B273}"/>
              </a:ext>
            </a:extLst>
          </p:cNvPr>
          <p:cNvSpPr/>
          <p:nvPr/>
        </p:nvSpPr>
        <p:spPr>
          <a:xfrm>
            <a:off x="2981612" y="4768844"/>
            <a:ext cx="307968" cy="256366"/>
          </a:xfrm>
          <a:custGeom>
            <a:avLst/>
            <a:gdLst>
              <a:gd name="connsiteX0" fmla="*/ 304513 w 307968"/>
              <a:gd name="connsiteY0" fmla="*/ 38106 h 256366"/>
              <a:gd name="connsiteX1" fmla="*/ 126713 w 307968"/>
              <a:gd name="connsiteY1" fmla="*/ 120656 h 256366"/>
              <a:gd name="connsiteX2" fmla="*/ 2888 w 307968"/>
              <a:gd name="connsiteY2" fmla="*/ 254006 h 256366"/>
              <a:gd name="connsiteX3" fmla="*/ 40988 w 307968"/>
              <a:gd name="connsiteY3" fmla="*/ 203206 h 256366"/>
              <a:gd name="connsiteX4" fmla="*/ 60038 w 307968"/>
              <a:gd name="connsiteY4" fmla="*/ 168281 h 256366"/>
              <a:gd name="connsiteX5" fmla="*/ 6063 w 307968"/>
              <a:gd name="connsiteY5" fmla="*/ 136531 h 256366"/>
              <a:gd name="connsiteX6" fmla="*/ 69563 w 307968"/>
              <a:gd name="connsiteY6" fmla="*/ 136531 h 256366"/>
              <a:gd name="connsiteX7" fmla="*/ 88613 w 307968"/>
              <a:gd name="connsiteY7" fmla="*/ 133356 h 256366"/>
              <a:gd name="connsiteX8" fmla="*/ 15588 w 307968"/>
              <a:gd name="connsiteY8" fmla="*/ 69856 h 256366"/>
              <a:gd name="connsiteX9" fmla="*/ 79088 w 307968"/>
              <a:gd name="connsiteY9" fmla="*/ 104781 h 256366"/>
              <a:gd name="connsiteX10" fmla="*/ 167988 w 307968"/>
              <a:gd name="connsiteY10" fmla="*/ 98431 h 256366"/>
              <a:gd name="connsiteX11" fmla="*/ 123538 w 307968"/>
              <a:gd name="connsiteY11" fmla="*/ 69856 h 256366"/>
              <a:gd name="connsiteX12" fmla="*/ 69563 w 307968"/>
              <a:gd name="connsiteY12" fmla="*/ 6 h 256366"/>
              <a:gd name="connsiteX13" fmla="*/ 139413 w 307968"/>
              <a:gd name="connsiteY13" fmla="*/ 66681 h 256366"/>
              <a:gd name="connsiteX14" fmla="*/ 225138 w 307968"/>
              <a:gd name="connsiteY14" fmla="*/ 69856 h 256366"/>
              <a:gd name="connsiteX15" fmla="*/ 212438 w 307968"/>
              <a:gd name="connsiteY15" fmla="*/ 41281 h 256366"/>
              <a:gd name="connsiteX16" fmla="*/ 142588 w 307968"/>
              <a:gd name="connsiteY16" fmla="*/ 6 h 256366"/>
              <a:gd name="connsiteX17" fmla="*/ 202913 w 307968"/>
              <a:gd name="connsiteY17" fmla="*/ 38106 h 256366"/>
              <a:gd name="connsiteX18" fmla="*/ 250538 w 307968"/>
              <a:gd name="connsiteY18" fmla="*/ 38106 h 256366"/>
              <a:gd name="connsiteX19" fmla="*/ 247363 w 307968"/>
              <a:gd name="connsiteY19" fmla="*/ 15881 h 256366"/>
              <a:gd name="connsiteX20" fmla="*/ 304513 w 307968"/>
              <a:gd name="connsiteY20" fmla="*/ 38106 h 25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968" h="256366">
                <a:moveTo>
                  <a:pt x="304513" y="38106"/>
                </a:moveTo>
                <a:cubicBezTo>
                  <a:pt x="284405" y="55568"/>
                  <a:pt x="176984" y="84673"/>
                  <a:pt x="126713" y="120656"/>
                </a:cubicBezTo>
                <a:cubicBezTo>
                  <a:pt x="76442" y="156639"/>
                  <a:pt x="17176" y="240248"/>
                  <a:pt x="2888" y="254006"/>
                </a:cubicBezTo>
                <a:cubicBezTo>
                  <a:pt x="-11400" y="267764"/>
                  <a:pt x="31463" y="217493"/>
                  <a:pt x="40988" y="203206"/>
                </a:cubicBezTo>
                <a:cubicBezTo>
                  <a:pt x="50513" y="188919"/>
                  <a:pt x="65859" y="179393"/>
                  <a:pt x="60038" y="168281"/>
                </a:cubicBezTo>
                <a:cubicBezTo>
                  <a:pt x="54217" y="157169"/>
                  <a:pt x="4476" y="141823"/>
                  <a:pt x="6063" y="136531"/>
                </a:cubicBezTo>
                <a:cubicBezTo>
                  <a:pt x="7650" y="131239"/>
                  <a:pt x="55805" y="137060"/>
                  <a:pt x="69563" y="136531"/>
                </a:cubicBezTo>
                <a:cubicBezTo>
                  <a:pt x="83321" y="136002"/>
                  <a:pt x="97609" y="144468"/>
                  <a:pt x="88613" y="133356"/>
                </a:cubicBezTo>
                <a:cubicBezTo>
                  <a:pt x="79617" y="122244"/>
                  <a:pt x="17175" y="74618"/>
                  <a:pt x="15588" y="69856"/>
                </a:cubicBezTo>
                <a:cubicBezTo>
                  <a:pt x="14001" y="65094"/>
                  <a:pt x="53688" y="100019"/>
                  <a:pt x="79088" y="104781"/>
                </a:cubicBezTo>
                <a:cubicBezTo>
                  <a:pt x="104488" y="109543"/>
                  <a:pt x="160580" y="104252"/>
                  <a:pt x="167988" y="98431"/>
                </a:cubicBezTo>
                <a:cubicBezTo>
                  <a:pt x="175396" y="92610"/>
                  <a:pt x="139942" y="86260"/>
                  <a:pt x="123538" y="69856"/>
                </a:cubicBezTo>
                <a:cubicBezTo>
                  <a:pt x="107134" y="53452"/>
                  <a:pt x="66917" y="535"/>
                  <a:pt x="69563" y="6"/>
                </a:cubicBezTo>
                <a:cubicBezTo>
                  <a:pt x="72209" y="-523"/>
                  <a:pt x="113484" y="55039"/>
                  <a:pt x="139413" y="66681"/>
                </a:cubicBezTo>
                <a:cubicBezTo>
                  <a:pt x="165342" y="78323"/>
                  <a:pt x="212967" y="74089"/>
                  <a:pt x="225138" y="69856"/>
                </a:cubicBezTo>
                <a:cubicBezTo>
                  <a:pt x="237309" y="65623"/>
                  <a:pt x="226196" y="52923"/>
                  <a:pt x="212438" y="41281"/>
                </a:cubicBezTo>
                <a:cubicBezTo>
                  <a:pt x="198680" y="29639"/>
                  <a:pt x="144175" y="535"/>
                  <a:pt x="142588" y="6"/>
                </a:cubicBezTo>
                <a:cubicBezTo>
                  <a:pt x="141001" y="-523"/>
                  <a:pt x="184921" y="31756"/>
                  <a:pt x="202913" y="38106"/>
                </a:cubicBezTo>
                <a:cubicBezTo>
                  <a:pt x="220905" y="44456"/>
                  <a:pt x="243130" y="41810"/>
                  <a:pt x="250538" y="38106"/>
                </a:cubicBezTo>
                <a:cubicBezTo>
                  <a:pt x="257946" y="34402"/>
                  <a:pt x="244188" y="17468"/>
                  <a:pt x="247363" y="15881"/>
                </a:cubicBezTo>
                <a:cubicBezTo>
                  <a:pt x="250538" y="14294"/>
                  <a:pt x="324621" y="20644"/>
                  <a:pt x="304513" y="38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3EA064B-9D47-0101-631D-37591416BD6D}"/>
              </a:ext>
            </a:extLst>
          </p:cNvPr>
          <p:cNvSpPr/>
          <p:nvPr/>
        </p:nvSpPr>
        <p:spPr>
          <a:xfrm>
            <a:off x="3212973" y="4670422"/>
            <a:ext cx="309988" cy="111844"/>
          </a:xfrm>
          <a:custGeom>
            <a:avLst/>
            <a:gdLst>
              <a:gd name="connsiteX0" fmla="*/ 308102 w 309988"/>
              <a:gd name="connsiteY0" fmla="*/ 111128 h 111844"/>
              <a:gd name="connsiteX1" fmla="*/ 174752 w 309988"/>
              <a:gd name="connsiteY1" fmla="*/ 79378 h 111844"/>
              <a:gd name="connsiteX2" fmla="*/ 35052 w 309988"/>
              <a:gd name="connsiteY2" fmla="*/ 111128 h 111844"/>
              <a:gd name="connsiteX3" fmla="*/ 28702 w 309988"/>
              <a:gd name="connsiteY3" fmla="*/ 69853 h 111844"/>
              <a:gd name="connsiteX4" fmla="*/ 127 w 309988"/>
              <a:gd name="connsiteY4" fmla="*/ 3 h 111844"/>
              <a:gd name="connsiteX5" fmla="*/ 41402 w 309988"/>
              <a:gd name="connsiteY5" fmla="*/ 66678 h 111844"/>
              <a:gd name="connsiteX6" fmla="*/ 111252 w 309988"/>
              <a:gd name="connsiteY6" fmla="*/ 76203 h 111844"/>
              <a:gd name="connsiteX7" fmla="*/ 95377 w 309988"/>
              <a:gd name="connsiteY7" fmla="*/ 22228 h 111844"/>
              <a:gd name="connsiteX8" fmla="*/ 152527 w 309988"/>
              <a:gd name="connsiteY8" fmla="*/ 104778 h 111844"/>
              <a:gd name="connsiteX9" fmla="*/ 165227 w 309988"/>
              <a:gd name="connsiteY9" fmla="*/ 22228 h 111844"/>
              <a:gd name="connsiteX10" fmla="*/ 196977 w 309988"/>
              <a:gd name="connsiteY10" fmla="*/ 111128 h 111844"/>
              <a:gd name="connsiteX11" fmla="*/ 212852 w 309988"/>
              <a:gd name="connsiteY11" fmla="*/ 15878 h 111844"/>
              <a:gd name="connsiteX12" fmla="*/ 212852 w 309988"/>
              <a:gd name="connsiteY12" fmla="*/ 73028 h 111844"/>
              <a:gd name="connsiteX13" fmla="*/ 250952 w 309988"/>
              <a:gd name="connsiteY13" fmla="*/ 98428 h 111844"/>
              <a:gd name="connsiteX14" fmla="*/ 308102 w 309988"/>
              <a:gd name="connsiteY14" fmla="*/ 111128 h 11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988" h="111844">
                <a:moveTo>
                  <a:pt x="308102" y="111128"/>
                </a:moveTo>
                <a:cubicBezTo>
                  <a:pt x="295402" y="107953"/>
                  <a:pt x="220260" y="79378"/>
                  <a:pt x="174752" y="79378"/>
                </a:cubicBezTo>
                <a:cubicBezTo>
                  <a:pt x="129244" y="79378"/>
                  <a:pt x="59394" y="112716"/>
                  <a:pt x="35052" y="111128"/>
                </a:cubicBezTo>
                <a:cubicBezTo>
                  <a:pt x="10710" y="109540"/>
                  <a:pt x="34523" y="88374"/>
                  <a:pt x="28702" y="69853"/>
                </a:cubicBezTo>
                <a:cubicBezTo>
                  <a:pt x="22881" y="51332"/>
                  <a:pt x="-1990" y="532"/>
                  <a:pt x="127" y="3"/>
                </a:cubicBezTo>
                <a:cubicBezTo>
                  <a:pt x="2244" y="-526"/>
                  <a:pt x="22881" y="53978"/>
                  <a:pt x="41402" y="66678"/>
                </a:cubicBezTo>
                <a:cubicBezTo>
                  <a:pt x="59923" y="79378"/>
                  <a:pt x="102256" y="83611"/>
                  <a:pt x="111252" y="76203"/>
                </a:cubicBezTo>
                <a:cubicBezTo>
                  <a:pt x="120248" y="68795"/>
                  <a:pt x="88498" y="17466"/>
                  <a:pt x="95377" y="22228"/>
                </a:cubicBezTo>
                <a:cubicBezTo>
                  <a:pt x="102256" y="26990"/>
                  <a:pt x="140885" y="104778"/>
                  <a:pt x="152527" y="104778"/>
                </a:cubicBezTo>
                <a:cubicBezTo>
                  <a:pt x="164169" y="104778"/>
                  <a:pt x="157819" y="21170"/>
                  <a:pt x="165227" y="22228"/>
                </a:cubicBezTo>
                <a:cubicBezTo>
                  <a:pt x="172635" y="23286"/>
                  <a:pt x="189040" y="112186"/>
                  <a:pt x="196977" y="111128"/>
                </a:cubicBezTo>
                <a:cubicBezTo>
                  <a:pt x="204914" y="110070"/>
                  <a:pt x="210206" y="22228"/>
                  <a:pt x="212852" y="15878"/>
                </a:cubicBezTo>
                <a:cubicBezTo>
                  <a:pt x="215498" y="9528"/>
                  <a:pt x="206502" y="59270"/>
                  <a:pt x="212852" y="73028"/>
                </a:cubicBezTo>
                <a:cubicBezTo>
                  <a:pt x="219202" y="86786"/>
                  <a:pt x="236135" y="90490"/>
                  <a:pt x="250952" y="98428"/>
                </a:cubicBezTo>
                <a:cubicBezTo>
                  <a:pt x="265769" y="106365"/>
                  <a:pt x="320802" y="114303"/>
                  <a:pt x="308102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BAFB9BB-D7AC-7A55-A3F9-87EE2B05835F}"/>
              </a:ext>
            </a:extLst>
          </p:cNvPr>
          <p:cNvSpPr/>
          <p:nvPr/>
        </p:nvSpPr>
        <p:spPr>
          <a:xfrm>
            <a:off x="3001017" y="4790402"/>
            <a:ext cx="346570" cy="185850"/>
          </a:xfrm>
          <a:custGeom>
            <a:avLst/>
            <a:gdLst>
              <a:gd name="connsiteX0" fmla="*/ 345433 w 346570"/>
              <a:gd name="connsiteY0" fmla="*/ 673 h 185850"/>
              <a:gd name="connsiteX1" fmla="*/ 199383 w 346570"/>
              <a:gd name="connsiteY1" fmla="*/ 95923 h 185850"/>
              <a:gd name="connsiteX2" fmla="*/ 129533 w 346570"/>
              <a:gd name="connsiteY2" fmla="*/ 127673 h 185850"/>
              <a:gd name="connsiteX3" fmla="*/ 212083 w 346570"/>
              <a:gd name="connsiteY3" fmla="*/ 70523 h 185850"/>
              <a:gd name="connsiteX4" fmla="*/ 120008 w 346570"/>
              <a:gd name="connsiteY4" fmla="*/ 127673 h 185850"/>
              <a:gd name="connsiteX5" fmla="*/ 2533 w 346570"/>
              <a:gd name="connsiteY5" fmla="*/ 184823 h 185850"/>
              <a:gd name="connsiteX6" fmla="*/ 53333 w 346570"/>
              <a:gd name="connsiteY6" fmla="*/ 156248 h 185850"/>
              <a:gd name="connsiteX7" fmla="*/ 212083 w 346570"/>
              <a:gd name="connsiteY7" fmla="*/ 57823 h 185850"/>
              <a:gd name="connsiteX8" fmla="*/ 110483 w 346570"/>
              <a:gd name="connsiteY8" fmla="*/ 92748 h 185850"/>
              <a:gd name="connsiteX9" fmla="*/ 224783 w 346570"/>
              <a:gd name="connsiteY9" fmla="*/ 32423 h 185850"/>
              <a:gd name="connsiteX10" fmla="*/ 113658 w 346570"/>
              <a:gd name="connsiteY10" fmla="*/ 51473 h 185850"/>
              <a:gd name="connsiteX11" fmla="*/ 345433 w 346570"/>
              <a:gd name="connsiteY11" fmla="*/ 673 h 1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570" h="185850">
                <a:moveTo>
                  <a:pt x="345433" y="673"/>
                </a:moveTo>
                <a:cubicBezTo>
                  <a:pt x="359720" y="8081"/>
                  <a:pt x="235366" y="74756"/>
                  <a:pt x="199383" y="95923"/>
                </a:cubicBezTo>
                <a:cubicBezTo>
                  <a:pt x="163400" y="117090"/>
                  <a:pt x="127416" y="131906"/>
                  <a:pt x="129533" y="127673"/>
                </a:cubicBezTo>
                <a:cubicBezTo>
                  <a:pt x="131650" y="123440"/>
                  <a:pt x="213670" y="70523"/>
                  <a:pt x="212083" y="70523"/>
                </a:cubicBezTo>
                <a:cubicBezTo>
                  <a:pt x="210496" y="70523"/>
                  <a:pt x="154933" y="108623"/>
                  <a:pt x="120008" y="127673"/>
                </a:cubicBezTo>
                <a:cubicBezTo>
                  <a:pt x="85083" y="146723"/>
                  <a:pt x="13645" y="180061"/>
                  <a:pt x="2533" y="184823"/>
                </a:cubicBezTo>
                <a:cubicBezTo>
                  <a:pt x="-8579" y="189585"/>
                  <a:pt x="18408" y="177415"/>
                  <a:pt x="53333" y="156248"/>
                </a:cubicBezTo>
                <a:cubicBezTo>
                  <a:pt x="88258" y="135081"/>
                  <a:pt x="202558" y="68406"/>
                  <a:pt x="212083" y="57823"/>
                </a:cubicBezTo>
                <a:cubicBezTo>
                  <a:pt x="221608" y="47240"/>
                  <a:pt x="108366" y="96981"/>
                  <a:pt x="110483" y="92748"/>
                </a:cubicBezTo>
                <a:cubicBezTo>
                  <a:pt x="112600" y="88515"/>
                  <a:pt x="224254" y="39302"/>
                  <a:pt x="224783" y="32423"/>
                </a:cubicBezTo>
                <a:cubicBezTo>
                  <a:pt x="225312" y="25544"/>
                  <a:pt x="98312" y="53590"/>
                  <a:pt x="113658" y="51473"/>
                </a:cubicBezTo>
                <a:cubicBezTo>
                  <a:pt x="129004" y="49356"/>
                  <a:pt x="331146" y="-6735"/>
                  <a:pt x="345433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C249791-C1CE-A3BC-6AD1-E064CCD18D13}"/>
              </a:ext>
            </a:extLst>
          </p:cNvPr>
          <p:cNvSpPr/>
          <p:nvPr/>
        </p:nvSpPr>
        <p:spPr>
          <a:xfrm>
            <a:off x="3268714" y="4746620"/>
            <a:ext cx="234424" cy="50849"/>
          </a:xfrm>
          <a:custGeom>
            <a:avLst/>
            <a:gdLst>
              <a:gd name="connsiteX0" fmla="*/ 128536 w 234424"/>
              <a:gd name="connsiteY0" fmla="*/ 47630 h 50849"/>
              <a:gd name="connsiteX1" fmla="*/ 1536 w 234424"/>
              <a:gd name="connsiteY1" fmla="*/ 5 h 50849"/>
              <a:gd name="connsiteX2" fmla="*/ 220611 w 234424"/>
              <a:gd name="connsiteY2" fmla="*/ 50805 h 50849"/>
              <a:gd name="connsiteX3" fmla="*/ 166636 w 234424"/>
              <a:gd name="connsiteY3" fmla="*/ 9530 h 50849"/>
              <a:gd name="connsiteX4" fmla="*/ 233311 w 234424"/>
              <a:gd name="connsiteY4" fmla="*/ 41280 h 50849"/>
              <a:gd name="connsiteX5" fmla="*/ 128536 w 234424"/>
              <a:gd name="connsiteY5" fmla="*/ 47630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24" h="50849">
                <a:moveTo>
                  <a:pt x="128536" y="47630"/>
                </a:moveTo>
                <a:cubicBezTo>
                  <a:pt x="89907" y="40751"/>
                  <a:pt x="-13810" y="-524"/>
                  <a:pt x="1536" y="5"/>
                </a:cubicBezTo>
                <a:cubicBezTo>
                  <a:pt x="16882" y="534"/>
                  <a:pt x="193094" y="49218"/>
                  <a:pt x="220611" y="50805"/>
                </a:cubicBezTo>
                <a:cubicBezTo>
                  <a:pt x="248128" y="52392"/>
                  <a:pt x="164519" y="11118"/>
                  <a:pt x="166636" y="9530"/>
                </a:cubicBezTo>
                <a:cubicBezTo>
                  <a:pt x="168753" y="7942"/>
                  <a:pt x="244424" y="35988"/>
                  <a:pt x="233311" y="41280"/>
                </a:cubicBezTo>
                <a:cubicBezTo>
                  <a:pt x="222199" y="46572"/>
                  <a:pt x="167165" y="54509"/>
                  <a:pt x="128536" y="47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D38DEE6-66A9-E996-1D14-2EAE84FA1B95}"/>
              </a:ext>
            </a:extLst>
          </p:cNvPr>
          <p:cNvSpPr/>
          <p:nvPr/>
        </p:nvSpPr>
        <p:spPr>
          <a:xfrm>
            <a:off x="3502025" y="4800600"/>
            <a:ext cx="212865" cy="127537"/>
          </a:xfrm>
          <a:custGeom>
            <a:avLst/>
            <a:gdLst>
              <a:gd name="connsiteX0" fmla="*/ 0 w 212865"/>
              <a:gd name="connsiteY0" fmla="*/ 0 h 127537"/>
              <a:gd name="connsiteX1" fmla="*/ 120650 w 212865"/>
              <a:gd name="connsiteY1" fmla="*/ 69850 h 127537"/>
              <a:gd name="connsiteX2" fmla="*/ 120650 w 212865"/>
              <a:gd name="connsiteY2" fmla="*/ 60325 h 127537"/>
              <a:gd name="connsiteX3" fmla="*/ 193675 w 212865"/>
              <a:gd name="connsiteY3" fmla="*/ 111125 h 127537"/>
              <a:gd name="connsiteX4" fmla="*/ 212725 w 212865"/>
              <a:gd name="connsiteY4" fmla="*/ 127000 h 127537"/>
              <a:gd name="connsiteX5" fmla="*/ 187325 w 212865"/>
              <a:gd name="connsiteY5" fmla="*/ 95250 h 127537"/>
              <a:gd name="connsiteX6" fmla="*/ 117475 w 212865"/>
              <a:gd name="connsiteY6" fmla="*/ 60325 h 127537"/>
              <a:gd name="connsiteX7" fmla="*/ 0 w 212865"/>
              <a:gd name="connsiteY7" fmla="*/ 0 h 1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865" h="127537">
                <a:moveTo>
                  <a:pt x="0" y="0"/>
                </a:moveTo>
                <a:lnTo>
                  <a:pt x="120650" y="69850"/>
                </a:lnTo>
                <a:cubicBezTo>
                  <a:pt x="140758" y="79904"/>
                  <a:pt x="108479" y="53446"/>
                  <a:pt x="120650" y="60325"/>
                </a:cubicBezTo>
                <a:cubicBezTo>
                  <a:pt x="132821" y="67204"/>
                  <a:pt x="193675" y="111125"/>
                  <a:pt x="193675" y="111125"/>
                </a:cubicBezTo>
                <a:cubicBezTo>
                  <a:pt x="209021" y="122237"/>
                  <a:pt x="213783" y="129646"/>
                  <a:pt x="212725" y="127000"/>
                </a:cubicBezTo>
                <a:cubicBezTo>
                  <a:pt x="211667" y="124354"/>
                  <a:pt x="203200" y="106363"/>
                  <a:pt x="187325" y="95250"/>
                </a:cubicBezTo>
                <a:cubicBezTo>
                  <a:pt x="171450" y="84138"/>
                  <a:pt x="117475" y="60325"/>
                  <a:pt x="117475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7D410B6-4D6C-10B7-A496-928EEA46424F}"/>
              </a:ext>
            </a:extLst>
          </p:cNvPr>
          <p:cNvSpPr/>
          <p:nvPr/>
        </p:nvSpPr>
        <p:spPr>
          <a:xfrm>
            <a:off x="3386581" y="4934699"/>
            <a:ext cx="388593" cy="56451"/>
          </a:xfrm>
          <a:custGeom>
            <a:avLst/>
            <a:gdLst>
              <a:gd name="connsiteX0" fmla="*/ 1144 w 388593"/>
              <a:gd name="connsiteY0" fmla="*/ 43701 h 56451"/>
              <a:gd name="connsiteX1" fmla="*/ 128144 w 388593"/>
              <a:gd name="connsiteY1" fmla="*/ 50051 h 56451"/>
              <a:gd name="connsiteX2" fmla="*/ 105919 w 388593"/>
              <a:gd name="connsiteY2" fmla="*/ 24651 h 56451"/>
              <a:gd name="connsiteX3" fmla="*/ 223394 w 388593"/>
              <a:gd name="connsiteY3" fmla="*/ 27826 h 56451"/>
              <a:gd name="connsiteX4" fmla="*/ 182119 w 388593"/>
              <a:gd name="connsiteY4" fmla="*/ 21476 h 56451"/>
              <a:gd name="connsiteX5" fmla="*/ 277369 w 388593"/>
              <a:gd name="connsiteY5" fmla="*/ 37351 h 56451"/>
              <a:gd name="connsiteX6" fmla="*/ 305944 w 388593"/>
              <a:gd name="connsiteY6" fmla="*/ 43701 h 56451"/>
              <a:gd name="connsiteX7" fmla="*/ 315469 w 388593"/>
              <a:gd name="connsiteY7" fmla="*/ 15126 h 56451"/>
              <a:gd name="connsiteX8" fmla="*/ 315469 w 388593"/>
              <a:gd name="connsiteY8" fmla="*/ 43701 h 56451"/>
              <a:gd name="connsiteX9" fmla="*/ 328169 w 388593"/>
              <a:gd name="connsiteY9" fmla="*/ 2426 h 56451"/>
              <a:gd name="connsiteX10" fmla="*/ 388494 w 388593"/>
              <a:gd name="connsiteY10" fmla="*/ 5601 h 56451"/>
              <a:gd name="connsiteX11" fmla="*/ 312294 w 388593"/>
              <a:gd name="connsiteY11" fmla="*/ 11951 h 56451"/>
              <a:gd name="connsiteX12" fmla="*/ 277369 w 388593"/>
              <a:gd name="connsiteY12" fmla="*/ 31001 h 56451"/>
              <a:gd name="connsiteX13" fmla="*/ 175769 w 388593"/>
              <a:gd name="connsiteY13" fmla="*/ 37351 h 56451"/>
              <a:gd name="connsiteX14" fmla="*/ 328169 w 388593"/>
              <a:gd name="connsiteY14" fmla="*/ 37351 h 56451"/>
              <a:gd name="connsiteX15" fmla="*/ 318644 w 388593"/>
              <a:gd name="connsiteY15" fmla="*/ 50051 h 56451"/>
              <a:gd name="connsiteX16" fmla="*/ 242444 w 388593"/>
              <a:gd name="connsiteY16" fmla="*/ 56401 h 56451"/>
              <a:gd name="connsiteX17" fmla="*/ 213869 w 388593"/>
              <a:gd name="connsiteY17" fmla="*/ 46876 h 56451"/>
              <a:gd name="connsiteX18" fmla="*/ 1144 w 388593"/>
              <a:gd name="connsiteY18" fmla="*/ 43701 h 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8593" h="56451">
                <a:moveTo>
                  <a:pt x="1144" y="43701"/>
                </a:moveTo>
                <a:cubicBezTo>
                  <a:pt x="-13144" y="44230"/>
                  <a:pt x="110682" y="53226"/>
                  <a:pt x="128144" y="50051"/>
                </a:cubicBezTo>
                <a:cubicBezTo>
                  <a:pt x="145607" y="46876"/>
                  <a:pt x="90044" y="28355"/>
                  <a:pt x="105919" y="24651"/>
                </a:cubicBezTo>
                <a:cubicBezTo>
                  <a:pt x="121794" y="20947"/>
                  <a:pt x="210694" y="28355"/>
                  <a:pt x="223394" y="27826"/>
                </a:cubicBezTo>
                <a:cubicBezTo>
                  <a:pt x="236094" y="27297"/>
                  <a:pt x="182119" y="21476"/>
                  <a:pt x="182119" y="21476"/>
                </a:cubicBezTo>
                <a:lnTo>
                  <a:pt x="277369" y="37351"/>
                </a:lnTo>
                <a:cubicBezTo>
                  <a:pt x="298007" y="41055"/>
                  <a:pt x="299594" y="47405"/>
                  <a:pt x="305944" y="43701"/>
                </a:cubicBezTo>
                <a:cubicBezTo>
                  <a:pt x="312294" y="39997"/>
                  <a:pt x="313882" y="15126"/>
                  <a:pt x="315469" y="15126"/>
                </a:cubicBezTo>
                <a:cubicBezTo>
                  <a:pt x="317056" y="15126"/>
                  <a:pt x="313352" y="45818"/>
                  <a:pt x="315469" y="43701"/>
                </a:cubicBezTo>
                <a:cubicBezTo>
                  <a:pt x="317586" y="41584"/>
                  <a:pt x="315998" y="8776"/>
                  <a:pt x="328169" y="2426"/>
                </a:cubicBezTo>
                <a:cubicBezTo>
                  <a:pt x="340340" y="-3924"/>
                  <a:pt x="391140" y="4013"/>
                  <a:pt x="388494" y="5601"/>
                </a:cubicBezTo>
                <a:cubicBezTo>
                  <a:pt x="385848" y="7188"/>
                  <a:pt x="330815" y="7718"/>
                  <a:pt x="312294" y="11951"/>
                </a:cubicBezTo>
                <a:cubicBezTo>
                  <a:pt x="293773" y="16184"/>
                  <a:pt x="300123" y="26768"/>
                  <a:pt x="277369" y="31001"/>
                </a:cubicBezTo>
                <a:cubicBezTo>
                  <a:pt x="254615" y="35234"/>
                  <a:pt x="167302" y="36293"/>
                  <a:pt x="175769" y="37351"/>
                </a:cubicBezTo>
                <a:cubicBezTo>
                  <a:pt x="184236" y="38409"/>
                  <a:pt x="328169" y="37351"/>
                  <a:pt x="328169" y="37351"/>
                </a:cubicBezTo>
                <a:cubicBezTo>
                  <a:pt x="351982" y="39468"/>
                  <a:pt x="332931" y="46876"/>
                  <a:pt x="318644" y="50051"/>
                </a:cubicBezTo>
                <a:cubicBezTo>
                  <a:pt x="304357" y="53226"/>
                  <a:pt x="259906" y="56930"/>
                  <a:pt x="242444" y="56401"/>
                </a:cubicBezTo>
                <a:cubicBezTo>
                  <a:pt x="224982" y="55872"/>
                  <a:pt x="255144" y="47934"/>
                  <a:pt x="213869" y="46876"/>
                </a:cubicBezTo>
                <a:cubicBezTo>
                  <a:pt x="172594" y="45818"/>
                  <a:pt x="15432" y="43172"/>
                  <a:pt x="1144" y="43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9CF84AD-9C86-87F9-CBF5-6C5A67A7B80A}"/>
              </a:ext>
            </a:extLst>
          </p:cNvPr>
          <p:cNvSpPr/>
          <p:nvPr/>
        </p:nvSpPr>
        <p:spPr>
          <a:xfrm>
            <a:off x="3085519" y="4838683"/>
            <a:ext cx="170216" cy="118616"/>
          </a:xfrm>
          <a:custGeom>
            <a:avLst/>
            <a:gdLst>
              <a:gd name="connsiteX0" fmla="*/ 162506 w 170216"/>
              <a:gd name="connsiteY0" fmla="*/ 17 h 118616"/>
              <a:gd name="connsiteX1" fmla="*/ 92656 w 170216"/>
              <a:gd name="connsiteY1" fmla="*/ 66692 h 118616"/>
              <a:gd name="connsiteX2" fmla="*/ 168856 w 170216"/>
              <a:gd name="connsiteY2" fmla="*/ 117492 h 118616"/>
              <a:gd name="connsiteX3" fmla="*/ 130756 w 170216"/>
              <a:gd name="connsiteY3" fmla="*/ 101617 h 118616"/>
              <a:gd name="connsiteX4" fmla="*/ 581 w 170216"/>
              <a:gd name="connsiteY4" fmla="*/ 98442 h 118616"/>
              <a:gd name="connsiteX5" fmla="*/ 83131 w 170216"/>
              <a:gd name="connsiteY5" fmla="*/ 98442 h 118616"/>
              <a:gd name="connsiteX6" fmla="*/ 89481 w 170216"/>
              <a:gd name="connsiteY6" fmla="*/ 73042 h 118616"/>
              <a:gd name="connsiteX7" fmla="*/ 162506 w 170216"/>
              <a:gd name="connsiteY7" fmla="*/ 17 h 11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216" h="118616">
                <a:moveTo>
                  <a:pt x="162506" y="17"/>
                </a:moveTo>
                <a:cubicBezTo>
                  <a:pt x="163035" y="-1041"/>
                  <a:pt x="91598" y="47113"/>
                  <a:pt x="92656" y="66692"/>
                </a:cubicBezTo>
                <a:cubicBezTo>
                  <a:pt x="93714" y="86271"/>
                  <a:pt x="162506" y="111671"/>
                  <a:pt x="168856" y="117492"/>
                </a:cubicBezTo>
                <a:cubicBezTo>
                  <a:pt x="175206" y="123313"/>
                  <a:pt x="158802" y="104792"/>
                  <a:pt x="130756" y="101617"/>
                </a:cubicBezTo>
                <a:cubicBezTo>
                  <a:pt x="102710" y="98442"/>
                  <a:pt x="8518" y="98971"/>
                  <a:pt x="581" y="98442"/>
                </a:cubicBezTo>
                <a:cubicBezTo>
                  <a:pt x="-7357" y="97913"/>
                  <a:pt x="68314" y="102675"/>
                  <a:pt x="83131" y="98442"/>
                </a:cubicBezTo>
                <a:cubicBezTo>
                  <a:pt x="97948" y="94209"/>
                  <a:pt x="80485" y="86271"/>
                  <a:pt x="89481" y="73042"/>
                </a:cubicBezTo>
                <a:cubicBezTo>
                  <a:pt x="98477" y="59813"/>
                  <a:pt x="161977" y="1075"/>
                  <a:pt x="16250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6F06C61-E112-83C0-E048-20D98075368E}"/>
              </a:ext>
            </a:extLst>
          </p:cNvPr>
          <p:cNvSpPr/>
          <p:nvPr/>
        </p:nvSpPr>
        <p:spPr>
          <a:xfrm>
            <a:off x="3178112" y="4943468"/>
            <a:ext cx="456382" cy="44688"/>
          </a:xfrm>
          <a:custGeom>
            <a:avLst/>
            <a:gdLst>
              <a:gd name="connsiteX0" fmla="*/ 63 w 456382"/>
              <a:gd name="connsiteY0" fmla="*/ 7 h 44688"/>
              <a:gd name="connsiteX1" fmla="*/ 187388 w 456382"/>
              <a:gd name="connsiteY1" fmla="*/ 31757 h 44688"/>
              <a:gd name="connsiteX2" fmla="*/ 447738 w 456382"/>
              <a:gd name="connsiteY2" fmla="*/ 44457 h 44688"/>
              <a:gd name="connsiteX3" fmla="*/ 381063 w 456382"/>
              <a:gd name="connsiteY3" fmla="*/ 38107 h 44688"/>
              <a:gd name="connsiteX4" fmla="*/ 250888 w 456382"/>
              <a:gd name="connsiteY4" fmla="*/ 15882 h 44688"/>
              <a:gd name="connsiteX5" fmla="*/ 320738 w 456382"/>
              <a:gd name="connsiteY5" fmla="*/ 22232 h 44688"/>
              <a:gd name="connsiteX6" fmla="*/ 206438 w 456382"/>
              <a:gd name="connsiteY6" fmla="*/ 28582 h 44688"/>
              <a:gd name="connsiteX7" fmla="*/ 63 w 456382"/>
              <a:gd name="connsiteY7" fmla="*/ 7 h 4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382" h="44688">
                <a:moveTo>
                  <a:pt x="63" y="7"/>
                </a:moveTo>
                <a:cubicBezTo>
                  <a:pt x="-3112" y="536"/>
                  <a:pt x="112776" y="24349"/>
                  <a:pt x="187388" y="31757"/>
                </a:cubicBezTo>
                <a:cubicBezTo>
                  <a:pt x="262001" y="39165"/>
                  <a:pt x="415459" y="43399"/>
                  <a:pt x="447738" y="44457"/>
                </a:cubicBezTo>
                <a:cubicBezTo>
                  <a:pt x="480017" y="45515"/>
                  <a:pt x="413871" y="42870"/>
                  <a:pt x="381063" y="38107"/>
                </a:cubicBezTo>
                <a:cubicBezTo>
                  <a:pt x="348255" y="33344"/>
                  <a:pt x="260942" y="18528"/>
                  <a:pt x="250888" y="15882"/>
                </a:cubicBezTo>
                <a:cubicBezTo>
                  <a:pt x="240834" y="13236"/>
                  <a:pt x="328146" y="20115"/>
                  <a:pt x="320738" y="22232"/>
                </a:cubicBezTo>
                <a:cubicBezTo>
                  <a:pt x="313330" y="24349"/>
                  <a:pt x="259884" y="31757"/>
                  <a:pt x="206438" y="28582"/>
                </a:cubicBezTo>
                <a:cubicBezTo>
                  <a:pt x="152992" y="25407"/>
                  <a:pt x="3238" y="-522"/>
                  <a:pt x="6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E691465-6D76-B7D6-64FA-8A623F299F96}"/>
              </a:ext>
            </a:extLst>
          </p:cNvPr>
          <p:cNvSpPr/>
          <p:nvPr/>
        </p:nvSpPr>
        <p:spPr>
          <a:xfrm>
            <a:off x="3253929" y="4762169"/>
            <a:ext cx="381461" cy="215661"/>
          </a:xfrm>
          <a:custGeom>
            <a:avLst/>
            <a:gdLst>
              <a:gd name="connsiteX0" fmla="*/ 48071 w 381461"/>
              <a:gd name="connsiteY0" fmla="*/ 35256 h 215661"/>
              <a:gd name="connsiteX1" fmla="*/ 22671 w 381461"/>
              <a:gd name="connsiteY1" fmla="*/ 114631 h 215661"/>
              <a:gd name="connsiteX2" fmla="*/ 32196 w 381461"/>
              <a:gd name="connsiteY2" fmla="*/ 165431 h 215661"/>
              <a:gd name="connsiteX3" fmla="*/ 3621 w 381461"/>
              <a:gd name="connsiteY3" fmla="*/ 181306 h 215661"/>
              <a:gd name="connsiteX4" fmla="*/ 127446 w 381461"/>
              <a:gd name="connsiteY4" fmla="*/ 213056 h 215661"/>
              <a:gd name="connsiteX5" fmla="*/ 73471 w 381461"/>
              <a:gd name="connsiteY5" fmla="*/ 213056 h 215661"/>
              <a:gd name="connsiteX6" fmla="*/ 283021 w 381461"/>
              <a:gd name="connsiteY6" fmla="*/ 206706 h 215661"/>
              <a:gd name="connsiteX7" fmla="*/ 321121 w 381461"/>
              <a:gd name="connsiteY7" fmla="*/ 174956 h 215661"/>
              <a:gd name="connsiteX8" fmla="*/ 324296 w 381461"/>
              <a:gd name="connsiteY8" fmla="*/ 92406 h 215661"/>
              <a:gd name="connsiteX9" fmla="*/ 321121 w 381461"/>
              <a:gd name="connsiteY9" fmla="*/ 79706 h 215661"/>
              <a:gd name="connsiteX10" fmla="*/ 381446 w 381461"/>
              <a:gd name="connsiteY10" fmla="*/ 101931 h 215661"/>
              <a:gd name="connsiteX11" fmla="*/ 314771 w 381461"/>
              <a:gd name="connsiteY11" fmla="*/ 51131 h 215661"/>
              <a:gd name="connsiteX12" fmla="*/ 216346 w 381461"/>
              <a:gd name="connsiteY12" fmla="*/ 25731 h 215661"/>
              <a:gd name="connsiteX13" fmla="*/ 124271 w 381461"/>
              <a:gd name="connsiteY13" fmla="*/ 331 h 215661"/>
              <a:gd name="connsiteX14" fmla="*/ 149671 w 381461"/>
              <a:gd name="connsiteY14" fmla="*/ 13031 h 215661"/>
              <a:gd name="connsiteX15" fmla="*/ 48071 w 381461"/>
              <a:gd name="connsiteY15" fmla="*/ 35256 h 21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461" h="215661">
                <a:moveTo>
                  <a:pt x="48071" y="35256"/>
                </a:moveTo>
                <a:cubicBezTo>
                  <a:pt x="26904" y="52189"/>
                  <a:pt x="25317" y="92935"/>
                  <a:pt x="22671" y="114631"/>
                </a:cubicBezTo>
                <a:cubicBezTo>
                  <a:pt x="20025" y="136327"/>
                  <a:pt x="35371" y="154318"/>
                  <a:pt x="32196" y="165431"/>
                </a:cubicBezTo>
                <a:cubicBezTo>
                  <a:pt x="29021" y="176544"/>
                  <a:pt x="-12254" y="173369"/>
                  <a:pt x="3621" y="181306"/>
                </a:cubicBezTo>
                <a:cubicBezTo>
                  <a:pt x="19496" y="189243"/>
                  <a:pt x="115804" y="207764"/>
                  <a:pt x="127446" y="213056"/>
                </a:cubicBezTo>
                <a:cubicBezTo>
                  <a:pt x="139088" y="218348"/>
                  <a:pt x="47542" y="214114"/>
                  <a:pt x="73471" y="213056"/>
                </a:cubicBezTo>
                <a:cubicBezTo>
                  <a:pt x="99400" y="211998"/>
                  <a:pt x="241746" y="213056"/>
                  <a:pt x="283021" y="206706"/>
                </a:cubicBezTo>
                <a:cubicBezTo>
                  <a:pt x="324296" y="200356"/>
                  <a:pt x="314242" y="194006"/>
                  <a:pt x="321121" y="174956"/>
                </a:cubicBezTo>
                <a:cubicBezTo>
                  <a:pt x="328000" y="155906"/>
                  <a:pt x="324296" y="108281"/>
                  <a:pt x="324296" y="92406"/>
                </a:cubicBezTo>
                <a:cubicBezTo>
                  <a:pt x="324296" y="76531"/>
                  <a:pt x="311596" y="78119"/>
                  <a:pt x="321121" y="79706"/>
                </a:cubicBezTo>
                <a:cubicBezTo>
                  <a:pt x="330646" y="81294"/>
                  <a:pt x="382504" y="106693"/>
                  <a:pt x="381446" y="101931"/>
                </a:cubicBezTo>
                <a:cubicBezTo>
                  <a:pt x="380388" y="97169"/>
                  <a:pt x="342288" y="63831"/>
                  <a:pt x="314771" y="51131"/>
                </a:cubicBezTo>
                <a:cubicBezTo>
                  <a:pt x="287254" y="38431"/>
                  <a:pt x="216346" y="25731"/>
                  <a:pt x="216346" y="25731"/>
                </a:cubicBezTo>
                <a:cubicBezTo>
                  <a:pt x="184596" y="17264"/>
                  <a:pt x="135383" y="2448"/>
                  <a:pt x="124271" y="331"/>
                </a:cubicBezTo>
                <a:cubicBezTo>
                  <a:pt x="113159" y="-1786"/>
                  <a:pt x="164488" y="6681"/>
                  <a:pt x="149671" y="13031"/>
                </a:cubicBezTo>
                <a:cubicBezTo>
                  <a:pt x="134854" y="19381"/>
                  <a:pt x="69238" y="18323"/>
                  <a:pt x="48071" y="352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210E28D0-E524-E117-24DD-07142E32A831}"/>
              </a:ext>
            </a:extLst>
          </p:cNvPr>
          <p:cNvSpPr/>
          <p:nvPr/>
        </p:nvSpPr>
        <p:spPr>
          <a:xfrm>
            <a:off x="3382534" y="4858520"/>
            <a:ext cx="48984" cy="48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C627B48A-A349-E252-E41C-B2DA0B4E3484}"/>
              </a:ext>
            </a:extLst>
          </p:cNvPr>
          <p:cNvSpPr/>
          <p:nvPr/>
        </p:nvSpPr>
        <p:spPr>
          <a:xfrm rot="2077976">
            <a:off x="3452189" y="4833562"/>
            <a:ext cx="71730" cy="9871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A98819D-8996-F8DF-8572-FD122870AD15}"/>
              </a:ext>
            </a:extLst>
          </p:cNvPr>
          <p:cNvSpPr/>
          <p:nvPr/>
        </p:nvSpPr>
        <p:spPr>
          <a:xfrm>
            <a:off x="2917319" y="4758394"/>
            <a:ext cx="375858" cy="188423"/>
          </a:xfrm>
          <a:custGeom>
            <a:avLst/>
            <a:gdLst>
              <a:gd name="connsiteX0" fmla="*/ 375156 w 375858"/>
              <a:gd name="connsiteY0" fmla="*/ 13631 h 188423"/>
              <a:gd name="connsiteX1" fmla="*/ 279906 w 375858"/>
              <a:gd name="connsiteY1" fmla="*/ 19981 h 188423"/>
              <a:gd name="connsiteX2" fmla="*/ 197356 w 375858"/>
              <a:gd name="connsiteY2" fmla="*/ 4106 h 188423"/>
              <a:gd name="connsiteX3" fmla="*/ 238631 w 375858"/>
              <a:gd name="connsiteY3" fmla="*/ 45381 h 188423"/>
              <a:gd name="connsiteX4" fmla="*/ 241806 w 375858"/>
              <a:gd name="connsiteY4" fmla="*/ 64431 h 188423"/>
              <a:gd name="connsiteX5" fmla="*/ 162431 w 375858"/>
              <a:gd name="connsiteY5" fmla="*/ 32681 h 188423"/>
              <a:gd name="connsiteX6" fmla="*/ 197356 w 375858"/>
              <a:gd name="connsiteY6" fmla="*/ 73956 h 188423"/>
              <a:gd name="connsiteX7" fmla="*/ 162431 w 375858"/>
              <a:gd name="connsiteY7" fmla="*/ 102531 h 188423"/>
              <a:gd name="connsiteX8" fmla="*/ 175131 w 375858"/>
              <a:gd name="connsiteY8" fmla="*/ 112056 h 188423"/>
              <a:gd name="connsiteX9" fmla="*/ 506 w 375858"/>
              <a:gd name="connsiteY9" fmla="*/ 188256 h 188423"/>
              <a:gd name="connsiteX10" fmla="*/ 124331 w 375858"/>
              <a:gd name="connsiteY10" fmla="*/ 131106 h 188423"/>
              <a:gd name="connsiteX11" fmla="*/ 194181 w 375858"/>
              <a:gd name="connsiteY11" fmla="*/ 83481 h 188423"/>
              <a:gd name="connsiteX12" fmla="*/ 149731 w 375858"/>
              <a:gd name="connsiteY12" fmla="*/ 32681 h 188423"/>
              <a:gd name="connsiteX13" fmla="*/ 251331 w 375858"/>
              <a:gd name="connsiteY13" fmla="*/ 64431 h 188423"/>
              <a:gd name="connsiteX14" fmla="*/ 213231 w 375858"/>
              <a:gd name="connsiteY14" fmla="*/ 931 h 188423"/>
              <a:gd name="connsiteX15" fmla="*/ 318006 w 375858"/>
              <a:gd name="connsiteY15" fmla="*/ 26331 h 188423"/>
              <a:gd name="connsiteX16" fmla="*/ 375156 w 375858"/>
              <a:gd name="connsiteY16" fmla="*/ 13631 h 1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858" h="188423">
                <a:moveTo>
                  <a:pt x="375156" y="13631"/>
                </a:moveTo>
                <a:cubicBezTo>
                  <a:pt x="368806" y="12573"/>
                  <a:pt x="309539" y="21568"/>
                  <a:pt x="279906" y="19981"/>
                </a:cubicBezTo>
                <a:cubicBezTo>
                  <a:pt x="250273" y="18394"/>
                  <a:pt x="204235" y="-127"/>
                  <a:pt x="197356" y="4106"/>
                </a:cubicBezTo>
                <a:cubicBezTo>
                  <a:pt x="190477" y="8339"/>
                  <a:pt x="231223" y="35327"/>
                  <a:pt x="238631" y="45381"/>
                </a:cubicBezTo>
                <a:cubicBezTo>
                  <a:pt x="246039" y="55435"/>
                  <a:pt x="254506" y="66548"/>
                  <a:pt x="241806" y="64431"/>
                </a:cubicBezTo>
                <a:cubicBezTo>
                  <a:pt x="229106" y="62314"/>
                  <a:pt x="169839" y="31094"/>
                  <a:pt x="162431" y="32681"/>
                </a:cubicBezTo>
                <a:cubicBezTo>
                  <a:pt x="155023" y="34268"/>
                  <a:pt x="197356" y="62314"/>
                  <a:pt x="197356" y="73956"/>
                </a:cubicBezTo>
                <a:cubicBezTo>
                  <a:pt x="197356" y="85598"/>
                  <a:pt x="162431" y="102531"/>
                  <a:pt x="162431" y="102531"/>
                </a:cubicBezTo>
                <a:cubicBezTo>
                  <a:pt x="158727" y="108881"/>
                  <a:pt x="202118" y="97769"/>
                  <a:pt x="175131" y="112056"/>
                </a:cubicBezTo>
                <a:cubicBezTo>
                  <a:pt x="148143" y="126344"/>
                  <a:pt x="8973" y="185081"/>
                  <a:pt x="506" y="188256"/>
                </a:cubicBezTo>
                <a:cubicBezTo>
                  <a:pt x="-7961" y="191431"/>
                  <a:pt x="92052" y="148568"/>
                  <a:pt x="124331" y="131106"/>
                </a:cubicBezTo>
                <a:cubicBezTo>
                  <a:pt x="156610" y="113644"/>
                  <a:pt x="189948" y="99885"/>
                  <a:pt x="194181" y="83481"/>
                </a:cubicBezTo>
                <a:cubicBezTo>
                  <a:pt x="198414" y="67077"/>
                  <a:pt x="140206" y="35856"/>
                  <a:pt x="149731" y="32681"/>
                </a:cubicBezTo>
                <a:cubicBezTo>
                  <a:pt x="159256" y="29506"/>
                  <a:pt x="240748" y="69723"/>
                  <a:pt x="251331" y="64431"/>
                </a:cubicBezTo>
                <a:cubicBezTo>
                  <a:pt x="261914" y="59139"/>
                  <a:pt x="202119" y="7281"/>
                  <a:pt x="213231" y="931"/>
                </a:cubicBezTo>
                <a:cubicBezTo>
                  <a:pt x="224343" y="-5419"/>
                  <a:pt x="292606" y="22627"/>
                  <a:pt x="318006" y="26331"/>
                </a:cubicBezTo>
                <a:cubicBezTo>
                  <a:pt x="343406" y="30035"/>
                  <a:pt x="381506" y="14689"/>
                  <a:pt x="375156" y="1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F6F0A05-BBD3-8AE9-AE89-F6A6A5220782}"/>
              </a:ext>
            </a:extLst>
          </p:cNvPr>
          <p:cNvSpPr/>
          <p:nvPr/>
        </p:nvSpPr>
        <p:spPr>
          <a:xfrm>
            <a:off x="3705166" y="4825991"/>
            <a:ext cx="89011" cy="197158"/>
          </a:xfrm>
          <a:custGeom>
            <a:avLst/>
            <a:gdLst>
              <a:gd name="connsiteX0" fmla="*/ 59 w 89011"/>
              <a:gd name="connsiteY0" fmla="*/ 9 h 197158"/>
              <a:gd name="connsiteX1" fmla="*/ 63559 w 89011"/>
              <a:gd name="connsiteY1" fmla="*/ 117484 h 197158"/>
              <a:gd name="connsiteX2" fmla="*/ 63559 w 89011"/>
              <a:gd name="connsiteY2" fmla="*/ 196859 h 197158"/>
              <a:gd name="connsiteX3" fmla="*/ 76259 w 89011"/>
              <a:gd name="connsiteY3" fmla="*/ 142884 h 197158"/>
              <a:gd name="connsiteX4" fmla="*/ 88959 w 89011"/>
              <a:gd name="connsiteY4" fmla="*/ 98434 h 197158"/>
              <a:gd name="connsiteX5" fmla="*/ 76259 w 89011"/>
              <a:gd name="connsiteY5" fmla="*/ 123834 h 197158"/>
              <a:gd name="connsiteX6" fmla="*/ 59 w 89011"/>
              <a:gd name="connsiteY6" fmla="*/ 9 h 19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11" h="197158">
                <a:moveTo>
                  <a:pt x="59" y="9"/>
                </a:moveTo>
                <a:cubicBezTo>
                  <a:pt x="-2058" y="-1049"/>
                  <a:pt x="52976" y="84676"/>
                  <a:pt x="63559" y="117484"/>
                </a:cubicBezTo>
                <a:cubicBezTo>
                  <a:pt x="74142" y="150292"/>
                  <a:pt x="61442" y="192626"/>
                  <a:pt x="63559" y="196859"/>
                </a:cubicBezTo>
                <a:cubicBezTo>
                  <a:pt x="65676" y="201092"/>
                  <a:pt x="72026" y="159288"/>
                  <a:pt x="76259" y="142884"/>
                </a:cubicBezTo>
                <a:cubicBezTo>
                  <a:pt x="80492" y="126480"/>
                  <a:pt x="88959" y="101609"/>
                  <a:pt x="88959" y="98434"/>
                </a:cubicBezTo>
                <a:cubicBezTo>
                  <a:pt x="88959" y="95259"/>
                  <a:pt x="90547" y="139180"/>
                  <a:pt x="76259" y="123834"/>
                </a:cubicBezTo>
                <a:cubicBezTo>
                  <a:pt x="61972" y="108488"/>
                  <a:pt x="2176" y="1067"/>
                  <a:pt x="5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126934A-B078-859F-7EF1-05AD53D1B737}"/>
              </a:ext>
            </a:extLst>
          </p:cNvPr>
          <p:cNvSpPr/>
          <p:nvPr/>
        </p:nvSpPr>
        <p:spPr>
          <a:xfrm>
            <a:off x="3237589" y="4933919"/>
            <a:ext cx="535152" cy="85953"/>
          </a:xfrm>
          <a:custGeom>
            <a:avLst/>
            <a:gdLst>
              <a:gd name="connsiteX0" fmla="*/ 911 w 535152"/>
              <a:gd name="connsiteY0" fmla="*/ 47656 h 85953"/>
              <a:gd name="connsiteX1" fmla="*/ 216811 w 535152"/>
              <a:gd name="connsiteY1" fmla="*/ 85756 h 85953"/>
              <a:gd name="connsiteX2" fmla="*/ 134261 w 535152"/>
              <a:gd name="connsiteY2" fmla="*/ 63531 h 85953"/>
              <a:gd name="connsiteX3" fmla="*/ 334286 w 535152"/>
              <a:gd name="connsiteY3" fmla="*/ 85756 h 85953"/>
              <a:gd name="connsiteX4" fmla="*/ 293011 w 535152"/>
              <a:gd name="connsiteY4" fmla="*/ 69881 h 85953"/>
              <a:gd name="connsiteX5" fmla="*/ 464461 w 535152"/>
              <a:gd name="connsiteY5" fmla="*/ 73056 h 85953"/>
              <a:gd name="connsiteX6" fmla="*/ 524786 w 535152"/>
              <a:gd name="connsiteY6" fmla="*/ 79406 h 85953"/>
              <a:gd name="connsiteX7" fmla="*/ 496211 w 535152"/>
              <a:gd name="connsiteY7" fmla="*/ 31 h 85953"/>
              <a:gd name="connsiteX8" fmla="*/ 534311 w 535152"/>
              <a:gd name="connsiteY8" fmla="*/ 69881 h 85953"/>
              <a:gd name="connsiteX9" fmla="*/ 451761 w 535152"/>
              <a:gd name="connsiteY9" fmla="*/ 73056 h 85953"/>
              <a:gd name="connsiteX10" fmla="*/ 286661 w 535152"/>
              <a:gd name="connsiteY10" fmla="*/ 57181 h 85953"/>
              <a:gd name="connsiteX11" fmla="*/ 315236 w 535152"/>
              <a:gd name="connsiteY11" fmla="*/ 69881 h 85953"/>
              <a:gd name="connsiteX12" fmla="*/ 911 w 535152"/>
              <a:gd name="connsiteY12" fmla="*/ 47656 h 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152" h="85953">
                <a:moveTo>
                  <a:pt x="911" y="47656"/>
                </a:moveTo>
                <a:cubicBezTo>
                  <a:pt x="-15493" y="50302"/>
                  <a:pt x="194586" y="83110"/>
                  <a:pt x="216811" y="85756"/>
                </a:cubicBezTo>
                <a:cubicBezTo>
                  <a:pt x="239036" y="88402"/>
                  <a:pt x="114682" y="63531"/>
                  <a:pt x="134261" y="63531"/>
                </a:cubicBezTo>
                <a:cubicBezTo>
                  <a:pt x="153840" y="63531"/>
                  <a:pt x="307828" y="84698"/>
                  <a:pt x="334286" y="85756"/>
                </a:cubicBezTo>
                <a:cubicBezTo>
                  <a:pt x="360744" y="86814"/>
                  <a:pt x="271315" y="71998"/>
                  <a:pt x="293011" y="69881"/>
                </a:cubicBezTo>
                <a:cubicBezTo>
                  <a:pt x="314707" y="67764"/>
                  <a:pt x="425832" y="71469"/>
                  <a:pt x="464461" y="73056"/>
                </a:cubicBezTo>
                <a:cubicBezTo>
                  <a:pt x="503090" y="74643"/>
                  <a:pt x="519494" y="91577"/>
                  <a:pt x="524786" y="79406"/>
                </a:cubicBezTo>
                <a:cubicBezTo>
                  <a:pt x="530078" y="67235"/>
                  <a:pt x="494624" y="1618"/>
                  <a:pt x="496211" y="31"/>
                </a:cubicBezTo>
                <a:cubicBezTo>
                  <a:pt x="497798" y="-1556"/>
                  <a:pt x="541719" y="57710"/>
                  <a:pt x="534311" y="69881"/>
                </a:cubicBezTo>
                <a:cubicBezTo>
                  <a:pt x="526903" y="82052"/>
                  <a:pt x="493036" y="75173"/>
                  <a:pt x="451761" y="73056"/>
                </a:cubicBezTo>
                <a:cubicBezTo>
                  <a:pt x="410486" y="70939"/>
                  <a:pt x="309415" y="57710"/>
                  <a:pt x="286661" y="57181"/>
                </a:cubicBezTo>
                <a:cubicBezTo>
                  <a:pt x="263907" y="56652"/>
                  <a:pt x="357040" y="70410"/>
                  <a:pt x="315236" y="69881"/>
                </a:cubicBezTo>
                <a:cubicBezTo>
                  <a:pt x="273432" y="69352"/>
                  <a:pt x="17315" y="45010"/>
                  <a:pt x="911" y="47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0936B7B-639C-5B74-F3CB-8BD1449CACED}"/>
              </a:ext>
            </a:extLst>
          </p:cNvPr>
          <p:cNvSpPr/>
          <p:nvPr/>
        </p:nvSpPr>
        <p:spPr>
          <a:xfrm>
            <a:off x="2987568" y="4892375"/>
            <a:ext cx="246018" cy="89328"/>
          </a:xfrm>
          <a:custGeom>
            <a:avLst/>
            <a:gdLst>
              <a:gd name="connsiteX0" fmla="*/ 107 w 246018"/>
              <a:gd name="connsiteY0" fmla="*/ 89200 h 89328"/>
              <a:gd name="connsiteX1" fmla="*/ 158857 w 246018"/>
              <a:gd name="connsiteY1" fmla="*/ 47925 h 89328"/>
              <a:gd name="connsiteX2" fmla="*/ 244582 w 246018"/>
              <a:gd name="connsiteY2" fmla="*/ 60625 h 89328"/>
              <a:gd name="connsiteX3" fmla="*/ 209657 w 246018"/>
              <a:gd name="connsiteY3" fmla="*/ 51100 h 89328"/>
              <a:gd name="connsiteX4" fmla="*/ 171557 w 246018"/>
              <a:gd name="connsiteY4" fmla="*/ 300 h 89328"/>
              <a:gd name="connsiteX5" fmla="*/ 184257 w 246018"/>
              <a:gd name="connsiteY5" fmla="*/ 32050 h 89328"/>
              <a:gd name="connsiteX6" fmla="*/ 107 w 246018"/>
              <a:gd name="connsiteY6" fmla="*/ 89200 h 8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18" h="89328">
                <a:moveTo>
                  <a:pt x="107" y="89200"/>
                </a:moveTo>
                <a:cubicBezTo>
                  <a:pt x="-4126" y="91846"/>
                  <a:pt x="118111" y="52687"/>
                  <a:pt x="158857" y="47925"/>
                </a:cubicBezTo>
                <a:cubicBezTo>
                  <a:pt x="199603" y="43163"/>
                  <a:pt x="236115" y="60096"/>
                  <a:pt x="244582" y="60625"/>
                </a:cubicBezTo>
                <a:cubicBezTo>
                  <a:pt x="253049" y="61154"/>
                  <a:pt x="221828" y="61154"/>
                  <a:pt x="209657" y="51100"/>
                </a:cubicBezTo>
                <a:cubicBezTo>
                  <a:pt x="197486" y="41046"/>
                  <a:pt x="175790" y="3475"/>
                  <a:pt x="171557" y="300"/>
                </a:cubicBezTo>
                <a:cubicBezTo>
                  <a:pt x="167324" y="-2875"/>
                  <a:pt x="208070" y="19879"/>
                  <a:pt x="184257" y="32050"/>
                </a:cubicBezTo>
                <a:cubicBezTo>
                  <a:pt x="160445" y="44221"/>
                  <a:pt x="4340" y="86554"/>
                  <a:pt x="107" y="89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970CFDE-B1D9-1558-B4EF-14ACE1270C33}"/>
              </a:ext>
            </a:extLst>
          </p:cNvPr>
          <p:cNvSpPr/>
          <p:nvPr/>
        </p:nvSpPr>
        <p:spPr>
          <a:xfrm>
            <a:off x="3053818" y="5003787"/>
            <a:ext cx="315034" cy="28879"/>
          </a:xfrm>
          <a:custGeom>
            <a:avLst/>
            <a:gdLst>
              <a:gd name="connsiteX0" fmla="*/ 532 w 315034"/>
              <a:gd name="connsiteY0" fmla="*/ 28588 h 28879"/>
              <a:gd name="connsiteX1" fmla="*/ 283107 w 315034"/>
              <a:gd name="connsiteY1" fmla="*/ 19063 h 28879"/>
              <a:gd name="connsiteX2" fmla="*/ 257707 w 315034"/>
              <a:gd name="connsiteY2" fmla="*/ 19063 h 28879"/>
              <a:gd name="connsiteX3" fmla="*/ 314857 w 315034"/>
              <a:gd name="connsiteY3" fmla="*/ 13 h 28879"/>
              <a:gd name="connsiteX4" fmla="*/ 235482 w 315034"/>
              <a:gd name="connsiteY4" fmla="*/ 15888 h 28879"/>
              <a:gd name="connsiteX5" fmla="*/ 213257 w 315034"/>
              <a:gd name="connsiteY5" fmla="*/ 6363 h 28879"/>
              <a:gd name="connsiteX6" fmla="*/ 532 w 315034"/>
              <a:gd name="connsiteY6" fmla="*/ 28588 h 2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034" h="28879">
                <a:moveTo>
                  <a:pt x="532" y="28588"/>
                </a:moveTo>
                <a:cubicBezTo>
                  <a:pt x="12174" y="30705"/>
                  <a:pt x="240245" y="20650"/>
                  <a:pt x="283107" y="19063"/>
                </a:cubicBezTo>
                <a:cubicBezTo>
                  <a:pt x="325969" y="17476"/>
                  <a:pt x="252415" y="22238"/>
                  <a:pt x="257707" y="19063"/>
                </a:cubicBezTo>
                <a:cubicBezTo>
                  <a:pt x="262999" y="15888"/>
                  <a:pt x="318561" y="542"/>
                  <a:pt x="314857" y="13"/>
                </a:cubicBezTo>
                <a:cubicBezTo>
                  <a:pt x="311153" y="-516"/>
                  <a:pt x="252415" y="14830"/>
                  <a:pt x="235482" y="15888"/>
                </a:cubicBezTo>
                <a:cubicBezTo>
                  <a:pt x="218549" y="16946"/>
                  <a:pt x="255061" y="4776"/>
                  <a:pt x="213257" y="6363"/>
                </a:cubicBezTo>
                <a:cubicBezTo>
                  <a:pt x="171453" y="7950"/>
                  <a:pt x="-11110" y="26471"/>
                  <a:pt x="532" y="28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5784842-0C3B-F12D-1C0D-4FC0105D3046}"/>
              </a:ext>
            </a:extLst>
          </p:cNvPr>
          <p:cNvSpPr/>
          <p:nvPr/>
        </p:nvSpPr>
        <p:spPr>
          <a:xfrm>
            <a:off x="3419425" y="5031176"/>
            <a:ext cx="349719" cy="58400"/>
          </a:xfrm>
          <a:custGeom>
            <a:avLst/>
            <a:gdLst>
              <a:gd name="connsiteX0" fmla="*/ 50 w 349719"/>
              <a:gd name="connsiteY0" fmla="*/ 1199 h 58400"/>
              <a:gd name="connsiteX1" fmla="*/ 257225 w 349719"/>
              <a:gd name="connsiteY1" fmla="*/ 7549 h 58400"/>
              <a:gd name="connsiteX2" fmla="*/ 349300 w 349719"/>
              <a:gd name="connsiteY2" fmla="*/ 58349 h 58400"/>
              <a:gd name="connsiteX3" fmla="*/ 279450 w 349719"/>
              <a:gd name="connsiteY3" fmla="*/ 17074 h 58400"/>
              <a:gd name="connsiteX4" fmla="*/ 50 w 349719"/>
              <a:gd name="connsiteY4" fmla="*/ 1199 h 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9" h="58400">
                <a:moveTo>
                  <a:pt x="50" y="1199"/>
                </a:moveTo>
                <a:cubicBezTo>
                  <a:pt x="-3654" y="-388"/>
                  <a:pt x="199017" y="-1976"/>
                  <a:pt x="257225" y="7549"/>
                </a:cubicBezTo>
                <a:cubicBezTo>
                  <a:pt x="315433" y="17074"/>
                  <a:pt x="345596" y="56762"/>
                  <a:pt x="349300" y="58349"/>
                </a:cubicBezTo>
                <a:cubicBezTo>
                  <a:pt x="353004" y="59936"/>
                  <a:pt x="332367" y="24482"/>
                  <a:pt x="279450" y="17074"/>
                </a:cubicBezTo>
                <a:cubicBezTo>
                  <a:pt x="226533" y="9666"/>
                  <a:pt x="3754" y="2786"/>
                  <a:pt x="50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FF7DB92-35FE-E1C2-91EC-518ECE624DCA}"/>
              </a:ext>
            </a:extLst>
          </p:cNvPr>
          <p:cNvSpPr/>
          <p:nvPr/>
        </p:nvSpPr>
        <p:spPr>
          <a:xfrm>
            <a:off x="3386803" y="5055892"/>
            <a:ext cx="328327" cy="62741"/>
          </a:xfrm>
          <a:custGeom>
            <a:avLst/>
            <a:gdLst>
              <a:gd name="connsiteX0" fmla="*/ 922 w 328327"/>
              <a:gd name="connsiteY0" fmla="*/ 62208 h 62741"/>
              <a:gd name="connsiteX1" fmla="*/ 162847 w 328327"/>
              <a:gd name="connsiteY1" fmla="*/ 33633 h 62741"/>
              <a:gd name="connsiteX2" fmla="*/ 121572 w 328327"/>
              <a:gd name="connsiteY2" fmla="*/ 33633 h 62741"/>
              <a:gd name="connsiteX3" fmla="*/ 232697 w 328327"/>
              <a:gd name="connsiteY3" fmla="*/ 11408 h 62741"/>
              <a:gd name="connsiteX4" fmla="*/ 156497 w 328327"/>
              <a:gd name="connsiteY4" fmla="*/ 8233 h 62741"/>
              <a:gd name="connsiteX5" fmla="*/ 324772 w 328327"/>
              <a:gd name="connsiteY5" fmla="*/ 5058 h 62741"/>
              <a:gd name="connsiteX6" fmla="*/ 248572 w 328327"/>
              <a:gd name="connsiteY6" fmla="*/ 5058 h 62741"/>
              <a:gd name="connsiteX7" fmla="*/ 922 w 328327"/>
              <a:gd name="connsiteY7" fmla="*/ 62208 h 6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327" h="62741">
                <a:moveTo>
                  <a:pt x="922" y="62208"/>
                </a:moveTo>
                <a:cubicBezTo>
                  <a:pt x="-13366" y="66971"/>
                  <a:pt x="142739" y="38395"/>
                  <a:pt x="162847" y="33633"/>
                </a:cubicBezTo>
                <a:cubicBezTo>
                  <a:pt x="182955" y="28871"/>
                  <a:pt x="109930" y="37337"/>
                  <a:pt x="121572" y="33633"/>
                </a:cubicBezTo>
                <a:cubicBezTo>
                  <a:pt x="133214" y="29929"/>
                  <a:pt x="226876" y="15641"/>
                  <a:pt x="232697" y="11408"/>
                </a:cubicBezTo>
                <a:cubicBezTo>
                  <a:pt x="238518" y="7175"/>
                  <a:pt x="141151" y="9291"/>
                  <a:pt x="156497" y="8233"/>
                </a:cubicBezTo>
                <a:cubicBezTo>
                  <a:pt x="171843" y="7175"/>
                  <a:pt x="309426" y="5587"/>
                  <a:pt x="324772" y="5058"/>
                </a:cubicBezTo>
                <a:cubicBezTo>
                  <a:pt x="340118" y="4529"/>
                  <a:pt x="304135" y="-6055"/>
                  <a:pt x="248572" y="5058"/>
                </a:cubicBezTo>
                <a:cubicBezTo>
                  <a:pt x="193009" y="16171"/>
                  <a:pt x="15210" y="57445"/>
                  <a:pt x="922" y="6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2D98A5D-4592-98CE-1BCF-D21DA4FFAB2B}"/>
              </a:ext>
            </a:extLst>
          </p:cNvPr>
          <p:cNvSpPr/>
          <p:nvPr/>
        </p:nvSpPr>
        <p:spPr>
          <a:xfrm>
            <a:off x="2986626" y="4927592"/>
            <a:ext cx="169349" cy="186073"/>
          </a:xfrm>
          <a:custGeom>
            <a:avLst/>
            <a:gdLst>
              <a:gd name="connsiteX0" fmla="*/ 169324 w 169349"/>
              <a:gd name="connsiteY0" fmla="*/ 8 h 186073"/>
              <a:gd name="connsiteX1" fmla="*/ 55024 w 169349"/>
              <a:gd name="connsiteY1" fmla="*/ 41283 h 186073"/>
              <a:gd name="connsiteX2" fmla="*/ 10574 w 169349"/>
              <a:gd name="connsiteY2" fmla="*/ 107958 h 186073"/>
              <a:gd name="connsiteX3" fmla="*/ 42324 w 169349"/>
              <a:gd name="connsiteY3" fmla="*/ 184158 h 186073"/>
              <a:gd name="connsiteX4" fmla="*/ 20099 w 169349"/>
              <a:gd name="connsiteY4" fmla="*/ 152408 h 186073"/>
              <a:gd name="connsiteX5" fmla="*/ 112174 w 169349"/>
              <a:gd name="connsiteY5" fmla="*/ 38108 h 186073"/>
              <a:gd name="connsiteX6" fmla="*/ 1049 w 169349"/>
              <a:gd name="connsiteY6" fmla="*/ 123833 h 186073"/>
              <a:gd name="connsiteX7" fmla="*/ 64549 w 169349"/>
              <a:gd name="connsiteY7" fmla="*/ 44458 h 186073"/>
              <a:gd name="connsiteX8" fmla="*/ 169324 w 169349"/>
              <a:gd name="connsiteY8" fmla="*/ 8 h 18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49" h="186073">
                <a:moveTo>
                  <a:pt x="169324" y="8"/>
                </a:moveTo>
                <a:cubicBezTo>
                  <a:pt x="167737" y="-521"/>
                  <a:pt x="81482" y="23291"/>
                  <a:pt x="55024" y="41283"/>
                </a:cubicBezTo>
                <a:cubicBezTo>
                  <a:pt x="28566" y="59275"/>
                  <a:pt x="12691" y="84145"/>
                  <a:pt x="10574" y="107958"/>
                </a:cubicBezTo>
                <a:cubicBezTo>
                  <a:pt x="8457" y="131771"/>
                  <a:pt x="40737" y="176750"/>
                  <a:pt x="42324" y="184158"/>
                </a:cubicBezTo>
                <a:cubicBezTo>
                  <a:pt x="43911" y="191566"/>
                  <a:pt x="8457" y="176750"/>
                  <a:pt x="20099" y="152408"/>
                </a:cubicBezTo>
                <a:cubicBezTo>
                  <a:pt x="31741" y="128066"/>
                  <a:pt x="115349" y="42870"/>
                  <a:pt x="112174" y="38108"/>
                </a:cubicBezTo>
                <a:cubicBezTo>
                  <a:pt x="108999" y="33346"/>
                  <a:pt x="8986" y="122775"/>
                  <a:pt x="1049" y="123833"/>
                </a:cubicBezTo>
                <a:cubicBezTo>
                  <a:pt x="-6888" y="124891"/>
                  <a:pt x="31741" y="64566"/>
                  <a:pt x="64549" y="44458"/>
                </a:cubicBezTo>
                <a:cubicBezTo>
                  <a:pt x="97357" y="24350"/>
                  <a:pt x="170911" y="537"/>
                  <a:pt x="16932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1197D5E-65C4-291B-2D2B-D7A19C1F30DD}"/>
              </a:ext>
            </a:extLst>
          </p:cNvPr>
          <p:cNvSpPr/>
          <p:nvPr/>
        </p:nvSpPr>
        <p:spPr>
          <a:xfrm>
            <a:off x="3095116" y="5044740"/>
            <a:ext cx="361341" cy="19592"/>
          </a:xfrm>
          <a:custGeom>
            <a:avLst/>
            <a:gdLst>
              <a:gd name="connsiteX0" fmla="*/ 509 w 361341"/>
              <a:gd name="connsiteY0" fmla="*/ 19385 h 19592"/>
              <a:gd name="connsiteX1" fmla="*/ 346584 w 361341"/>
              <a:gd name="connsiteY1" fmla="*/ 9860 h 19592"/>
              <a:gd name="connsiteX2" fmla="*/ 270384 w 361341"/>
              <a:gd name="connsiteY2" fmla="*/ 335 h 19592"/>
              <a:gd name="connsiteX3" fmla="*/ 509 w 361341"/>
              <a:gd name="connsiteY3" fmla="*/ 19385 h 1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41" h="19592">
                <a:moveTo>
                  <a:pt x="509" y="19385"/>
                </a:moveTo>
                <a:cubicBezTo>
                  <a:pt x="13209" y="20972"/>
                  <a:pt x="301605" y="13035"/>
                  <a:pt x="346584" y="9860"/>
                </a:cubicBezTo>
                <a:cubicBezTo>
                  <a:pt x="391563" y="6685"/>
                  <a:pt x="324359" y="-1782"/>
                  <a:pt x="270384" y="335"/>
                </a:cubicBezTo>
                <a:cubicBezTo>
                  <a:pt x="216409" y="2452"/>
                  <a:pt x="-12191" y="17798"/>
                  <a:pt x="509" y="1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482FEA3-23E2-09C7-700A-7E2FBECDC140}"/>
              </a:ext>
            </a:extLst>
          </p:cNvPr>
          <p:cNvSpPr/>
          <p:nvPr/>
        </p:nvSpPr>
        <p:spPr>
          <a:xfrm>
            <a:off x="3365254" y="5079989"/>
            <a:ext cx="343534" cy="100676"/>
          </a:xfrm>
          <a:custGeom>
            <a:avLst/>
            <a:gdLst>
              <a:gd name="connsiteX0" fmla="*/ 343146 w 343534"/>
              <a:gd name="connsiteY0" fmla="*/ 11 h 100676"/>
              <a:gd name="connsiteX1" fmla="*/ 12946 w 343534"/>
              <a:gd name="connsiteY1" fmla="*/ 92086 h 100676"/>
              <a:gd name="connsiteX2" fmla="*/ 79621 w 343534"/>
              <a:gd name="connsiteY2" fmla="*/ 95261 h 100676"/>
              <a:gd name="connsiteX3" fmla="*/ 200271 w 343534"/>
              <a:gd name="connsiteY3" fmla="*/ 79386 h 100676"/>
              <a:gd name="connsiteX4" fmla="*/ 82796 w 343534"/>
              <a:gd name="connsiteY4" fmla="*/ 85736 h 100676"/>
              <a:gd name="connsiteX5" fmla="*/ 343146 w 343534"/>
              <a:gd name="connsiteY5" fmla="*/ 11 h 10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34" h="100676">
                <a:moveTo>
                  <a:pt x="343146" y="11"/>
                </a:moveTo>
                <a:cubicBezTo>
                  <a:pt x="331504" y="1069"/>
                  <a:pt x="56867" y="76211"/>
                  <a:pt x="12946" y="92086"/>
                </a:cubicBezTo>
                <a:cubicBezTo>
                  <a:pt x="-30975" y="107961"/>
                  <a:pt x="48400" y="97378"/>
                  <a:pt x="79621" y="95261"/>
                </a:cubicBezTo>
                <a:cubicBezTo>
                  <a:pt x="110842" y="93144"/>
                  <a:pt x="199742" y="80973"/>
                  <a:pt x="200271" y="79386"/>
                </a:cubicBezTo>
                <a:cubicBezTo>
                  <a:pt x="200800" y="77799"/>
                  <a:pt x="64275" y="97907"/>
                  <a:pt x="82796" y="85736"/>
                </a:cubicBezTo>
                <a:cubicBezTo>
                  <a:pt x="101317" y="73565"/>
                  <a:pt x="354788" y="-1047"/>
                  <a:pt x="3431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771313A-F4ED-D48F-1DFC-F74E9AAB7E7B}"/>
              </a:ext>
            </a:extLst>
          </p:cNvPr>
          <p:cNvSpPr/>
          <p:nvPr/>
        </p:nvSpPr>
        <p:spPr>
          <a:xfrm>
            <a:off x="2924175" y="4882317"/>
            <a:ext cx="117477" cy="188167"/>
          </a:xfrm>
          <a:custGeom>
            <a:avLst/>
            <a:gdLst>
              <a:gd name="connsiteX0" fmla="*/ 117475 w 117477"/>
              <a:gd name="connsiteY0" fmla="*/ 833 h 188167"/>
              <a:gd name="connsiteX1" fmla="*/ 25400 w 117477"/>
              <a:gd name="connsiteY1" fmla="*/ 42108 h 188167"/>
              <a:gd name="connsiteX2" fmla="*/ 0 w 117477"/>
              <a:gd name="connsiteY2" fmla="*/ 156408 h 188167"/>
              <a:gd name="connsiteX3" fmla="*/ 25400 w 117477"/>
              <a:gd name="connsiteY3" fmla="*/ 67508 h 188167"/>
              <a:gd name="connsiteX4" fmla="*/ 63500 w 117477"/>
              <a:gd name="connsiteY4" fmla="*/ 188158 h 188167"/>
              <a:gd name="connsiteX5" fmla="*/ 28575 w 117477"/>
              <a:gd name="connsiteY5" fmla="*/ 73858 h 188167"/>
              <a:gd name="connsiteX6" fmla="*/ 117475 w 117477"/>
              <a:gd name="connsiteY6" fmla="*/ 833 h 1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77" h="188167">
                <a:moveTo>
                  <a:pt x="117475" y="833"/>
                </a:moveTo>
                <a:cubicBezTo>
                  <a:pt x="116946" y="-4459"/>
                  <a:pt x="44979" y="16179"/>
                  <a:pt x="25400" y="42108"/>
                </a:cubicBezTo>
                <a:cubicBezTo>
                  <a:pt x="5821" y="68037"/>
                  <a:pt x="0" y="152175"/>
                  <a:pt x="0" y="156408"/>
                </a:cubicBezTo>
                <a:cubicBezTo>
                  <a:pt x="0" y="160641"/>
                  <a:pt x="14817" y="62216"/>
                  <a:pt x="25400" y="67508"/>
                </a:cubicBezTo>
                <a:cubicBezTo>
                  <a:pt x="35983" y="72800"/>
                  <a:pt x="62971" y="187100"/>
                  <a:pt x="63500" y="188158"/>
                </a:cubicBezTo>
                <a:cubicBezTo>
                  <a:pt x="64029" y="189216"/>
                  <a:pt x="22754" y="98729"/>
                  <a:pt x="28575" y="73858"/>
                </a:cubicBezTo>
                <a:cubicBezTo>
                  <a:pt x="34396" y="48987"/>
                  <a:pt x="118004" y="6125"/>
                  <a:pt x="117475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3829BE4-2BD8-EC5C-5156-19B4D7A9CC47}"/>
              </a:ext>
            </a:extLst>
          </p:cNvPr>
          <p:cNvSpPr/>
          <p:nvPr/>
        </p:nvSpPr>
        <p:spPr>
          <a:xfrm>
            <a:off x="3663950" y="4400526"/>
            <a:ext cx="247684" cy="137607"/>
          </a:xfrm>
          <a:custGeom>
            <a:avLst/>
            <a:gdLst>
              <a:gd name="connsiteX0" fmla="*/ 247650 w 247684"/>
              <a:gd name="connsiteY0" fmla="*/ 88924 h 137607"/>
              <a:gd name="connsiteX1" fmla="*/ 187325 w 247684"/>
              <a:gd name="connsiteY1" fmla="*/ 28599 h 137607"/>
              <a:gd name="connsiteX2" fmla="*/ 196850 w 247684"/>
              <a:gd name="connsiteY2" fmla="*/ 101624 h 137607"/>
              <a:gd name="connsiteX3" fmla="*/ 158750 w 247684"/>
              <a:gd name="connsiteY3" fmla="*/ 76224 h 137607"/>
              <a:gd name="connsiteX4" fmla="*/ 215900 w 247684"/>
              <a:gd name="connsiteY4" fmla="*/ 133374 h 137607"/>
              <a:gd name="connsiteX5" fmla="*/ 149225 w 247684"/>
              <a:gd name="connsiteY5" fmla="*/ 133374 h 137607"/>
              <a:gd name="connsiteX6" fmla="*/ 0 w 247684"/>
              <a:gd name="connsiteY6" fmla="*/ 130199 h 137607"/>
              <a:gd name="connsiteX7" fmla="*/ 187325 w 247684"/>
              <a:gd name="connsiteY7" fmla="*/ 133374 h 137607"/>
              <a:gd name="connsiteX8" fmla="*/ 171450 w 247684"/>
              <a:gd name="connsiteY8" fmla="*/ 69874 h 137607"/>
              <a:gd name="connsiteX9" fmla="*/ 184150 w 247684"/>
              <a:gd name="connsiteY9" fmla="*/ 85749 h 137607"/>
              <a:gd name="connsiteX10" fmla="*/ 177800 w 247684"/>
              <a:gd name="connsiteY10" fmla="*/ 24 h 137607"/>
              <a:gd name="connsiteX11" fmla="*/ 247650 w 247684"/>
              <a:gd name="connsiteY11" fmla="*/ 88924 h 1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684" h="137607">
                <a:moveTo>
                  <a:pt x="247650" y="88924"/>
                </a:moveTo>
                <a:cubicBezTo>
                  <a:pt x="249237" y="93686"/>
                  <a:pt x="195792" y="26482"/>
                  <a:pt x="187325" y="28599"/>
                </a:cubicBezTo>
                <a:cubicBezTo>
                  <a:pt x="178858" y="30716"/>
                  <a:pt x="201612" y="93687"/>
                  <a:pt x="196850" y="101624"/>
                </a:cubicBezTo>
                <a:cubicBezTo>
                  <a:pt x="192087" y="109562"/>
                  <a:pt x="155575" y="70932"/>
                  <a:pt x="158750" y="76224"/>
                </a:cubicBezTo>
                <a:cubicBezTo>
                  <a:pt x="161925" y="81516"/>
                  <a:pt x="217487" y="123849"/>
                  <a:pt x="215900" y="133374"/>
                </a:cubicBezTo>
                <a:cubicBezTo>
                  <a:pt x="214312" y="142899"/>
                  <a:pt x="149225" y="133374"/>
                  <a:pt x="149225" y="133374"/>
                </a:cubicBezTo>
                <a:lnTo>
                  <a:pt x="0" y="130199"/>
                </a:lnTo>
                <a:cubicBezTo>
                  <a:pt x="6350" y="130199"/>
                  <a:pt x="158750" y="143428"/>
                  <a:pt x="187325" y="133374"/>
                </a:cubicBezTo>
                <a:cubicBezTo>
                  <a:pt x="215900" y="123320"/>
                  <a:pt x="171450" y="69874"/>
                  <a:pt x="171450" y="69874"/>
                </a:cubicBezTo>
                <a:cubicBezTo>
                  <a:pt x="170921" y="61936"/>
                  <a:pt x="183092" y="97391"/>
                  <a:pt x="184150" y="85749"/>
                </a:cubicBezTo>
                <a:cubicBezTo>
                  <a:pt x="185208" y="74107"/>
                  <a:pt x="167746" y="-1563"/>
                  <a:pt x="177800" y="24"/>
                </a:cubicBezTo>
                <a:cubicBezTo>
                  <a:pt x="187854" y="1611"/>
                  <a:pt x="246063" y="84162"/>
                  <a:pt x="247650" y="88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547367D-3DFE-AA03-DA5E-4863E5110CC4}"/>
              </a:ext>
            </a:extLst>
          </p:cNvPr>
          <p:cNvSpPr/>
          <p:nvPr/>
        </p:nvSpPr>
        <p:spPr>
          <a:xfrm>
            <a:off x="3622606" y="4365580"/>
            <a:ext cx="158983" cy="177859"/>
          </a:xfrm>
          <a:custGeom>
            <a:avLst/>
            <a:gdLst>
              <a:gd name="connsiteX0" fmla="*/ 69 w 158983"/>
              <a:gd name="connsiteY0" fmla="*/ 45 h 177859"/>
              <a:gd name="connsiteX1" fmla="*/ 117544 w 158983"/>
              <a:gd name="connsiteY1" fmla="*/ 60370 h 177859"/>
              <a:gd name="connsiteX2" fmla="*/ 79444 w 158983"/>
              <a:gd name="connsiteY2" fmla="*/ 101645 h 177859"/>
              <a:gd name="connsiteX3" fmla="*/ 44519 w 158983"/>
              <a:gd name="connsiteY3" fmla="*/ 136570 h 177859"/>
              <a:gd name="connsiteX4" fmla="*/ 88969 w 158983"/>
              <a:gd name="connsiteY4" fmla="*/ 114345 h 177859"/>
              <a:gd name="connsiteX5" fmla="*/ 41344 w 158983"/>
              <a:gd name="connsiteY5" fmla="*/ 177845 h 177859"/>
              <a:gd name="connsiteX6" fmla="*/ 85794 w 158983"/>
              <a:gd name="connsiteY6" fmla="*/ 107995 h 177859"/>
              <a:gd name="connsiteX7" fmla="*/ 158819 w 158983"/>
              <a:gd name="connsiteY7" fmla="*/ 60370 h 177859"/>
              <a:gd name="connsiteX8" fmla="*/ 101669 w 158983"/>
              <a:gd name="connsiteY8" fmla="*/ 50845 h 177859"/>
              <a:gd name="connsiteX9" fmla="*/ 69 w 158983"/>
              <a:gd name="connsiteY9" fmla="*/ 45 h 17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983" h="177859">
                <a:moveTo>
                  <a:pt x="69" y="45"/>
                </a:moveTo>
                <a:cubicBezTo>
                  <a:pt x="2715" y="1633"/>
                  <a:pt x="104315" y="43437"/>
                  <a:pt x="117544" y="60370"/>
                </a:cubicBezTo>
                <a:cubicBezTo>
                  <a:pt x="130773" y="77303"/>
                  <a:pt x="91615" y="88945"/>
                  <a:pt x="79444" y="101645"/>
                </a:cubicBezTo>
                <a:cubicBezTo>
                  <a:pt x="67273" y="114345"/>
                  <a:pt x="42931" y="134453"/>
                  <a:pt x="44519" y="136570"/>
                </a:cubicBezTo>
                <a:cubicBezTo>
                  <a:pt x="46107" y="138687"/>
                  <a:pt x="89498" y="107466"/>
                  <a:pt x="88969" y="114345"/>
                </a:cubicBezTo>
                <a:cubicBezTo>
                  <a:pt x="88440" y="121224"/>
                  <a:pt x="41873" y="178903"/>
                  <a:pt x="41344" y="177845"/>
                </a:cubicBezTo>
                <a:cubicBezTo>
                  <a:pt x="40815" y="176787"/>
                  <a:pt x="66215" y="127574"/>
                  <a:pt x="85794" y="107995"/>
                </a:cubicBezTo>
                <a:cubicBezTo>
                  <a:pt x="105373" y="88416"/>
                  <a:pt x="156173" y="69895"/>
                  <a:pt x="158819" y="60370"/>
                </a:cubicBezTo>
                <a:cubicBezTo>
                  <a:pt x="161465" y="50845"/>
                  <a:pt x="131831" y="63016"/>
                  <a:pt x="101669" y="50845"/>
                </a:cubicBezTo>
                <a:cubicBezTo>
                  <a:pt x="71507" y="38674"/>
                  <a:pt x="-2577" y="-1543"/>
                  <a:pt x="69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CF32B42-40C4-2DC1-B2AF-03C9515147E2}"/>
              </a:ext>
            </a:extLst>
          </p:cNvPr>
          <p:cNvSpPr/>
          <p:nvPr/>
        </p:nvSpPr>
        <p:spPr>
          <a:xfrm>
            <a:off x="3279433" y="4365625"/>
            <a:ext cx="363869" cy="41395"/>
          </a:xfrm>
          <a:custGeom>
            <a:avLst/>
            <a:gdLst>
              <a:gd name="connsiteX0" fmla="*/ 342 w 363869"/>
              <a:gd name="connsiteY0" fmla="*/ 31750 h 41395"/>
              <a:gd name="connsiteX1" fmla="*/ 232117 w 363869"/>
              <a:gd name="connsiteY1" fmla="*/ 0 h 41395"/>
              <a:gd name="connsiteX2" fmla="*/ 165442 w 363869"/>
              <a:gd name="connsiteY2" fmla="*/ 31750 h 41395"/>
              <a:gd name="connsiteX3" fmla="*/ 330542 w 363869"/>
              <a:gd name="connsiteY3" fmla="*/ 41275 h 41395"/>
              <a:gd name="connsiteX4" fmla="*/ 194017 w 363869"/>
              <a:gd name="connsiteY4" fmla="*/ 34925 h 41395"/>
              <a:gd name="connsiteX5" fmla="*/ 359117 w 363869"/>
              <a:gd name="connsiteY5" fmla="*/ 6350 h 41395"/>
              <a:gd name="connsiteX6" fmla="*/ 292442 w 363869"/>
              <a:gd name="connsiteY6" fmla="*/ 28575 h 41395"/>
              <a:gd name="connsiteX7" fmla="*/ 342 w 363869"/>
              <a:gd name="connsiteY7" fmla="*/ 31750 h 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869" h="41395">
                <a:moveTo>
                  <a:pt x="342" y="31750"/>
                </a:moveTo>
                <a:cubicBezTo>
                  <a:pt x="-9712" y="26987"/>
                  <a:pt x="204600" y="0"/>
                  <a:pt x="232117" y="0"/>
                </a:cubicBezTo>
                <a:cubicBezTo>
                  <a:pt x="259634" y="0"/>
                  <a:pt x="149038" y="24871"/>
                  <a:pt x="165442" y="31750"/>
                </a:cubicBezTo>
                <a:cubicBezTo>
                  <a:pt x="181846" y="38629"/>
                  <a:pt x="325780" y="40746"/>
                  <a:pt x="330542" y="41275"/>
                </a:cubicBezTo>
                <a:cubicBezTo>
                  <a:pt x="335305" y="41804"/>
                  <a:pt x="189255" y="40746"/>
                  <a:pt x="194017" y="34925"/>
                </a:cubicBezTo>
                <a:cubicBezTo>
                  <a:pt x="198779" y="29104"/>
                  <a:pt x="342713" y="7408"/>
                  <a:pt x="359117" y="6350"/>
                </a:cubicBezTo>
                <a:cubicBezTo>
                  <a:pt x="375521" y="5292"/>
                  <a:pt x="348534" y="23283"/>
                  <a:pt x="292442" y="28575"/>
                </a:cubicBezTo>
                <a:cubicBezTo>
                  <a:pt x="236350" y="33867"/>
                  <a:pt x="10396" y="36513"/>
                  <a:pt x="342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380EEA2-DD63-27C7-CB16-1B537B18C38D}"/>
              </a:ext>
            </a:extLst>
          </p:cNvPr>
          <p:cNvSpPr/>
          <p:nvPr/>
        </p:nvSpPr>
        <p:spPr>
          <a:xfrm>
            <a:off x="3375000" y="4441541"/>
            <a:ext cx="318783" cy="79837"/>
          </a:xfrm>
          <a:custGeom>
            <a:avLst/>
            <a:gdLst>
              <a:gd name="connsiteX0" fmla="*/ 311175 w 318783"/>
              <a:gd name="connsiteY0" fmla="*/ 32034 h 79837"/>
              <a:gd name="connsiteX1" fmla="*/ 228625 w 318783"/>
              <a:gd name="connsiteY1" fmla="*/ 35209 h 79837"/>
              <a:gd name="connsiteX2" fmla="*/ 31775 w 318783"/>
              <a:gd name="connsiteY2" fmla="*/ 284 h 79837"/>
              <a:gd name="connsiteX3" fmla="*/ 95275 w 318783"/>
              <a:gd name="connsiteY3" fmla="*/ 41559 h 79837"/>
              <a:gd name="connsiteX4" fmla="*/ 222275 w 318783"/>
              <a:gd name="connsiteY4" fmla="*/ 79659 h 79837"/>
              <a:gd name="connsiteX5" fmla="*/ 3200 w 318783"/>
              <a:gd name="connsiteY5" fmla="*/ 25684 h 79837"/>
              <a:gd name="connsiteX6" fmla="*/ 88925 w 318783"/>
              <a:gd name="connsiteY6" fmla="*/ 25684 h 79837"/>
              <a:gd name="connsiteX7" fmla="*/ 47650 w 318783"/>
              <a:gd name="connsiteY7" fmla="*/ 284 h 79837"/>
              <a:gd name="connsiteX8" fmla="*/ 311175 w 318783"/>
              <a:gd name="connsiteY8" fmla="*/ 32034 h 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83" h="79837">
                <a:moveTo>
                  <a:pt x="311175" y="32034"/>
                </a:moveTo>
                <a:cubicBezTo>
                  <a:pt x="341338" y="37855"/>
                  <a:pt x="275192" y="40501"/>
                  <a:pt x="228625" y="35209"/>
                </a:cubicBezTo>
                <a:cubicBezTo>
                  <a:pt x="182058" y="29917"/>
                  <a:pt x="54000" y="-774"/>
                  <a:pt x="31775" y="284"/>
                </a:cubicBezTo>
                <a:cubicBezTo>
                  <a:pt x="9550" y="1342"/>
                  <a:pt x="63525" y="28330"/>
                  <a:pt x="95275" y="41559"/>
                </a:cubicBezTo>
                <a:cubicBezTo>
                  <a:pt x="127025" y="54788"/>
                  <a:pt x="237621" y="82305"/>
                  <a:pt x="222275" y="79659"/>
                </a:cubicBezTo>
                <a:cubicBezTo>
                  <a:pt x="206929" y="77013"/>
                  <a:pt x="25425" y="34680"/>
                  <a:pt x="3200" y="25684"/>
                </a:cubicBezTo>
                <a:cubicBezTo>
                  <a:pt x="-19025" y="16688"/>
                  <a:pt x="81517" y="29917"/>
                  <a:pt x="88925" y="25684"/>
                </a:cubicBezTo>
                <a:cubicBezTo>
                  <a:pt x="96333" y="21451"/>
                  <a:pt x="15900" y="-2891"/>
                  <a:pt x="47650" y="284"/>
                </a:cubicBezTo>
                <a:cubicBezTo>
                  <a:pt x="79400" y="3459"/>
                  <a:pt x="281012" y="26213"/>
                  <a:pt x="311175" y="3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C011B1B-1E9B-5EE2-67C4-7D551CB5C271}"/>
              </a:ext>
            </a:extLst>
          </p:cNvPr>
          <p:cNvSpPr/>
          <p:nvPr/>
        </p:nvSpPr>
        <p:spPr>
          <a:xfrm>
            <a:off x="2911104" y="4311409"/>
            <a:ext cx="463950" cy="190855"/>
          </a:xfrm>
          <a:custGeom>
            <a:avLst/>
            <a:gdLst>
              <a:gd name="connsiteX0" fmla="*/ 371 w 463950"/>
              <a:gd name="connsiteY0" fmla="*/ 190741 h 190855"/>
              <a:gd name="connsiteX1" fmla="*/ 181346 w 463950"/>
              <a:gd name="connsiteY1" fmla="*/ 98666 h 190855"/>
              <a:gd name="connsiteX2" fmla="*/ 305171 w 463950"/>
              <a:gd name="connsiteY2" fmla="*/ 241 h 190855"/>
              <a:gd name="connsiteX3" fmla="*/ 244846 w 463950"/>
              <a:gd name="connsiteY3" fmla="*/ 70091 h 190855"/>
              <a:gd name="connsiteX4" fmla="*/ 355971 w 463950"/>
              <a:gd name="connsiteY4" fmla="*/ 44691 h 190855"/>
              <a:gd name="connsiteX5" fmla="*/ 336921 w 463950"/>
              <a:gd name="connsiteY5" fmla="*/ 63741 h 190855"/>
              <a:gd name="connsiteX6" fmla="*/ 463921 w 463950"/>
              <a:gd name="connsiteY6" fmla="*/ 38341 h 190855"/>
              <a:gd name="connsiteX7" fmla="*/ 324221 w 463950"/>
              <a:gd name="connsiteY7" fmla="*/ 63741 h 190855"/>
              <a:gd name="connsiteX8" fmla="*/ 232146 w 463950"/>
              <a:gd name="connsiteY8" fmla="*/ 79616 h 190855"/>
              <a:gd name="connsiteX9" fmla="*/ 371 w 463950"/>
              <a:gd name="connsiteY9" fmla="*/ 190741 h 19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950" h="190855">
                <a:moveTo>
                  <a:pt x="371" y="190741"/>
                </a:moveTo>
                <a:cubicBezTo>
                  <a:pt x="-8096" y="193916"/>
                  <a:pt x="130546" y="130416"/>
                  <a:pt x="181346" y="98666"/>
                </a:cubicBezTo>
                <a:cubicBezTo>
                  <a:pt x="232146" y="66916"/>
                  <a:pt x="294588" y="5003"/>
                  <a:pt x="305171" y="241"/>
                </a:cubicBezTo>
                <a:cubicBezTo>
                  <a:pt x="315754" y="-4522"/>
                  <a:pt x="236379" y="62683"/>
                  <a:pt x="244846" y="70091"/>
                </a:cubicBezTo>
                <a:cubicBezTo>
                  <a:pt x="253313" y="77499"/>
                  <a:pt x="355971" y="44691"/>
                  <a:pt x="355971" y="44691"/>
                </a:cubicBezTo>
                <a:cubicBezTo>
                  <a:pt x="371317" y="43633"/>
                  <a:pt x="318930" y="64799"/>
                  <a:pt x="336921" y="63741"/>
                </a:cubicBezTo>
                <a:cubicBezTo>
                  <a:pt x="354912" y="62683"/>
                  <a:pt x="466038" y="38341"/>
                  <a:pt x="463921" y="38341"/>
                </a:cubicBezTo>
                <a:cubicBezTo>
                  <a:pt x="461804" y="38341"/>
                  <a:pt x="324221" y="63741"/>
                  <a:pt x="324221" y="63741"/>
                </a:cubicBezTo>
                <a:cubicBezTo>
                  <a:pt x="285592" y="70620"/>
                  <a:pt x="281888" y="60037"/>
                  <a:pt x="232146" y="79616"/>
                </a:cubicBezTo>
                <a:cubicBezTo>
                  <a:pt x="182404" y="99195"/>
                  <a:pt x="8838" y="187566"/>
                  <a:pt x="371" y="190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22E9F7D-5768-FC0C-4915-D0247A71D957}"/>
              </a:ext>
            </a:extLst>
          </p:cNvPr>
          <p:cNvSpPr/>
          <p:nvPr/>
        </p:nvSpPr>
        <p:spPr>
          <a:xfrm>
            <a:off x="2955924" y="4457633"/>
            <a:ext cx="482612" cy="44524"/>
          </a:xfrm>
          <a:custGeom>
            <a:avLst/>
            <a:gdLst>
              <a:gd name="connsiteX0" fmla="*/ 1 w 482612"/>
              <a:gd name="connsiteY0" fmla="*/ 44517 h 44524"/>
              <a:gd name="connsiteX1" fmla="*/ 196851 w 482612"/>
              <a:gd name="connsiteY1" fmla="*/ 12767 h 44524"/>
              <a:gd name="connsiteX2" fmla="*/ 361951 w 482612"/>
              <a:gd name="connsiteY2" fmla="*/ 12767 h 44524"/>
              <a:gd name="connsiteX3" fmla="*/ 298451 w 482612"/>
              <a:gd name="connsiteY3" fmla="*/ 67 h 44524"/>
              <a:gd name="connsiteX4" fmla="*/ 482601 w 482612"/>
              <a:gd name="connsiteY4" fmla="*/ 19117 h 44524"/>
              <a:gd name="connsiteX5" fmla="*/ 288926 w 482612"/>
              <a:gd name="connsiteY5" fmla="*/ 9592 h 44524"/>
              <a:gd name="connsiteX6" fmla="*/ 193676 w 482612"/>
              <a:gd name="connsiteY6" fmla="*/ 9592 h 44524"/>
              <a:gd name="connsiteX7" fmla="*/ 1 w 482612"/>
              <a:gd name="connsiteY7" fmla="*/ 44517 h 4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612" h="44524">
                <a:moveTo>
                  <a:pt x="1" y="44517"/>
                </a:moveTo>
                <a:cubicBezTo>
                  <a:pt x="530" y="45046"/>
                  <a:pt x="136526" y="18059"/>
                  <a:pt x="196851" y="12767"/>
                </a:cubicBezTo>
                <a:cubicBezTo>
                  <a:pt x="257176" y="7475"/>
                  <a:pt x="345018" y="14884"/>
                  <a:pt x="361951" y="12767"/>
                </a:cubicBezTo>
                <a:cubicBezTo>
                  <a:pt x="378884" y="10650"/>
                  <a:pt x="278343" y="-991"/>
                  <a:pt x="298451" y="67"/>
                </a:cubicBezTo>
                <a:cubicBezTo>
                  <a:pt x="318559" y="1125"/>
                  <a:pt x="484188" y="17530"/>
                  <a:pt x="482601" y="19117"/>
                </a:cubicBezTo>
                <a:cubicBezTo>
                  <a:pt x="481014" y="20704"/>
                  <a:pt x="337080" y="11179"/>
                  <a:pt x="288926" y="9592"/>
                </a:cubicBezTo>
                <a:cubicBezTo>
                  <a:pt x="240772" y="8005"/>
                  <a:pt x="240243" y="3242"/>
                  <a:pt x="193676" y="9592"/>
                </a:cubicBezTo>
                <a:cubicBezTo>
                  <a:pt x="147109" y="15942"/>
                  <a:pt x="-528" y="43988"/>
                  <a:pt x="1" y="44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DF42C26-2AAF-12AC-BE04-10EE4D2D4FCB}"/>
              </a:ext>
            </a:extLst>
          </p:cNvPr>
          <p:cNvSpPr/>
          <p:nvPr/>
        </p:nvSpPr>
        <p:spPr>
          <a:xfrm>
            <a:off x="4124256" y="4554649"/>
            <a:ext cx="43135" cy="408963"/>
          </a:xfrm>
          <a:custGeom>
            <a:avLst/>
            <a:gdLst>
              <a:gd name="connsiteX0" fmla="*/ 69 w 43135"/>
              <a:gd name="connsiteY0" fmla="*/ 4651 h 408963"/>
              <a:gd name="connsiteX1" fmla="*/ 41344 w 43135"/>
              <a:gd name="connsiteY1" fmla="*/ 404701 h 408963"/>
              <a:gd name="connsiteX2" fmla="*/ 31819 w 43135"/>
              <a:gd name="connsiteY2" fmla="*/ 201501 h 408963"/>
              <a:gd name="connsiteX3" fmla="*/ 69 w 43135"/>
              <a:gd name="connsiteY3" fmla="*/ 4651 h 40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5" h="408963">
                <a:moveTo>
                  <a:pt x="69" y="4651"/>
                </a:moveTo>
                <a:cubicBezTo>
                  <a:pt x="1656" y="38518"/>
                  <a:pt x="36052" y="371893"/>
                  <a:pt x="41344" y="404701"/>
                </a:cubicBezTo>
                <a:cubicBezTo>
                  <a:pt x="46636" y="437509"/>
                  <a:pt x="39227" y="272409"/>
                  <a:pt x="31819" y="201501"/>
                </a:cubicBezTo>
                <a:cubicBezTo>
                  <a:pt x="24411" y="130593"/>
                  <a:pt x="-1518" y="-29216"/>
                  <a:pt x="69" y="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12CB487-CF83-A786-2462-ACC79729B043}"/>
              </a:ext>
            </a:extLst>
          </p:cNvPr>
          <p:cNvSpPr/>
          <p:nvPr/>
        </p:nvSpPr>
        <p:spPr>
          <a:xfrm>
            <a:off x="4285060" y="4580978"/>
            <a:ext cx="51990" cy="836674"/>
          </a:xfrm>
          <a:custGeom>
            <a:avLst/>
            <a:gdLst>
              <a:gd name="connsiteX0" fmla="*/ 51990 w 51990"/>
              <a:gd name="connsiteY0" fmla="*/ 547 h 836674"/>
              <a:gd name="connsiteX1" fmla="*/ 10715 w 51990"/>
              <a:gd name="connsiteY1" fmla="*/ 260897 h 836674"/>
              <a:gd name="connsiteX2" fmla="*/ 1190 w 51990"/>
              <a:gd name="connsiteY2" fmla="*/ 835572 h 836674"/>
              <a:gd name="connsiteX3" fmla="*/ 1190 w 51990"/>
              <a:gd name="connsiteY3" fmla="*/ 400597 h 836674"/>
              <a:gd name="connsiteX4" fmla="*/ 10715 w 51990"/>
              <a:gd name="connsiteY4" fmla="*/ 197397 h 836674"/>
              <a:gd name="connsiteX5" fmla="*/ 51990 w 51990"/>
              <a:gd name="connsiteY5" fmla="*/ 547 h 8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90" h="836674">
                <a:moveTo>
                  <a:pt x="51990" y="547"/>
                </a:moveTo>
                <a:cubicBezTo>
                  <a:pt x="51990" y="11130"/>
                  <a:pt x="19182" y="121726"/>
                  <a:pt x="10715" y="260897"/>
                </a:cubicBezTo>
                <a:cubicBezTo>
                  <a:pt x="2248" y="400068"/>
                  <a:pt x="2777" y="812289"/>
                  <a:pt x="1190" y="835572"/>
                </a:cubicBezTo>
                <a:cubicBezTo>
                  <a:pt x="-398" y="858855"/>
                  <a:pt x="-397" y="506959"/>
                  <a:pt x="1190" y="400597"/>
                </a:cubicBezTo>
                <a:cubicBezTo>
                  <a:pt x="2777" y="294235"/>
                  <a:pt x="2778" y="259309"/>
                  <a:pt x="10715" y="197397"/>
                </a:cubicBezTo>
                <a:cubicBezTo>
                  <a:pt x="18652" y="135485"/>
                  <a:pt x="51990" y="-10036"/>
                  <a:pt x="51990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5BE8316-0DC4-2FB6-BAD8-ACF0E7FA5D6E}"/>
              </a:ext>
            </a:extLst>
          </p:cNvPr>
          <p:cNvSpPr/>
          <p:nvPr/>
        </p:nvSpPr>
        <p:spPr>
          <a:xfrm>
            <a:off x="3943308" y="5064091"/>
            <a:ext cx="238170" cy="631860"/>
          </a:xfrm>
          <a:custGeom>
            <a:avLst/>
            <a:gdLst>
              <a:gd name="connsiteX0" fmla="*/ 238167 w 238170"/>
              <a:gd name="connsiteY0" fmla="*/ 34 h 631860"/>
              <a:gd name="connsiteX1" fmla="*/ 158792 w 238170"/>
              <a:gd name="connsiteY1" fmla="*/ 393734 h 631860"/>
              <a:gd name="connsiteX2" fmla="*/ 42 w 238170"/>
              <a:gd name="connsiteY2" fmla="*/ 631859 h 631860"/>
              <a:gd name="connsiteX3" fmla="*/ 174667 w 238170"/>
              <a:gd name="connsiteY3" fmla="*/ 390559 h 631860"/>
              <a:gd name="connsiteX4" fmla="*/ 161967 w 238170"/>
              <a:gd name="connsiteY4" fmla="*/ 415959 h 631860"/>
              <a:gd name="connsiteX5" fmla="*/ 238167 w 238170"/>
              <a:gd name="connsiteY5" fmla="*/ 34 h 63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70" h="631860">
                <a:moveTo>
                  <a:pt x="238167" y="34"/>
                </a:moveTo>
                <a:cubicBezTo>
                  <a:pt x="237638" y="-3670"/>
                  <a:pt x="198479" y="288430"/>
                  <a:pt x="158792" y="393734"/>
                </a:cubicBezTo>
                <a:cubicBezTo>
                  <a:pt x="119105" y="499038"/>
                  <a:pt x="-2604" y="632388"/>
                  <a:pt x="42" y="631859"/>
                </a:cubicBezTo>
                <a:cubicBezTo>
                  <a:pt x="2688" y="631330"/>
                  <a:pt x="147680" y="426542"/>
                  <a:pt x="174667" y="390559"/>
                </a:cubicBezTo>
                <a:cubicBezTo>
                  <a:pt x="201654" y="354576"/>
                  <a:pt x="150855" y="476284"/>
                  <a:pt x="161967" y="415959"/>
                </a:cubicBezTo>
                <a:cubicBezTo>
                  <a:pt x="173079" y="355634"/>
                  <a:pt x="238696" y="3738"/>
                  <a:pt x="238167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C34663C-7606-C9E0-1B59-0979B9B7AB82}"/>
              </a:ext>
            </a:extLst>
          </p:cNvPr>
          <p:cNvSpPr/>
          <p:nvPr/>
        </p:nvSpPr>
        <p:spPr>
          <a:xfrm>
            <a:off x="3680468" y="5753100"/>
            <a:ext cx="75587" cy="197258"/>
          </a:xfrm>
          <a:custGeom>
            <a:avLst/>
            <a:gdLst>
              <a:gd name="connsiteX0" fmla="*/ 75557 w 75587"/>
              <a:gd name="connsiteY0" fmla="*/ 0 h 197258"/>
              <a:gd name="connsiteX1" fmla="*/ 12057 w 75587"/>
              <a:gd name="connsiteY1" fmla="*/ 107950 h 197258"/>
              <a:gd name="connsiteX2" fmla="*/ 50157 w 75587"/>
              <a:gd name="connsiteY2" fmla="*/ 196850 h 197258"/>
              <a:gd name="connsiteX3" fmla="*/ 12057 w 75587"/>
              <a:gd name="connsiteY3" fmla="*/ 139700 h 197258"/>
              <a:gd name="connsiteX4" fmla="*/ 2532 w 75587"/>
              <a:gd name="connsiteY4" fmla="*/ 107950 h 197258"/>
              <a:gd name="connsiteX5" fmla="*/ 75557 w 75587"/>
              <a:gd name="connsiteY5" fmla="*/ 0 h 19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87" h="197258">
                <a:moveTo>
                  <a:pt x="75557" y="0"/>
                </a:moveTo>
                <a:cubicBezTo>
                  <a:pt x="77144" y="0"/>
                  <a:pt x="16290" y="75142"/>
                  <a:pt x="12057" y="107950"/>
                </a:cubicBezTo>
                <a:cubicBezTo>
                  <a:pt x="7824" y="140758"/>
                  <a:pt x="50157" y="191558"/>
                  <a:pt x="50157" y="196850"/>
                </a:cubicBezTo>
                <a:cubicBezTo>
                  <a:pt x="50157" y="202142"/>
                  <a:pt x="19994" y="154517"/>
                  <a:pt x="12057" y="139700"/>
                </a:cubicBezTo>
                <a:cubicBezTo>
                  <a:pt x="4119" y="124883"/>
                  <a:pt x="-4347" y="127000"/>
                  <a:pt x="2532" y="107950"/>
                </a:cubicBezTo>
                <a:cubicBezTo>
                  <a:pt x="9411" y="88900"/>
                  <a:pt x="73970" y="0"/>
                  <a:pt x="755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D41DBB3-1525-8CDD-9B93-D1BFE1DFAE9A}"/>
              </a:ext>
            </a:extLst>
          </p:cNvPr>
          <p:cNvSpPr/>
          <p:nvPr/>
        </p:nvSpPr>
        <p:spPr>
          <a:xfrm>
            <a:off x="4679922" y="5797298"/>
            <a:ext cx="85796" cy="146316"/>
          </a:xfrm>
          <a:custGeom>
            <a:avLst/>
            <a:gdLst>
              <a:gd name="connsiteX0" fmla="*/ 34953 w 85796"/>
              <a:gd name="connsiteY0" fmla="*/ 252 h 146316"/>
              <a:gd name="connsiteX1" fmla="*/ 69878 w 85796"/>
              <a:gd name="connsiteY1" fmla="*/ 66927 h 146316"/>
              <a:gd name="connsiteX2" fmla="*/ 28 w 85796"/>
              <a:gd name="connsiteY2" fmla="*/ 146302 h 146316"/>
              <a:gd name="connsiteX3" fmla="*/ 79403 w 85796"/>
              <a:gd name="connsiteY3" fmla="*/ 73277 h 146316"/>
              <a:gd name="connsiteX4" fmla="*/ 76228 w 85796"/>
              <a:gd name="connsiteY4" fmla="*/ 44702 h 146316"/>
              <a:gd name="connsiteX5" fmla="*/ 34953 w 85796"/>
              <a:gd name="connsiteY5" fmla="*/ 252 h 1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6" h="146316">
                <a:moveTo>
                  <a:pt x="34953" y="252"/>
                </a:moveTo>
                <a:cubicBezTo>
                  <a:pt x="33895" y="3956"/>
                  <a:pt x="75699" y="42585"/>
                  <a:pt x="69878" y="66927"/>
                </a:cubicBezTo>
                <a:cubicBezTo>
                  <a:pt x="64057" y="91269"/>
                  <a:pt x="-1560" y="145244"/>
                  <a:pt x="28" y="146302"/>
                </a:cubicBezTo>
                <a:cubicBezTo>
                  <a:pt x="1616" y="147360"/>
                  <a:pt x="66703" y="90210"/>
                  <a:pt x="79403" y="73277"/>
                </a:cubicBezTo>
                <a:cubicBezTo>
                  <a:pt x="92103" y="56344"/>
                  <a:pt x="83107" y="54756"/>
                  <a:pt x="76228" y="44702"/>
                </a:cubicBezTo>
                <a:cubicBezTo>
                  <a:pt x="69349" y="34648"/>
                  <a:pt x="36011" y="-3452"/>
                  <a:pt x="34953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037E398-B5F7-97B0-38CF-BABA6CC53BBE}"/>
              </a:ext>
            </a:extLst>
          </p:cNvPr>
          <p:cNvSpPr/>
          <p:nvPr/>
        </p:nvSpPr>
        <p:spPr>
          <a:xfrm>
            <a:off x="4019542" y="5619701"/>
            <a:ext cx="95317" cy="312109"/>
          </a:xfrm>
          <a:custGeom>
            <a:avLst/>
            <a:gdLst>
              <a:gd name="connsiteX0" fmla="*/ 95258 w 95317"/>
              <a:gd name="connsiteY0" fmla="*/ 49 h 312109"/>
              <a:gd name="connsiteX1" fmla="*/ 34933 w 95317"/>
              <a:gd name="connsiteY1" fmla="*/ 142924 h 312109"/>
              <a:gd name="connsiteX2" fmla="*/ 50808 w 95317"/>
              <a:gd name="connsiteY2" fmla="*/ 308024 h 312109"/>
              <a:gd name="connsiteX3" fmla="*/ 31758 w 95317"/>
              <a:gd name="connsiteY3" fmla="*/ 250874 h 312109"/>
              <a:gd name="connsiteX4" fmla="*/ 8 w 95317"/>
              <a:gd name="connsiteY4" fmla="*/ 130224 h 312109"/>
              <a:gd name="connsiteX5" fmla="*/ 28583 w 95317"/>
              <a:gd name="connsiteY5" fmla="*/ 177849 h 312109"/>
              <a:gd name="connsiteX6" fmla="*/ 22233 w 95317"/>
              <a:gd name="connsiteY6" fmla="*/ 127049 h 312109"/>
              <a:gd name="connsiteX7" fmla="*/ 95258 w 95317"/>
              <a:gd name="connsiteY7" fmla="*/ 49 h 31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317" h="312109">
                <a:moveTo>
                  <a:pt x="95258" y="49"/>
                </a:moveTo>
                <a:cubicBezTo>
                  <a:pt x="97375" y="2695"/>
                  <a:pt x="42341" y="91595"/>
                  <a:pt x="34933" y="142924"/>
                </a:cubicBezTo>
                <a:cubicBezTo>
                  <a:pt x="27525" y="194253"/>
                  <a:pt x="51337" y="290032"/>
                  <a:pt x="50808" y="308024"/>
                </a:cubicBezTo>
                <a:cubicBezTo>
                  <a:pt x="50279" y="326016"/>
                  <a:pt x="40225" y="280507"/>
                  <a:pt x="31758" y="250874"/>
                </a:cubicBezTo>
                <a:cubicBezTo>
                  <a:pt x="23291" y="221241"/>
                  <a:pt x="537" y="142395"/>
                  <a:pt x="8" y="130224"/>
                </a:cubicBezTo>
                <a:cubicBezTo>
                  <a:pt x="-521" y="118053"/>
                  <a:pt x="24879" y="178378"/>
                  <a:pt x="28583" y="177849"/>
                </a:cubicBezTo>
                <a:cubicBezTo>
                  <a:pt x="32287" y="177320"/>
                  <a:pt x="11650" y="151920"/>
                  <a:pt x="22233" y="127049"/>
                </a:cubicBezTo>
                <a:cubicBezTo>
                  <a:pt x="32816" y="102178"/>
                  <a:pt x="93141" y="-2597"/>
                  <a:pt x="95258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6F5A275-EB99-759C-E6BF-FC08C18E7E3A}"/>
              </a:ext>
            </a:extLst>
          </p:cNvPr>
          <p:cNvSpPr/>
          <p:nvPr/>
        </p:nvSpPr>
        <p:spPr>
          <a:xfrm>
            <a:off x="4086020" y="5809494"/>
            <a:ext cx="65711" cy="240736"/>
          </a:xfrm>
          <a:custGeom>
            <a:avLst/>
            <a:gdLst>
              <a:gd name="connsiteX0" fmla="*/ 22430 w 65711"/>
              <a:gd name="connsiteY0" fmla="*/ 756 h 240736"/>
              <a:gd name="connsiteX1" fmla="*/ 6555 w 65711"/>
              <a:gd name="connsiteY1" fmla="*/ 96006 h 240736"/>
              <a:gd name="connsiteX2" fmla="*/ 63705 w 65711"/>
              <a:gd name="connsiteY2" fmla="*/ 235706 h 240736"/>
              <a:gd name="connsiteX3" fmla="*/ 47830 w 65711"/>
              <a:gd name="connsiteY3" fmla="*/ 203956 h 240736"/>
              <a:gd name="connsiteX4" fmla="*/ 205 w 65711"/>
              <a:gd name="connsiteY4" fmla="*/ 146806 h 240736"/>
              <a:gd name="connsiteX5" fmla="*/ 22430 w 65711"/>
              <a:gd name="connsiteY5" fmla="*/ 756 h 24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11" h="240736">
                <a:moveTo>
                  <a:pt x="22430" y="756"/>
                </a:moveTo>
                <a:cubicBezTo>
                  <a:pt x="23488" y="-7711"/>
                  <a:pt x="-324" y="56848"/>
                  <a:pt x="6555" y="96006"/>
                </a:cubicBezTo>
                <a:cubicBezTo>
                  <a:pt x="13434" y="135164"/>
                  <a:pt x="56826" y="217714"/>
                  <a:pt x="63705" y="235706"/>
                </a:cubicBezTo>
                <a:cubicBezTo>
                  <a:pt x="70584" y="253698"/>
                  <a:pt x="58413" y="218773"/>
                  <a:pt x="47830" y="203956"/>
                </a:cubicBezTo>
                <a:cubicBezTo>
                  <a:pt x="37247" y="189139"/>
                  <a:pt x="2851" y="178556"/>
                  <a:pt x="205" y="146806"/>
                </a:cubicBezTo>
                <a:cubicBezTo>
                  <a:pt x="-2441" y="115056"/>
                  <a:pt x="21372" y="9223"/>
                  <a:pt x="22430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7A3AE6A-F6A1-767B-CED2-4565D0B8BFB1}"/>
              </a:ext>
            </a:extLst>
          </p:cNvPr>
          <p:cNvSpPr/>
          <p:nvPr/>
        </p:nvSpPr>
        <p:spPr>
          <a:xfrm>
            <a:off x="4248128" y="5736864"/>
            <a:ext cx="45042" cy="311603"/>
          </a:xfrm>
          <a:custGeom>
            <a:avLst/>
            <a:gdLst>
              <a:gd name="connsiteX0" fmla="*/ 28597 w 45042"/>
              <a:gd name="connsiteY0" fmla="*/ 361 h 311603"/>
              <a:gd name="connsiteX1" fmla="*/ 25422 w 45042"/>
              <a:gd name="connsiteY1" fmla="*/ 130536 h 311603"/>
              <a:gd name="connsiteX2" fmla="*/ 44472 w 45042"/>
              <a:gd name="connsiteY2" fmla="*/ 263886 h 311603"/>
              <a:gd name="connsiteX3" fmla="*/ 22 w 45042"/>
              <a:gd name="connsiteY3" fmla="*/ 311511 h 311603"/>
              <a:gd name="connsiteX4" fmla="*/ 38122 w 45042"/>
              <a:gd name="connsiteY4" fmla="*/ 254361 h 311603"/>
              <a:gd name="connsiteX5" fmla="*/ 12722 w 45042"/>
              <a:gd name="connsiteY5" fmla="*/ 171811 h 311603"/>
              <a:gd name="connsiteX6" fmla="*/ 28597 w 45042"/>
              <a:gd name="connsiteY6" fmla="*/ 361 h 31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42" h="311603">
                <a:moveTo>
                  <a:pt x="28597" y="361"/>
                </a:moveTo>
                <a:cubicBezTo>
                  <a:pt x="30714" y="-6518"/>
                  <a:pt x="22776" y="86615"/>
                  <a:pt x="25422" y="130536"/>
                </a:cubicBezTo>
                <a:cubicBezTo>
                  <a:pt x="28068" y="174457"/>
                  <a:pt x="48705" y="233724"/>
                  <a:pt x="44472" y="263886"/>
                </a:cubicBezTo>
                <a:cubicBezTo>
                  <a:pt x="40239" y="294048"/>
                  <a:pt x="1080" y="313099"/>
                  <a:pt x="22" y="311511"/>
                </a:cubicBezTo>
                <a:cubicBezTo>
                  <a:pt x="-1036" y="309923"/>
                  <a:pt x="36005" y="277644"/>
                  <a:pt x="38122" y="254361"/>
                </a:cubicBezTo>
                <a:cubicBezTo>
                  <a:pt x="40239" y="231078"/>
                  <a:pt x="12193" y="208853"/>
                  <a:pt x="12722" y="171811"/>
                </a:cubicBezTo>
                <a:cubicBezTo>
                  <a:pt x="13251" y="134769"/>
                  <a:pt x="26480" y="7240"/>
                  <a:pt x="28597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64A2616-631B-3668-D142-6A73261BB581}"/>
              </a:ext>
            </a:extLst>
          </p:cNvPr>
          <p:cNvSpPr/>
          <p:nvPr/>
        </p:nvSpPr>
        <p:spPr>
          <a:xfrm>
            <a:off x="4279873" y="5718172"/>
            <a:ext cx="38148" cy="171456"/>
          </a:xfrm>
          <a:custGeom>
            <a:avLst/>
            <a:gdLst>
              <a:gd name="connsiteX0" fmla="*/ 27 w 38148"/>
              <a:gd name="connsiteY0" fmla="*/ 3 h 171456"/>
              <a:gd name="connsiteX1" fmla="*/ 31777 w 38148"/>
              <a:gd name="connsiteY1" fmla="*/ 85728 h 171456"/>
              <a:gd name="connsiteX2" fmla="*/ 15902 w 38148"/>
              <a:gd name="connsiteY2" fmla="*/ 171453 h 171456"/>
              <a:gd name="connsiteX3" fmla="*/ 38127 w 38148"/>
              <a:gd name="connsiteY3" fmla="*/ 82553 h 171456"/>
              <a:gd name="connsiteX4" fmla="*/ 27 w 38148"/>
              <a:gd name="connsiteY4" fmla="*/ 3 h 1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8" h="171456">
                <a:moveTo>
                  <a:pt x="27" y="3"/>
                </a:moveTo>
                <a:cubicBezTo>
                  <a:pt x="-1031" y="532"/>
                  <a:pt x="29131" y="57153"/>
                  <a:pt x="31777" y="85728"/>
                </a:cubicBezTo>
                <a:cubicBezTo>
                  <a:pt x="34423" y="114303"/>
                  <a:pt x="14844" y="171982"/>
                  <a:pt x="15902" y="171453"/>
                </a:cubicBezTo>
                <a:cubicBezTo>
                  <a:pt x="16960" y="170924"/>
                  <a:pt x="37069" y="105836"/>
                  <a:pt x="38127" y="82553"/>
                </a:cubicBezTo>
                <a:cubicBezTo>
                  <a:pt x="39185" y="59270"/>
                  <a:pt x="1085" y="-526"/>
                  <a:pt x="2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3B84614-B49B-CB77-1CEE-13888BE9F230}"/>
              </a:ext>
            </a:extLst>
          </p:cNvPr>
          <p:cNvSpPr/>
          <p:nvPr/>
        </p:nvSpPr>
        <p:spPr>
          <a:xfrm>
            <a:off x="4419386" y="5764055"/>
            <a:ext cx="248242" cy="87552"/>
          </a:xfrm>
          <a:custGeom>
            <a:avLst/>
            <a:gdLst>
              <a:gd name="connsiteX0" fmla="*/ 214 w 248242"/>
              <a:gd name="connsiteY0" fmla="*/ 87470 h 87552"/>
              <a:gd name="connsiteX1" fmla="*/ 130389 w 248242"/>
              <a:gd name="connsiteY1" fmla="*/ 17620 h 87552"/>
              <a:gd name="connsiteX2" fmla="*/ 247864 w 248242"/>
              <a:gd name="connsiteY2" fmla="*/ 23970 h 87552"/>
              <a:gd name="connsiteX3" fmla="*/ 162139 w 248242"/>
              <a:gd name="connsiteY3" fmla="*/ 1745 h 87552"/>
              <a:gd name="connsiteX4" fmla="*/ 214 w 248242"/>
              <a:gd name="connsiteY4" fmla="*/ 87470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42" h="87552">
                <a:moveTo>
                  <a:pt x="214" y="87470"/>
                </a:moveTo>
                <a:cubicBezTo>
                  <a:pt x="-5078" y="90116"/>
                  <a:pt x="89114" y="28203"/>
                  <a:pt x="130389" y="17620"/>
                </a:cubicBezTo>
                <a:cubicBezTo>
                  <a:pt x="171664" y="7037"/>
                  <a:pt x="242572" y="26616"/>
                  <a:pt x="247864" y="23970"/>
                </a:cubicBezTo>
                <a:cubicBezTo>
                  <a:pt x="253156" y="21324"/>
                  <a:pt x="201826" y="-7251"/>
                  <a:pt x="162139" y="1745"/>
                </a:cubicBezTo>
                <a:cubicBezTo>
                  <a:pt x="122452" y="10741"/>
                  <a:pt x="5506" y="84824"/>
                  <a:pt x="214" y="87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BDAE6E6-4AE2-61D4-0EBD-B83C0062C060}"/>
              </a:ext>
            </a:extLst>
          </p:cNvPr>
          <p:cNvSpPr/>
          <p:nvPr/>
        </p:nvSpPr>
        <p:spPr>
          <a:xfrm>
            <a:off x="3816106" y="5865268"/>
            <a:ext cx="152683" cy="69115"/>
          </a:xfrm>
          <a:custGeom>
            <a:avLst/>
            <a:gdLst>
              <a:gd name="connsiteX0" fmla="*/ 152644 w 152683"/>
              <a:gd name="connsiteY0" fmla="*/ 2132 h 69115"/>
              <a:gd name="connsiteX1" fmla="*/ 35169 w 152683"/>
              <a:gd name="connsiteY1" fmla="*/ 30707 h 69115"/>
              <a:gd name="connsiteX2" fmla="*/ 244 w 152683"/>
              <a:gd name="connsiteY2" fmla="*/ 68807 h 69115"/>
              <a:gd name="connsiteX3" fmla="*/ 47869 w 152683"/>
              <a:gd name="connsiteY3" fmla="*/ 8482 h 69115"/>
              <a:gd name="connsiteX4" fmla="*/ 152644 w 152683"/>
              <a:gd name="connsiteY4" fmla="*/ 2132 h 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83" h="69115">
                <a:moveTo>
                  <a:pt x="152644" y="2132"/>
                </a:moveTo>
                <a:cubicBezTo>
                  <a:pt x="150527" y="5836"/>
                  <a:pt x="60569" y="19595"/>
                  <a:pt x="35169" y="30707"/>
                </a:cubicBezTo>
                <a:cubicBezTo>
                  <a:pt x="9769" y="41819"/>
                  <a:pt x="-1873" y="72511"/>
                  <a:pt x="244" y="68807"/>
                </a:cubicBezTo>
                <a:cubicBezTo>
                  <a:pt x="2361" y="65103"/>
                  <a:pt x="25115" y="18007"/>
                  <a:pt x="47869" y="8482"/>
                </a:cubicBezTo>
                <a:cubicBezTo>
                  <a:pt x="70623" y="-1043"/>
                  <a:pt x="154761" y="-1572"/>
                  <a:pt x="152644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6D72F55-561E-528F-AB44-28A22FB2C31D}"/>
              </a:ext>
            </a:extLst>
          </p:cNvPr>
          <p:cNvSpPr/>
          <p:nvPr/>
        </p:nvSpPr>
        <p:spPr>
          <a:xfrm>
            <a:off x="4191000" y="5644970"/>
            <a:ext cx="73339" cy="322213"/>
          </a:xfrm>
          <a:custGeom>
            <a:avLst/>
            <a:gdLst>
              <a:gd name="connsiteX0" fmla="*/ 73025 w 73339"/>
              <a:gd name="connsiteY0" fmla="*/ 180 h 322213"/>
              <a:gd name="connsiteX1" fmla="*/ 28575 w 73339"/>
              <a:gd name="connsiteY1" fmla="*/ 117655 h 322213"/>
              <a:gd name="connsiteX2" fmla="*/ 19050 w 73339"/>
              <a:gd name="connsiteY2" fmla="*/ 187505 h 322213"/>
              <a:gd name="connsiteX3" fmla="*/ 15875 w 73339"/>
              <a:gd name="connsiteY3" fmla="*/ 165280 h 322213"/>
              <a:gd name="connsiteX4" fmla="*/ 57150 w 73339"/>
              <a:gd name="connsiteY4" fmla="*/ 320855 h 322213"/>
              <a:gd name="connsiteX5" fmla="*/ 15875 w 73339"/>
              <a:gd name="connsiteY5" fmla="*/ 238305 h 322213"/>
              <a:gd name="connsiteX6" fmla="*/ 0 w 73339"/>
              <a:gd name="connsiteY6" fmla="*/ 190680 h 322213"/>
              <a:gd name="connsiteX7" fmla="*/ 19050 w 73339"/>
              <a:gd name="connsiteY7" fmla="*/ 200205 h 322213"/>
              <a:gd name="connsiteX8" fmla="*/ 3175 w 73339"/>
              <a:gd name="connsiteY8" fmla="*/ 146230 h 322213"/>
              <a:gd name="connsiteX9" fmla="*/ 73025 w 73339"/>
              <a:gd name="connsiteY9" fmla="*/ 180 h 32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339" h="322213">
                <a:moveTo>
                  <a:pt x="73025" y="180"/>
                </a:moveTo>
                <a:cubicBezTo>
                  <a:pt x="77258" y="-4582"/>
                  <a:pt x="37571" y="86434"/>
                  <a:pt x="28575" y="117655"/>
                </a:cubicBezTo>
                <a:cubicBezTo>
                  <a:pt x="19579" y="148876"/>
                  <a:pt x="21167" y="179568"/>
                  <a:pt x="19050" y="187505"/>
                </a:cubicBezTo>
                <a:cubicBezTo>
                  <a:pt x="16933" y="195442"/>
                  <a:pt x="9525" y="143055"/>
                  <a:pt x="15875" y="165280"/>
                </a:cubicBezTo>
                <a:cubicBezTo>
                  <a:pt x="22225" y="187505"/>
                  <a:pt x="57150" y="308684"/>
                  <a:pt x="57150" y="320855"/>
                </a:cubicBezTo>
                <a:cubicBezTo>
                  <a:pt x="57150" y="333026"/>
                  <a:pt x="25400" y="260001"/>
                  <a:pt x="15875" y="238305"/>
                </a:cubicBezTo>
                <a:cubicBezTo>
                  <a:pt x="6350" y="216609"/>
                  <a:pt x="0" y="190680"/>
                  <a:pt x="0" y="190680"/>
                </a:cubicBezTo>
                <a:cubicBezTo>
                  <a:pt x="529" y="184330"/>
                  <a:pt x="18521" y="207613"/>
                  <a:pt x="19050" y="200205"/>
                </a:cubicBezTo>
                <a:cubicBezTo>
                  <a:pt x="19579" y="192797"/>
                  <a:pt x="-4233" y="172688"/>
                  <a:pt x="3175" y="146230"/>
                </a:cubicBezTo>
                <a:cubicBezTo>
                  <a:pt x="10583" y="119772"/>
                  <a:pt x="68792" y="4942"/>
                  <a:pt x="7302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58C3E98-F76C-D856-D20A-94C9B726FDC7}"/>
              </a:ext>
            </a:extLst>
          </p:cNvPr>
          <p:cNvSpPr/>
          <p:nvPr/>
        </p:nvSpPr>
        <p:spPr>
          <a:xfrm>
            <a:off x="4321097" y="5737225"/>
            <a:ext cx="58245" cy="203200"/>
          </a:xfrm>
          <a:custGeom>
            <a:avLst/>
            <a:gdLst>
              <a:gd name="connsiteX0" fmla="*/ 31828 w 58245"/>
              <a:gd name="connsiteY0" fmla="*/ 0 h 203200"/>
              <a:gd name="connsiteX1" fmla="*/ 44528 w 58245"/>
              <a:gd name="connsiteY1" fmla="*/ 76200 h 203200"/>
              <a:gd name="connsiteX2" fmla="*/ 78 w 58245"/>
              <a:gd name="connsiteY2" fmla="*/ 203200 h 203200"/>
              <a:gd name="connsiteX3" fmla="*/ 57228 w 58245"/>
              <a:gd name="connsiteY3" fmla="*/ 76200 h 203200"/>
              <a:gd name="connsiteX4" fmla="*/ 31828 w 5824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45" h="203200">
                <a:moveTo>
                  <a:pt x="31828" y="0"/>
                </a:moveTo>
                <a:cubicBezTo>
                  <a:pt x="29711" y="0"/>
                  <a:pt x="49820" y="42333"/>
                  <a:pt x="44528" y="76200"/>
                </a:cubicBezTo>
                <a:cubicBezTo>
                  <a:pt x="39236" y="110067"/>
                  <a:pt x="-2039" y="203200"/>
                  <a:pt x="78" y="203200"/>
                </a:cubicBezTo>
                <a:cubicBezTo>
                  <a:pt x="2195" y="203200"/>
                  <a:pt x="50349" y="106892"/>
                  <a:pt x="57228" y="76200"/>
                </a:cubicBezTo>
                <a:cubicBezTo>
                  <a:pt x="64107" y="45508"/>
                  <a:pt x="33945" y="0"/>
                  <a:pt x="318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04275C7B-8E9B-6F12-2F03-3F4C30CF4845}"/>
              </a:ext>
            </a:extLst>
          </p:cNvPr>
          <p:cNvSpPr/>
          <p:nvPr/>
        </p:nvSpPr>
        <p:spPr>
          <a:xfrm>
            <a:off x="4175030" y="4942622"/>
            <a:ext cx="56341" cy="572527"/>
          </a:xfrm>
          <a:custGeom>
            <a:avLst/>
            <a:gdLst>
              <a:gd name="connsiteX0" fmla="*/ 54070 w 56341"/>
              <a:gd name="connsiteY0" fmla="*/ 10378 h 572527"/>
              <a:gd name="connsiteX1" fmla="*/ 95 w 56341"/>
              <a:gd name="connsiteY1" fmla="*/ 569178 h 572527"/>
              <a:gd name="connsiteX2" fmla="*/ 41370 w 56341"/>
              <a:gd name="connsiteY2" fmla="*/ 232628 h 572527"/>
              <a:gd name="connsiteX3" fmla="*/ 54070 w 56341"/>
              <a:gd name="connsiteY3" fmla="*/ 10378 h 57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1" h="572527">
                <a:moveTo>
                  <a:pt x="54070" y="10378"/>
                </a:moveTo>
                <a:cubicBezTo>
                  <a:pt x="47191" y="66470"/>
                  <a:pt x="2212" y="532136"/>
                  <a:pt x="95" y="569178"/>
                </a:cubicBezTo>
                <a:cubicBezTo>
                  <a:pt x="-2022" y="606220"/>
                  <a:pt x="31845" y="325761"/>
                  <a:pt x="41370" y="232628"/>
                </a:cubicBezTo>
                <a:cubicBezTo>
                  <a:pt x="50895" y="139495"/>
                  <a:pt x="60949" y="-45714"/>
                  <a:pt x="54070" y="10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1499D83-9B57-9CC1-811B-692470D6E24D}"/>
              </a:ext>
            </a:extLst>
          </p:cNvPr>
          <p:cNvSpPr/>
          <p:nvPr/>
        </p:nvSpPr>
        <p:spPr>
          <a:xfrm>
            <a:off x="4330674" y="5600098"/>
            <a:ext cx="94472" cy="308942"/>
          </a:xfrm>
          <a:custGeom>
            <a:avLst/>
            <a:gdLst>
              <a:gd name="connsiteX0" fmla="*/ 26 w 94472"/>
              <a:gd name="connsiteY0" fmla="*/ 602 h 308942"/>
              <a:gd name="connsiteX1" fmla="*/ 82576 w 94472"/>
              <a:gd name="connsiteY1" fmla="*/ 99027 h 308942"/>
              <a:gd name="connsiteX2" fmla="*/ 85751 w 94472"/>
              <a:gd name="connsiteY2" fmla="*/ 203802 h 308942"/>
              <a:gd name="connsiteX3" fmla="*/ 92101 w 94472"/>
              <a:gd name="connsiteY3" fmla="*/ 191102 h 308942"/>
              <a:gd name="connsiteX4" fmla="*/ 41301 w 94472"/>
              <a:gd name="connsiteY4" fmla="*/ 308577 h 308942"/>
              <a:gd name="connsiteX5" fmla="*/ 92101 w 94472"/>
              <a:gd name="connsiteY5" fmla="*/ 146652 h 308942"/>
              <a:gd name="connsiteX6" fmla="*/ 26 w 94472"/>
              <a:gd name="connsiteY6" fmla="*/ 602 h 3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72" h="308942">
                <a:moveTo>
                  <a:pt x="26" y="602"/>
                </a:moveTo>
                <a:cubicBezTo>
                  <a:pt x="-1562" y="-7336"/>
                  <a:pt x="68288" y="65160"/>
                  <a:pt x="82576" y="99027"/>
                </a:cubicBezTo>
                <a:cubicBezTo>
                  <a:pt x="96864" y="132894"/>
                  <a:pt x="85751" y="203802"/>
                  <a:pt x="85751" y="203802"/>
                </a:cubicBezTo>
                <a:cubicBezTo>
                  <a:pt x="87339" y="219148"/>
                  <a:pt x="99509" y="173640"/>
                  <a:pt x="92101" y="191102"/>
                </a:cubicBezTo>
                <a:cubicBezTo>
                  <a:pt x="84693" y="208564"/>
                  <a:pt x="41301" y="315985"/>
                  <a:pt x="41301" y="308577"/>
                </a:cubicBezTo>
                <a:cubicBezTo>
                  <a:pt x="41301" y="301169"/>
                  <a:pt x="97393" y="194277"/>
                  <a:pt x="92101" y="146652"/>
                </a:cubicBezTo>
                <a:cubicBezTo>
                  <a:pt x="86809" y="99027"/>
                  <a:pt x="1614" y="8540"/>
                  <a:pt x="26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0D82F917-A159-7AE1-1D7A-2B3104AEA3B3}"/>
              </a:ext>
            </a:extLst>
          </p:cNvPr>
          <p:cNvSpPr/>
          <p:nvPr/>
        </p:nvSpPr>
        <p:spPr>
          <a:xfrm>
            <a:off x="4317897" y="5057754"/>
            <a:ext cx="143836" cy="644339"/>
          </a:xfrm>
          <a:custGeom>
            <a:avLst/>
            <a:gdLst>
              <a:gd name="connsiteX0" fmla="*/ 103 w 143836"/>
              <a:gd name="connsiteY0" fmla="*/ 21 h 644339"/>
              <a:gd name="connsiteX1" fmla="*/ 38203 w 143836"/>
              <a:gd name="connsiteY1" fmla="*/ 434996 h 644339"/>
              <a:gd name="connsiteX2" fmla="*/ 38203 w 143836"/>
              <a:gd name="connsiteY2" fmla="*/ 514371 h 644339"/>
              <a:gd name="connsiteX3" fmla="*/ 35028 w 143836"/>
              <a:gd name="connsiteY3" fmla="*/ 485796 h 644339"/>
              <a:gd name="connsiteX4" fmla="*/ 142978 w 143836"/>
              <a:gd name="connsiteY4" fmla="*/ 641371 h 644339"/>
              <a:gd name="connsiteX5" fmla="*/ 82653 w 143836"/>
              <a:gd name="connsiteY5" fmla="*/ 577871 h 644339"/>
              <a:gd name="connsiteX6" fmla="*/ 28678 w 143836"/>
              <a:gd name="connsiteY6" fmla="*/ 454046 h 644339"/>
              <a:gd name="connsiteX7" fmla="*/ 103 w 143836"/>
              <a:gd name="connsiteY7" fmla="*/ 21 h 64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836" h="644339">
                <a:moveTo>
                  <a:pt x="103" y="21"/>
                </a:moveTo>
                <a:cubicBezTo>
                  <a:pt x="1690" y="-3154"/>
                  <a:pt x="31853" y="349271"/>
                  <a:pt x="38203" y="434996"/>
                </a:cubicBezTo>
                <a:cubicBezTo>
                  <a:pt x="44553" y="520721"/>
                  <a:pt x="38732" y="505904"/>
                  <a:pt x="38203" y="514371"/>
                </a:cubicBezTo>
                <a:cubicBezTo>
                  <a:pt x="37674" y="522838"/>
                  <a:pt x="17566" y="464629"/>
                  <a:pt x="35028" y="485796"/>
                </a:cubicBezTo>
                <a:cubicBezTo>
                  <a:pt x="52490" y="506963"/>
                  <a:pt x="135041" y="626025"/>
                  <a:pt x="142978" y="641371"/>
                </a:cubicBezTo>
                <a:cubicBezTo>
                  <a:pt x="150915" y="656717"/>
                  <a:pt x="101703" y="609092"/>
                  <a:pt x="82653" y="577871"/>
                </a:cubicBezTo>
                <a:cubicBezTo>
                  <a:pt x="63603" y="546650"/>
                  <a:pt x="41907" y="547179"/>
                  <a:pt x="28678" y="454046"/>
                </a:cubicBezTo>
                <a:cubicBezTo>
                  <a:pt x="15449" y="360913"/>
                  <a:pt x="-1484" y="3196"/>
                  <a:pt x="10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2CE21C49-B561-6C1F-9487-C95CF6A9A20D}"/>
              </a:ext>
            </a:extLst>
          </p:cNvPr>
          <p:cNvSpPr/>
          <p:nvPr/>
        </p:nvSpPr>
        <p:spPr>
          <a:xfrm>
            <a:off x="4540224" y="5652733"/>
            <a:ext cx="233239" cy="170799"/>
          </a:xfrm>
          <a:custGeom>
            <a:avLst/>
            <a:gdLst>
              <a:gd name="connsiteX0" fmla="*/ 26 w 233239"/>
              <a:gd name="connsiteY0" fmla="*/ 55917 h 170799"/>
              <a:gd name="connsiteX1" fmla="*/ 101626 w 233239"/>
              <a:gd name="connsiteY1" fmla="*/ 43217 h 170799"/>
              <a:gd name="connsiteX2" fmla="*/ 50826 w 233239"/>
              <a:gd name="connsiteY2" fmla="*/ 5117 h 170799"/>
              <a:gd name="connsiteX3" fmla="*/ 231801 w 233239"/>
              <a:gd name="connsiteY3" fmla="*/ 170217 h 170799"/>
              <a:gd name="connsiteX4" fmla="*/ 133376 w 233239"/>
              <a:gd name="connsiteY4" fmla="*/ 59092 h 170799"/>
              <a:gd name="connsiteX5" fmla="*/ 92101 w 233239"/>
              <a:gd name="connsiteY5" fmla="*/ 36867 h 170799"/>
              <a:gd name="connsiteX6" fmla="*/ 26 w 233239"/>
              <a:gd name="connsiteY6" fmla="*/ 55917 h 17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239" h="170799">
                <a:moveTo>
                  <a:pt x="26" y="55917"/>
                </a:moveTo>
                <a:cubicBezTo>
                  <a:pt x="1614" y="56975"/>
                  <a:pt x="93159" y="51684"/>
                  <a:pt x="101626" y="43217"/>
                </a:cubicBezTo>
                <a:cubicBezTo>
                  <a:pt x="110093" y="34750"/>
                  <a:pt x="29130" y="-16050"/>
                  <a:pt x="50826" y="5117"/>
                </a:cubicBezTo>
                <a:cubicBezTo>
                  <a:pt x="72522" y="26284"/>
                  <a:pt x="218043" y="161221"/>
                  <a:pt x="231801" y="170217"/>
                </a:cubicBezTo>
                <a:cubicBezTo>
                  <a:pt x="245559" y="179213"/>
                  <a:pt x="156659" y="81317"/>
                  <a:pt x="133376" y="59092"/>
                </a:cubicBezTo>
                <a:cubicBezTo>
                  <a:pt x="110093" y="36867"/>
                  <a:pt x="115913" y="35809"/>
                  <a:pt x="92101" y="36867"/>
                </a:cubicBezTo>
                <a:cubicBezTo>
                  <a:pt x="68289" y="37925"/>
                  <a:pt x="-1562" y="54859"/>
                  <a:pt x="26" y="5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C211F7E-7FF3-665D-3E49-278C4F6A4894}"/>
              </a:ext>
            </a:extLst>
          </p:cNvPr>
          <p:cNvSpPr/>
          <p:nvPr/>
        </p:nvSpPr>
        <p:spPr>
          <a:xfrm>
            <a:off x="3730390" y="5686238"/>
            <a:ext cx="106658" cy="229940"/>
          </a:xfrm>
          <a:custGeom>
            <a:avLst/>
            <a:gdLst>
              <a:gd name="connsiteX0" fmla="*/ 101835 w 106658"/>
              <a:gd name="connsiteY0" fmla="*/ 187 h 229940"/>
              <a:gd name="connsiteX1" fmla="*/ 66910 w 106658"/>
              <a:gd name="connsiteY1" fmla="*/ 136712 h 229940"/>
              <a:gd name="connsiteX2" fmla="*/ 105010 w 106658"/>
              <a:gd name="connsiteY2" fmla="*/ 225612 h 229940"/>
              <a:gd name="connsiteX3" fmla="*/ 235 w 106658"/>
              <a:gd name="connsiteY3" fmla="*/ 216087 h 229940"/>
              <a:gd name="connsiteX4" fmla="*/ 76435 w 106658"/>
              <a:gd name="connsiteY4" fmla="*/ 216087 h 229940"/>
              <a:gd name="connsiteX5" fmla="*/ 73260 w 106658"/>
              <a:gd name="connsiteY5" fmla="*/ 149412 h 229940"/>
              <a:gd name="connsiteX6" fmla="*/ 60560 w 106658"/>
              <a:gd name="connsiteY6" fmla="*/ 108137 h 229940"/>
              <a:gd name="connsiteX7" fmla="*/ 101835 w 106658"/>
              <a:gd name="connsiteY7" fmla="*/ 187 h 22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58" h="229940">
                <a:moveTo>
                  <a:pt x="101835" y="187"/>
                </a:moveTo>
                <a:cubicBezTo>
                  <a:pt x="102893" y="4949"/>
                  <a:pt x="66381" y="99141"/>
                  <a:pt x="66910" y="136712"/>
                </a:cubicBezTo>
                <a:cubicBezTo>
                  <a:pt x="67439" y="174283"/>
                  <a:pt x="116122" y="212383"/>
                  <a:pt x="105010" y="225612"/>
                </a:cubicBezTo>
                <a:cubicBezTo>
                  <a:pt x="93898" y="238841"/>
                  <a:pt x="4997" y="217674"/>
                  <a:pt x="235" y="216087"/>
                </a:cubicBezTo>
                <a:cubicBezTo>
                  <a:pt x="-4527" y="214500"/>
                  <a:pt x="64264" y="227200"/>
                  <a:pt x="76435" y="216087"/>
                </a:cubicBezTo>
                <a:cubicBezTo>
                  <a:pt x="88606" y="204974"/>
                  <a:pt x="75906" y="167404"/>
                  <a:pt x="73260" y="149412"/>
                </a:cubicBezTo>
                <a:cubicBezTo>
                  <a:pt x="70614" y="131420"/>
                  <a:pt x="53681" y="133537"/>
                  <a:pt x="60560" y="108137"/>
                </a:cubicBezTo>
                <a:cubicBezTo>
                  <a:pt x="67439" y="82737"/>
                  <a:pt x="100777" y="-4575"/>
                  <a:pt x="101835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7970117-5912-7ECD-431F-3CC564A3A71F}"/>
              </a:ext>
            </a:extLst>
          </p:cNvPr>
          <p:cNvSpPr/>
          <p:nvPr/>
        </p:nvSpPr>
        <p:spPr>
          <a:xfrm>
            <a:off x="3924275" y="5594170"/>
            <a:ext cx="113334" cy="314555"/>
          </a:xfrm>
          <a:custGeom>
            <a:avLst/>
            <a:gdLst>
              <a:gd name="connsiteX0" fmla="*/ 31775 w 113334"/>
              <a:gd name="connsiteY0" fmla="*/ 180 h 314555"/>
              <a:gd name="connsiteX1" fmla="*/ 3200 w 113334"/>
              <a:gd name="connsiteY1" fmla="*/ 127180 h 314555"/>
              <a:gd name="connsiteX2" fmla="*/ 98450 w 113334"/>
              <a:gd name="connsiteY2" fmla="*/ 247830 h 314555"/>
              <a:gd name="connsiteX3" fmla="*/ 111150 w 113334"/>
              <a:gd name="connsiteY3" fmla="*/ 314505 h 314555"/>
              <a:gd name="connsiteX4" fmla="*/ 104800 w 113334"/>
              <a:gd name="connsiteY4" fmla="*/ 257355 h 314555"/>
              <a:gd name="connsiteX5" fmla="*/ 31775 w 113334"/>
              <a:gd name="connsiteY5" fmla="*/ 177980 h 314555"/>
              <a:gd name="connsiteX6" fmla="*/ 25 w 113334"/>
              <a:gd name="connsiteY6" fmla="*/ 155755 h 314555"/>
              <a:gd name="connsiteX7" fmla="*/ 31775 w 113334"/>
              <a:gd name="connsiteY7" fmla="*/ 180 h 31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34" h="314555">
                <a:moveTo>
                  <a:pt x="31775" y="180"/>
                </a:moveTo>
                <a:cubicBezTo>
                  <a:pt x="32304" y="-4583"/>
                  <a:pt x="-7912" y="85905"/>
                  <a:pt x="3200" y="127180"/>
                </a:cubicBezTo>
                <a:cubicBezTo>
                  <a:pt x="14312" y="168455"/>
                  <a:pt x="80458" y="216609"/>
                  <a:pt x="98450" y="247830"/>
                </a:cubicBezTo>
                <a:cubicBezTo>
                  <a:pt x="116442" y="279051"/>
                  <a:pt x="110092" y="312917"/>
                  <a:pt x="111150" y="314505"/>
                </a:cubicBezTo>
                <a:cubicBezTo>
                  <a:pt x="112208" y="316093"/>
                  <a:pt x="118029" y="280109"/>
                  <a:pt x="104800" y="257355"/>
                </a:cubicBezTo>
                <a:cubicBezTo>
                  <a:pt x="91571" y="234601"/>
                  <a:pt x="49237" y="194913"/>
                  <a:pt x="31775" y="177980"/>
                </a:cubicBezTo>
                <a:cubicBezTo>
                  <a:pt x="14313" y="161047"/>
                  <a:pt x="1083" y="179567"/>
                  <a:pt x="25" y="155755"/>
                </a:cubicBezTo>
                <a:cubicBezTo>
                  <a:pt x="-1033" y="131943"/>
                  <a:pt x="31246" y="4943"/>
                  <a:pt x="31775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BF09058-953A-3C0D-C86D-8945A9FA68C8}"/>
              </a:ext>
            </a:extLst>
          </p:cNvPr>
          <p:cNvSpPr/>
          <p:nvPr/>
        </p:nvSpPr>
        <p:spPr>
          <a:xfrm>
            <a:off x="4359157" y="5863267"/>
            <a:ext cx="323103" cy="67780"/>
          </a:xfrm>
          <a:custGeom>
            <a:avLst/>
            <a:gdLst>
              <a:gd name="connsiteX0" fmla="*/ 118 w 323103"/>
              <a:gd name="connsiteY0" fmla="*/ 61283 h 67780"/>
              <a:gd name="connsiteX1" fmla="*/ 152518 w 323103"/>
              <a:gd name="connsiteY1" fmla="*/ 16833 h 67780"/>
              <a:gd name="connsiteX2" fmla="*/ 317618 w 323103"/>
              <a:gd name="connsiteY2" fmla="*/ 67633 h 67780"/>
              <a:gd name="connsiteX3" fmla="*/ 285868 w 323103"/>
              <a:gd name="connsiteY3" fmla="*/ 32708 h 67780"/>
              <a:gd name="connsiteX4" fmla="*/ 308093 w 323103"/>
              <a:gd name="connsiteY4" fmla="*/ 45408 h 67780"/>
              <a:gd name="connsiteX5" fmla="*/ 133468 w 323103"/>
              <a:gd name="connsiteY5" fmla="*/ 10483 h 67780"/>
              <a:gd name="connsiteX6" fmla="*/ 127118 w 323103"/>
              <a:gd name="connsiteY6" fmla="*/ 4133 h 67780"/>
              <a:gd name="connsiteX7" fmla="*/ 118 w 323103"/>
              <a:gd name="connsiteY7" fmla="*/ 61283 h 6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103" h="67780">
                <a:moveTo>
                  <a:pt x="118" y="61283"/>
                </a:moveTo>
                <a:cubicBezTo>
                  <a:pt x="4351" y="63400"/>
                  <a:pt x="99601" y="15775"/>
                  <a:pt x="152518" y="16833"/>
                </a:cubicBezTo>
                <a:cubicBezTo>
                  <a:pt x="205435" y="17891"/>
                  <a:pt x="295393" y="64987"/>
                  <a:pt x="317618" y="67633"/>
                </a:cubicBezTo>
                <a:cubicBezTo>
                  <a:pt x="339843" y="70279"/>
                  <a:pt x="287455" y="36412"/>
                  <a:pt x="285868" y="32708"/>
                </a:cubicBezTo>
                <a:cubicBezTo>
                  <a:pt x="284281" y="29004"/>
                  <a:pt x="333493" y="49112"/>
                  <a:pt x="308093" y="45408"/>
                </a:cubicBezTo>
                <a:cubicBezTo>
                  <a:pt x="282693" y="41704"/>
                  <a:pt x="133468" y="10483"/>
                  <a:pt x="133468" y="10483"/>
                </a:cubicBezTo>
                <a:cubicBezTo>
                  <a:pt x="103306" y="3604"/>
                  <a:pt x="147755" y="-5392"/>
                  <a:pt x="127118" y="4133"/>
                </a:cubicBezTo>
                <a:cubicBezTo>
                  <a:pt x="106481" y="13658"/>
                  <a:pt x="-4115" y="59166"/>
                  <a:pt x="118" y="6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9F7AAE5A-491E-3327-67C9-CC9790D35070}"/>
              </a:ext>
            </a:extLst>
          </p:cNvPr>
          <p:cNvSpPr/>
          <p:nvPr/>
        </p:nvSpPr>
        <p:spPr>
          <a:xfrm>
            <a:off x="3787480" y="5854647"/>
            <a:ext cx="77039" cy="136695"/>
          </a:xfrm>
          <a:custGeom>
            <a:avLst/>
            <a:gdLst>
              <a:gd name="connsiteX0" fmla="*/ 76495 w 77039"/>
              <a:gd name="connsiteY0" fmla="*/ 53 h 136695"/>
              <a:gd name="connsiteX1" fmla="*/ 54270 w 77039"/>
              <a:gd name="connsiteY1" fmla="*/ 76253 h 136695"/>
              <a:gd name="connsiteX2" fmla="*/ 47920 w 77039"/>
              <a:gd name="connsiteY2" fmla="*/ 101653 h 136695"/>
              <a:gd name="connsiteX3" fmla="*/ 295 w 77039"/>
              <a:gd name="connsiteY3" fmla="*/ 136578 h 136695"/>
              <a:gd name="connsiteX4" fmla="*/ 28870 w 77039"/>
              <a:gd name="connsiteY4" fmla="*/ 88953 h 136695"/>
              <a:gd name="connsiteX5" fmla="*/ 76495 w 77039"/>
              <a:gd name="connsiteY5" fmla="*/ 53 h 1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39" h="136695">
                <a:moveTo>
                  <a:pt x="76495" y="53"/>
                </a:moveTo>
                <a:cubicBezTo>
                  <a:pt x="80728" y="-2064"/>
                  <a:pt x="59032" y="59320"/>
                  <a:pt x="54270" y="76253"/>
                </a:cubicBezTo>
                <a:cubicBezTo>
                  <a:pt x="49508" y="93186"/>
                  <a:pt x="56916" y="91599"/>
                  <a:pt x="47920" y="101653"/>
                </a:cubicBezTo>
                <a:cubicBezTo>
                  <a:pt x="38924" y="111707"/>
                  <a:pt x="3470" y="138695"/>
                  <a:pt x="295" y="136578"/>
                </a:cubicBezTo>
                <a:cubicBezTo>
                  <a:pt x="-2880" y="134461"/>
                  <a:pt x="20403" y="105886"/>
                  <a:pt x="28870" y="88953"/>
                </a:cubicBezTo>
                <a:cubicBezTo>
                  <a:pt x="37337" y="72020"/>
                  <a:pt x="72262" y="2170"/>
                  <a:pt x="7649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965EE52-E359-92FA-79B4-E90E4A696E34}"/>
              </a:ext>
            </a:extLst>
          </p:cNvPr>
          <p:cNvSpPr/>
          <p:nvPr/>
        </p:nvSpPr>
        <p:spPr>
          <a:xfrm>
            <a:off x="3780778" y="5581094"/>
            <a:ext cx="99166" cy="97099"/>
          </a:xfrm>
          <a:custGeom>
            <a:avLst/>
            <a:gdLst>
              <a:gd name="connsiteX0" fmla="*/ 99072 w 99166"/>
              <a:gd name="connsiteY0" fmla="*/ 556 h 97099"/>
              <a:gd name="connsiteX1" fmla="*/ 19697 w 99166"/>
              <a:gd name="connsiteY1" fmla="*/ 73581 h 97099"/>
              <a:gd name="connsiteX2" fmla="*/ 647 w 99166"/>
              <a:gd name="connsiteY2" fmla="*/ 95806 h 97099"/>
              <a:gd name="connsiteX3" fmla="*/ 35572 w 99166"/>
              <a:gd name="connsiteY3" fmla="*/ 41831 h 97099"/>
              <a:gd name="connsiteX4" fmla="*/ 99072 w 99166"/>
              <a:gd name="connsiteY4" fmla="*/ 556 h 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66" h="97099">
                <a:moveTo>
                  <a:pt x="99072" y="556"/>
                </a:moveTo>
                <a:cubicBezTo>
                  <a:pt x="96426" y="5848"/>
                  <a:pt x="36101" y="57706"/>
                  <a:pt x="19697" y="73581"/>
                </a:cubicBezTo>
                <a:cubicBezTo>
                  <a:pt x="3293" y="89456"/>
                  <a:pt x="-1999" y="101098"/>
                  <a:pt x="647" y="95806"/>
                </a:cubicBezTo>
                <a:cubicBezTo>
                  <a:pt x="3293" y="90514"/>
                  <a:pt x="22872" y="54531"/>
                  <a:pt x="35572" y="41831"/>
                </a:cubicBezTo>
                <a:cubicBezTo>
                  <a:pt x="48272" y="29131"/>
                  <a:pt x="101718" y="-4736"/>
                  <a:pt x="99072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8A24490-8E9F-0608-8B39-6A3B4ADD44A2}"/>
              </a:ext>
            </a:extLst>
          </p:cNvPr>
          <p:cNvSpPr/>
          <p:nvPr/>
        </p:nvSpPr>
        <p:spPr>
          <a:xfrm>
            <a:off x="4438491" y="5584528"/>
            <a:ext cx="213861" cy="98722"/>
          </a:xfrm>
          <a:custGeom>
            <a:avLst/>
            <a:gdLst>
              <a:gd name="connsiteX0" fmla="*/ 159 w 213861"/>
              <a:gd name="connsiteY0" fmla="*/ 297 h 98722"/>
              <a:gd name="connsiteX1" fmla="*/ 70009 w 213861"/>
              <a:gd name="connsiteY1" fmla="*/ 44747 h 98722"/>
              <a:gd name="connsiteX2" fmla="*/ 70009 w 213861"/>
              <a:gd name="connsiteY2" fmla="*/ 98722 h 98722"/>
              <a:gd name="connsiteX3" fmla="*/ 92234 w 213861"/>
              <a:gd name="connsiteY3" fmla="*/ 44747 h 98722"/>
              <a:gd name="connsiteX4" fmla="*/ 212884 w 213861"/>
              <a:gd name="connsiteY4" fmla="*/ 16172 h 98722"/>
              <a:gd name="connsiteX5" fmla="*/ 146209 w 213861"/>
              <a:gd name="connsiteY5" fmla="*/ 28872 h 98722"/>
              <a:gd name="connsiteX6" fmla="*/ 92234 w 213861"/>
              <a:gd name="connsiteY6" fmla="*/ 66972 h 98722"/>
              <a:gd name="connsiteX7" fmla="*/ 159 w 213861"/>
              <a:gd name="connsiteY7" fmla="*/ 297 h 9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61" h="98722">
                <a:moveTo>
                  <a:pt x="159" y="297"/>
                </a:moveTo>
                <a:cubicBezTo>
                  <a:pt x="-3545" y="-3407"/>
                  <a:pt x="58367" y="28343"/>
                  <a:pt x="70009" y="44747"/>
                </a:cubicBezTo>
                <a:cubicBezTo>
                  <a:pt x="81651" y="61151"/>
                  <a:pt x="66305" y="98722"/>
                  <a:pt x="70009" y="98722"/>
                </a:cubicBezTo>
                <a:cubicBezTo>
                  <a:pt x="73713" y="98722"/>
                  <a:pt x="68422" y="58505"/>
                  <a:pt x="92234" y="44747"/>
                </a:cubicBezTo>
                <a:cubicBezTo>
                  <a:pt x="116046" y="30989"/>
                  <a:pt x="203888" y="18818"/>
                  <a:pt x="212884" y="16172"/>
                </a:cubicBezTo>
                <a:cubicBezTo>
                  <a:pt x="221880" y="13526"/>
                  <a:pt x="166317" y="20405"/>
                  <a:pt x="146209" y="28872"/>
                </a:cubicBezTo>
                <a:cubicBezTo>
                  <a:pt x="126101" y="37339"/>
                  <a:pt x="114988" y="70676"/>
                  <a:pt x="92234" y="66972"/>
                </a:cubicBezTo>
                <a:cubicBezTo>
                  <a:pt x="69480" y="63268"/>
                  <a:pt x="3863" y="4001"/>
                  <a:pt x="15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7D1E45D-AE6C-579B-C28A-94D935DFE6B7}"/>
              </a:ext>
            </a:extLst>
          </p:cNvPr>
          <p:cNvSpPr/>
          <p:nvPr/>
        </p:nvSpPr>
        <p:spPr>
          <a:xfrm>
            <a:off x="4714768" y="5692680"/>
            <a:ext cx="102206" cy="206606"/>
          </a:xfrm>
          <a:custGeom>
            <a:avLst/>
            <a:gdLst>
              <a:gd name="connsiteX0" fmla="*/ 107 w 102206"/>
              <a:gd name="connsiteY0" fmla="*/ 95 h 206606"/>
              <a:gd name="connsiteX1" fmla="*/ 79482 w 102206"/>
              <a:gd name="connsiteY1" fmla="*/ 108045 h 206606"/>
              <a:gd name="connsiteX2" fmla="*/ 85832 w 102206"/>
              <a:gd name="connsiteY2" fmla="*/ 206470 h 206606"/>
              <a:gd name="connsiteX3" fmla="*/ 98532 w 102206"/>
              <a:gd name="connsiteY3" fmla="*/ 127095 h 206606"/>
              <a:gd name="connsiteX4" fmla="*/ 107 w 102206"/>
              <a:gd name="connsiteY4" fmla="*/ 95 h 20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06" h="206606">
                <a:moveTo>
                  <a:pt x="107" y="95"/>
                </a:moveTo>
                <a:cubicBezTo>
                  <a:pt x="-3068" y="-3080"/>
                  <a:pt x="65195" y="73649"/>
                  <a:pt x="79482" y="108045"/>
                </a:cubicBezTo>
                <a:cubicBezTo>
                  <a:pt x="93770" y="142441"/>
                  <a:pt x="82657" y="203295"/>
                  <a:pt x="85832" y="206470"/>
                </a:cubicBezTo>
                <a:cubicBezTo>
                  <a:pt x="89007" y="209645"/>
                  <a:pt x="110703" y="156728"/>
                  <a:pt x="98532" y="127095"/>
                </a:cubicBezTo>
                <a:cubicBezTo>
                  <a:pt x="86361" y="97462"/>
                  <a:pt x="3282" y="3270"/>
                  <a:pt x="107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B71B8B3D-F8A2-3E1C-9291-BA6A96ACD605}"/>
              </a:ext>
            </a:extLst>
          </p:cNvPr>
          <p:cNvSpPr/>
          <p:nvPr/>
        </p:nvSpPr>
        <p:spPr>
          <a:xfrm>
            <a:off x="4062757" y="4997906"/>
            <a:ext cx="90147" cy="478861"/>
          </a:xfrm>
          <a:custGeom>
            <a:avLst/>
            <a:gdLst>
              <a:gd name="connsiteX0" fmla="*/ 90143 w 90147"/>
              <a:gd name="connsiteY0" fmla="*/ 121 h 478861"/>
              <a:gd name="connsiteX1" fmla="*/ 31261 w 90147"/>
              <a:gd name="connsiteY1" fmla="*/ 162912 h 478861"/>
              <a:gd name="connsiteX2" fmla="*/ 34725 w 90147"/>
              <a:gd name="connsiteY2" fmla="*/ 304921 h 478861"/>
              <a:gd name="connsiteX3" fmla="*/ 20870 w 90147"/>
              <a:gd name="connsiteY3" fmla="*/ 246039 h 478861"/>
              <a:gd name="connsiteX4" fmla="*/ 20870 w 90147"/>
              <a:gd name="connsiteY4" fmla="*/ 471176 h 478861"/>
              <a:gd name="connsiteX5" fmla="*/ 20870 w 90147"/>
              <a:gd name="connsiteY5" fmla="*/ 398439 h 478861"/>
              <a:gd name="connsiteX6" fmla="*/ 88 w 90147"/>
              <a:gd name="connsiteY6" fmla="*/ 128276 h 478861"/>
              <a:gd name="connsiteX7" fmla="*/ 13943 w 90147"/>
              <a:gd name="connsiteY7" fmla="*/ 284139 h 478861"/>
              <a:gd name="connsiteX8" fmla="*/ 27798 w 90147"/>
              <a:gd name="connsiteY8" fmla="*/ 138667 h 478861"/>
              <a:gd name="connsiteX9" fmla="*/ 90143 w 90147"/>
              <a:gd name="connsiteY9" fmla="*/ 121 h 47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47" h="478861">
                <a:moveTo>
                  <a:pt x="90143" y="121"/>
                </a:moveTo>
                <a:cubicBezTo>
                  <a:pt x="90720" y="4162"/>
                  <a:pt x="40497" y="112112"/>
                  <a:pt x="31261" y="162912"/>
                </a:cubicBezTo>
                <a:cubicBezTo>
                  <a:pt x="22025" y="213712"/>
                  <a:pt x="36457" y="291067"/>
                  <a:pt x="34725" y="304921"/>
                </a:cubicBezTo>
                <a:cubicBezTo>
                  <a:pt x="32993" y="318775"/>
                  <a:pt x="23179" y="218330"/>
                  <a:pt x="20870" y="246039"/>
                </a:cubicBezTo>
                <a:cubicBezTo>
                  <a:pt x="18561" y="273748"/>
                  <a:pt x="20870" y="471176"/>
                  <a:pt x="20870" y="471176"/>
                </a:cubicBezTo>
                <a:cubicBezTo>
                  <a:pt x="20870" y="496576"/>
                  <a:pt x="24334" y="455589"/>
                  <a:pt x="20870" y="398439"/>
                </a:cubicBezTo>
                <a:cubicBezTo>
                  <a:pt x="17406" y="341289"/>
                  <a:pt x="1242" y="147326"/>
                  <a:pt x="88" y="128276"/>
                </a:cubicBezTo>
                <a:cubicBezTo>
                  <a:pt x="-1066" y="109226"/>
                  <a:pt x="9325" y="282407"/>
                  <a:pt x="13943" y="284139"/>
                </a:cubicBezTo>
                <a:cubicBezTo>
                  <a:pt x="18561" y="285871"/>
                  <a:pt x="16253" y="183694"/>
                  <a:pt x="27798" y="138667"/>
                </a:cubicBezTo>
                <a:cubicBezTo>
                  <a:pt x="39343" y="93640"/>
                  <a:pt x="89566" y="-3920"/>
                  <a:pt x="9014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483B0F3-EB62-1C83-CF92-3A89AB537BFD}"/>
              </a:ext>
            </a:extLst>
          </p:cNvPr>
          <p:cNvSpPr/>
          <p:nvPr/>
        </p:nvSpPr>
        <p:spPr>
          <a:xfrm>
            <a:off x="4350254" y="4733637"/>
            <a:ext cx="21350" cy="614653"/>
          </a:xfrm>
          <a:custGeom>
            <a:avLst/>
            <a:gdLst>
              <a:gd name="connsiteX0" fmla="*/ 13928 w 21350"/>
              <a:gd name="connsiteY0" fmla="*/ 1154 h 614653"/>
              <a:gd name="connsiteX1" fmla="*/ 73 w 21350"/>
              <a:gd name="connsiteY1" fmla="*/ 184727 h 614653"/>
              <a:gd name="connsiteX2" fmla="*/ 20855 w 21350"/>
              <a:gd name="connsiteY2" fmla="*/ 614218 h 614653"/>
              <a:gd name="connsiteX3" fmla="*/ 13928 w 21350"/>
              <a:gd name="connsiteY3" fmla="*/ 260927 h 614653"/>
              <a:gd name="connsiteX4" fmla="*/ 13928 w 21350"/>
              <a:gd name="connsiteY4" fmla="*/ 1154 h 61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0" h="614653">
                <a:moveTo>
                  <a:pt x="13928" y="1154"/>
                </a:moveTo>
                <a:cubicBezTo>
                  <a:pt x="11619" y="-11546"/>
                  <a:pt x="-1081" y="82550"/>
                  <a:pt x="73" y="184727"/>
                </a:cubicBezTo>
                <a:cubicBezTo>
                  <a:pt x="1227" y="286904"/>
                  <a:pt x="18546" y="601518"/>
                  <a:pt x="20855" y="614218"/>
                </a:cubicBezTo>
                <a:cubicBezTo>
                  <a:pt x="23164" y="626918"/>
                  <a:pt x="16814" y="358486"/>
                  <a:pt x="13928" y="260927"/>
                </a:cubicBezTo>
                <a:cubicBezTo>
                  <a:pt x="11042" y="163368"/>
                  <a:pt x="16237" y="13854"/>
                  <a:pt x="13928" y="1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AD935DB-30ED-21F1-1A79-50416C02A0EA}"/>
              </a:ext>
            </a:extLst>
          </p:cNvPr>
          <p:cNvSpPr/>
          <p:nvPr/>
        </p:nvSpPr>
        <p:spPr>
          <a:xfrm>
            <a:off x="4654492" y="5918175"/>
            <a:ext cx="197119" cy="114388"/>
          </a:xfrm>
          <a:custGeom>
            <a:avLst/>
            <a:gdLst>
              <a:gd name="connsiteX0" fmla="*/ 196908 w 197119"/>
              <a:gd name="connsiteY0" fmla="*/ 25 h 114388"/>
              <a:gd name="connsiteX1" fmla="*/ 92133 w 197119"/>
              <a:gd name="connsiteY1" fmla="*/ 85750 h 114388"/>
              <a:gd name="connsiteX2" fmla="*/ 111183 w 197119"/>
              <a:gd name="connsiteY2" fmla="*/ 60350 h 114388"/>
              <a:gd name="connsiteX3" fmla="*/ 58 w 197119"/>
              <a:gd name="connsiteY3" fmla="*/ 114325 h 114388"/>
              <a:gd name="connsiteX4" fmla="*/ 95308 w 197119"/>
              <a:gd name="connsiteY4" fmla="*/ 47650 h 114388"/>
              <a:gd name="connsiteX5" fmla="*/ 60383 w 197119"/>
              <a:gd name="connsiteY5" fmla="*/ 76225 h 114388"/>
              <a:gd name="connsiteX6" fmla="*/ 196908 w 197119"/>
              <a:gd name="connsiteY6" fmla="*/ 25 h 1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19" h="114388">
                <a:moveTo>
                  <a:pt x="196908" y="25"/>
                </a:moveTo>
                <a:cubicBezTo>
                  <a:pt x="202200" y="1612"/>
                  <a:pt x="106420" y="75696"/>
                  <a:pt x="92133" y="85750"/>
                </a:cubicBezTo>
                <a:cubicBezTo>
                  <a:pt x="77846" y="95804"/>
                  <a:pt x="126529" y="55587"/>
                  <a:pt x="111183" y="60350"/>
                </a:cubicBezTo>
                <a:cubicBezTo>
                  <a:pt x="95837" y="65113"/>
                  <a:pt x="2704" y="116442"/>
                  <a:pt x="58" y="114325"/>
                </a:cubicBezTo>
                <a:cubicBezTo>
                  <a:pt x="-2588" y="112208"/>
                  <a:pt x="85254" y="54000"/>
                  <a:pt x="95308" y="47650"/>
                </a:cubicBezTo>
                <a:cubicBezTo>
                  <a:pt x="105362" y="41300"/>
                  <a:pt x="43450" y="80458"/>
                  <a:pt x="60383" y="76225"/>
                </a:cubicBezTo>
                <a:cubicBezTo>
                  <a:pt x="77316" y="71992"/>
                  <a:pt x="191616" y="-1562"/>
                  <a:pt x="1969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7C11200-BC66-2FD0-B34D-21C60543D202}"/>
              </a:ext>
            </a:extLst>
          </p:cNvPr>
          <p:cNvSpPr/>
          <p:nvPr/>
        </p:nvSpPr>
        <p:spPr>
          <a:xfrm>
            <a:off x="4134096" y="5554950"/>
            <a:ext cx="76108" cy="411225"/>
          </a:xfrm>
          <a:custGeom>
            <a:avLst/>
            <a:gdLst>
              <a:gd name="connsiteX0" fmla="*/ 75954 w 76108"/>
              <a:gd name="connsiteY0" fmla="*/ 1300 h 411225"/>
              <a:gd name="connsiteX1" fmla="*/ 21979 w 76108"/>
              <a:gd name="connsiteY1" fmla="*/ 125125 h 411225"/>
              <a:gd name="connsiteX2" fmla="*/ 12454 w 76108"/>
              <a:gd name="connsiteY2" fmla="*/ 277525 h 411225"/>
              <a:gd name="connsiteX3" fmla="*/ 12454 w 76108"/>
              <a:gd name="connsiteY3" fmla="*/ 245775 h 411225"/>
              <a:gd name="connsiteX4" fmla="*/ 60079 w 76108"/>
              <a:gd name="connsiteY4" fmla="*/ 410875 h 411225"/>
              <a:gd name="connsiteX5" fmla="*/ 15629 w 76108"/>
              <a:gd name="connsiteY5" fmla="*/ 287050 h 411225"/>
              <a:gd name="connsiteX6" fmla="*/ 2929 w 76108"/>
              <a:gd name="connsiteY6" fmla="*/ 204500 h 411225"/>
              <a:gd name="connsiteX7" fmla="*/ 75954 w 76108"/>
              <a:gd name="connsiteY7" fmla="*/ 1300 h 41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08" h="411225">
                <a:moveTo>
                  <a:pt x="75954" y="1300"/>
                </a:moveTo>
                <a:cubicBezTo>
                  <a:pt x="79129" y="-11929"/>
                  <a:pt x="32562" y="79088"/>
                  <a:pt x="21979" y="125125"/>
                </a:cubicBezTo>
                <a:cubicBezTo>
                  <a:pt x="11396" y="171162"/>
                  <a:pt x="14041" y="257417"/>
                  <a:pt x="12454" y="277525"/>
                </a:cubicBezTo>
                <a:cubicBezTo>
                  <a:pt x="10866" y="297633"/>
                  <a:pt x="4516" y="223550"/>
                  <a:pt x="12454" y="245775"/>
                </a:cubicBezTo>
                <a:cubicBezTo>
                  <a:pt x="20391" y="268000"/>
                  <a:pt x="59550" y="403996"/>
                  <a:pt x="60079" y="410875"/>
                </a:cubicBezTo>
                <a:cubicBezTo>
                  <a:pt x="60608" y="417754"/>
                  <a:pt x="25154" y="321446"/>
                  <a:pt x="15629" y="287050"/>
                </a:cubicBezTo>
                <a:cubicBezTo>
                  <a:pt x="6104" y="252654"/>
                  <a:pt x="-5538" y="251067"/>
                  <a:pt x="2929" y="204500"/>
                </a:cubicBezTo>
                <a:cubicBezTo>
                  <a:pt x="11396" y="157933"/>
                  <a:pt x="72779" y="14529"/>
                  <a:pt x="75954" y="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CC2CC353-B5F8-9402-B26E-6247C2F4CD17}"/>
              </a:ext>
            </a:extLst>
          </p:cNvPr>
          <p:cNvSpPr/>
          <p:nvPr/>
        </p:nvSpPr>
        <p:spPr>
          <a:xfrm>
            <a:off x="3661362" y="5714871"/>
            <a:ext cx="97840" cy="140089"/>
          </a:xfrm>
          <a:custGeom>
            <a:avLst/>
            <a:gdLst>
              <a:gd name="connsiteX0" fmla="*/ 97838 w 97840"/>
              <a:gd name="connsiteY0" fmla="*/ 129 h 140089"/>
              <a:gd name="connsiteX1" fmla="*/ 8938 w 97840"/>
              <a:gd name="connsiteY1" fmla="*/ 76329 h 140089"/>
              <a:gd name="connsiteX2" fmla="*/ 5763 w 97840"/>
              <a:gd name="connsiteY2" fmla="*/ 139829 h 140089"/>
              <a:gd name="connsiteX3" fmla="*/ 5763 w 97840"/>
              <a:gd name="connsiteY3" fmla="*/ 95379 h 140089"/>
              <a:gd name="connsiteX4" fmla="*/ 97838 w 97840"/>
              <a:gd name="connsiteY4" fmla="*/ 129 h 14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40" h="140089">
                <a:moveTo>
                  <a:pt x="97838" y="129"/>
                </a:moveTo>
                <a:cubicBezTo>
                  <a:pt x="98367" y="-3046"/>
                  <a:pt x="24284" y="53046"/>
                  <a:pt x="8938" y="76329"/>
                </a:cubicBezTo>
                <a:cubicBezTo>
                  <a:pt x="-6408" y="99612"/>
                  <a:pt x="6292" y="136654"/>
                  <a:pt x="5763" y="139829"/>
                </a:cubicBezTo>
                <a:cubicBezTo>
                  <a:pt x="5234" y="143004"/>
                  <a:pt x="-6937" y="116546"/>
                  <a:pt x="5763" y="95379"/>
                </a:cubicBezTo>
                <a:cubicBezTo>
                  <a:pt x="18463" y="74212"/>
                  <a:pt x="97309" y="3304"/>
                  <a:pt x="9783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CC9210F-0675-661B-CAC0-205278606A1A}"/>
              </a:ext>
            </a:extLst>
          </p:cNvPr>
          <p:cNvSpPr/>
          <p:nvPr/>
        </p:nvSpPr>
        <p:spPr>
          <a:xfrm>
            <a:off x="4036336" y="4930235"/>
            <a:ext cx="78849" cy="245022"/>
          </a:xfrm>
          <a:custGeom>
            <a:avLst/>
            <a:gdLst>
              <a:gd name="connsiteX0" fmla="*/ 78464 w 78849"/>
              <a:gd name="connsiteY0" fmla="*/ 540 h 245022"/>
              <a:gd name="connsiteX1" fmla="*/ 30839 w 78849"/>
              <a:gd name="connsiteY1" fmla="*/ 114840 h 245022"/>
              <a:gd name="connsiteX2" fmla="*/ 8614 w 78849"/>
              <a:gd name="connsiteY2" fmla="*/ 245015 h 245022"/>
              <a:gd name="connsiteX3" fmla="*/ 14964 w 78849"/>
              <a:gd name="connsiteY3" fmla="*/ 121190 h 245022"/>
              <a:gd name="connsiteX4" fmla="*/ 2264 w 78849"/>
              <a:gd name="connsiteY4" fmla="*/ 162465 h 245022"/>
              <a:gd name="connsiteX5" fmla="*/ 78464 w 78849"/>
              <a:gd name="connsiteY5" fmla="*/ 540 h 24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49" h="245022">
                <a:moveTo>
                  <a:pt x="78464" y="540"/>
                </a:moveTo>
                <a:cubicBezTo>
                  <a:pt x="83227" y="-7398"/>
                  <a:pt x="42481" y="74094"/>
                  <a:pt x="30839" y="114840"/>
                </a:cubicBezTo>
                <a:cubicBezTo>
                  <a:pt x="19197" y="155586"/>
                  <a:pt x="11260" y="243957"/>
                  <a:pt x="8614" y="245015"/>
                </a:cubicBezTo>
                <a:cubicBezTo>
                  <a:pt x="5968" y="246073"/>
                  <a:pt x="16022" y="134948"/>
                  <a:pt x="14964" y="121190"/>
                </a:cubicBezTo>
                <a:cubicBezTo>
                  <a:pt x="13906" y="107432"/>
                  <a:pt x="-6732" y="177282"/>
                  <a:pt x="2264" y="162465"/>
                </a:cubicBezTo>
                <a:cubicBezTo>
                  <a:pt x="11260" y="147648"/>
                  <a:pt x="73701" y="8478"/>
                  <a:pt x="78464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00489C9-A583-28E2-4796-276E25AEF480}"/>
              </a:ext>
            </a:extLst>
          </p:cNvPr>
          <p:cNvSpPr/>
          <p:nvPr/>
        </p:nvSpPr>
        <p:spPr>
          <a:xfrm>
            <a:off x="4424555" y="4766574"/>
            <a:ext cx="33181" cy="478049"/>
          </a:xfrm>
          <a:custGeom>
            <a:avLst/>
            <a:gdLst>
              <a:gd name="connsiteX0" fmla="*/ 1395 w 33181"/>
              <a:gd name="connsiteY0" fmla="*/ 8626 h 478049"/>
              <a:gd name="connsiteX1" fmla="*/ 33145 w 33181"/>
              <a:gd name="connsiteY1" fmla="*/ 475351 h 478049"/>
              <a:gd name="connsiteX2" fmla="*/ 7745 w 33181"/>
              <a:gd name="connsiteY2" fmla="*/ 192776 h 478049"/>
              <a:gd name="connsiteX3" fmla="*/ 1395 w 33181"/>
              <a:gd name="connsiteY3" fmla="*/ 8626 h 47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1" h="478049">
                <a:moveTo>
                  <a:pt x="1395" y="8626"/>
                </a:moveTo>
                <a:cubicBezTo>
                  <a:pt x="5628" y="55722"/>
                  <a:pt x="32087" y="444659"/>
                  <a:pt x="33145" y="475351"/>
                </a:cubicBezTo>
                <a:cubicBezTo>
                  <a:pt x="34203" y="506043"/>
                  <a:pt x="11978" y="266330"/>
                  <a:pt x="7745" y="192776"/>
                </a:cubicBezTo>
                <a:cubicBezTo>
                  <a:pt x="3512" y="119222"/>
                  <a:pt x="-2838" y="-38470"/>
                  <a:pt x="1395" y="8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CF1D5DF-69A7-83A5-29B0-CA7E5AA50A5C}"/>
              </a:ext>
            </a:extLst>
          </p:cNvPr>
          <p:cNvSpPr/>
          <p:nvPr/>
        </p:nvSpPr>
        <p:spPr>
          <a:xfrm>
            <a:off x="4013200" y="4606727"/>
            <a:ext cx="84541" cy="153098"/>
          </a:xfrm>
          <a:custGeom>
            <a:avLst/>
            <a:gdLst>
              <a:gd name="connsiteX0" fmla="*/ 0 w 84541"/>
              <a:gd name="connsiteY0" fmla="*/ 198 h 153098"/>
              <a:gd name="connsiteX1" fmla="*/ 76200 w 84541"/>
              <a:gd name="connsiteY1" fmla="*/ 108148 h 153098"/>
              <a:gd name="connsiteX2" fmla="*/ 82550 w 84541"/>
              <a:gd name="connsiteY2" fmla="*/ 152598 h 153098"/>
              <a:gd name="connsiteX3" fmla="*/ 76200 w 84541"/>
              <a:gd name="connsiteY3" fmla="*/ 82748 h 153098"/>
              <a:gd name="connsiteX4" fmla="*/ 0 w 84541"/>
              <a:gd name="connsiteY4" fmla="*/ 198 h 15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1" h="153098">
                <a:moveTo>
                  <a:pt x="0" y="198"/>
                </a:moveTo>
                <a:cubicBezTo>
                  <a:pt x="0" y="4431"/>
                  <a:pt x="62442" y="82748"/>
                  <a:pt x="76200" y="108148"/>
                </a:cubicBezTo>
                <a:cubicBezTo>
                  <a:pt x="89958" y="133548"/>
                  <a:pt x="82550" y="156831"/>
                  <a:pt x="82550" y="152598"/>
                </a:cubicBezTo>
                <a:cubicBezTo>
                  <a:pt x="82550" y="148365"/>
                  <a:pt x="86783" y="104973"/>
                  <a:pt x="76200" y="82748"/>
                </a:cubicBezTo>
                <a:cubicBezTo>
                  <a:pt x="65617" y="60523"/>
                  <a:pt x="0" y="-4035"/>
                  <a:pt x="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6B117FD-2FB4-CCA1-0904-19542B5BC164}"/>
              </a:ext>
            </a:extLst>
          </p:cNvPr>
          <p:cNvSpPr/>
          <p:nvPr/>
        </p:nvSpPr>
        <p:spPr>
          <a:xfrm>
            <a:off x="4140200" y="6146712"/>
            <a:ext cx="31864" cy="157071"/>
          </a:xfrm>
          <a:custGeom>
            <a:avLst/>
            <a:gdLst>
              <a:gd name="connsiteX0" fmla="*/ 19050 w 31864"/>
              <a:gd name="connsiteY0" fmla="*/ 88 h 157071"/>
              <a:gd name="connsiteX1" fmla="*/ 3175 w 31864"/>
              <a:gd name="connsiteY1" fmla="*/ 60413 h 157071"/>
              <a:gd name="connsiteX2" fmla="*/ 31750 w 31864"/>
              <a:gd name="connsiteY2" fmla="*/ 155663 h 157071"/>
              <a:gd name="connsiteX3" fmla="*/ 12700 w 31864"/>
              <a:gd name="connsiteY3" fmla="*/ 114388 h 157071"/>
              <a:gd name="connsiteX4" fmla="*/ 0 w 31864"/>
              <a:gd name="connsiteY4" fmla="*/ 73113 h 157071"/>
              <a:gd name="connsiteX5" fmla="*/ 19050 w 31864"/>
              <a:gd name="connsiteY5" fmla="*/ 88 h 15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" h="157071">
                <a:moveTo>
                  <a:pt x="19050" y="88"/>
                </a:moveTo>
                <a:cubicBezTo>
                  <a:pt x="19579" y="-2029"/>
                  <a:pt x="1058" y="34484"/>
                  <a:pt x="3175" y="60413"/>
                </a:cubicBezTo>
                <a:cubicBezTo>
                  <a:pt x="5292" y="86342"/>
                  <a:pt x="30163" y="146667"/>
                  <a:pt x="31750" y="155663"/>
                </a:cubicBezTo>
                <a:cubicBezTo>
                  <a:pt x="33337" y="164659"/>
                  <a:pt x="17992" y="128146"/>
                  <a:pt x="12700" y="114388"/>
                </a:cubicBezTo>
                <a:cubicBezTo>
                  <a:pt x="7408" y="100630"/>
                  <a:pt x="0" y="90575"/>
                  <a:pt x="0" y="73113"/>
                </a:cubicBezTo>
                <a:cubicBezTo>
                  <a:pt x="0" y="55651"/>
                  <a:pt x="18521" y="2205"/>
                  <a:pt x="1905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1F4CA47-D6C2-689D-7B38-CC1CAE1FE2DE}"/>
              </a:ext>
            </a:extLst>
          </p:cNvPr>
          <p:cNvSpPr/>
          <p:nvPr/>
        </p:nvSpPr>
        <p:spPr>
          <a:xfrm>
            <a:off x="4308335" y="6140423"/>
            <a:ext cx="51501" cy="184211"/>
          </a:xfrm>
          <a:custGeom>
            <a:avLst/>
            <a:gdLst>
              <a:gd name="connsiteX0" fmla="*/ 12840 w 51501"/>
              <a:gd name="connsiteY0" fmla="*/ 27 h 184211"/>
              <a:gd name="connsiteX1" fmla="*/ 35065 w 51501"/>
              <a:gd name="connsiteY1" fmla="*/ 101627 h 184211"/>
              <a:gd name="connsiteX2" fmla="*/ 140 w 51501"/>
              <a:gd name="connsiteY2" fmla="*/ 184177 h 184211"/>
              <a:gd name="connsiteX3" fmla="*/ 50940 w 51501"/>
              <a:gd name="connsiteY3" fmla="*/ 92102 h 184211"/>
              <a:gd name="connsiteX4" fmla="*/ 12840 w 51501"/>
              <a:gd name="connsiteY4" fmla="*/ 27 h 1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01" h="184211">
                <a:moveTo>
                  <a:pt x="12840" y="27"/>
                </a:moveTo>
                <a:cubicBezTo>
                  <a:pt x="10194" y="1615"/>
                  <a:pt x="37182" y="70935"/>
                  <a:pt x="35065" y="101627"/>
                </a:cubicBezTo>
                <a:cubicBezTo>
                  <a:pt x="32948" y="132319"/>
                  <a:pt x="-2506" y="185765"/>
                  <a:pt x="140" y="184177"/>
                </a:cubicBezTo>
                <a:cubicBezTo>
                  <a:pt x="2786" y="182590"/>
                  <a:pt x="45119" y="119090"/>
                  <a:pt x="50940" y="92102"/>
                </a:cubicBezTo>
                <a:cubicBezTo>
                  <a:pt x="56761" y="65114"/>
                  <a:pt x="15486" y="-1561"/>
                  <a:pt x="1284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0C8392DF-2ADD-2FFD-FF93-BB303095776C}"/>
              </a:ext>
            </a:extLst>
          </p:cNvPr>
          <p:cNvSpPr/>
          <p:nvPr/>
        </p:nvSpPr>
        <p:spPr>
          <a:xfrm>
            <a:off x="4044839" y="6130908"/>
            <a:ext cx="30972" cy="139735"/>
          </a:xfrm>
          <a:custGeom>
            <a:avLst/>
            <a:gdLst>
              <a:gd name="connsiteX0" fmla="*/ 111 w 30972"/>
              <a:gd name="connsiteY0" fmla="*/ 17 h 139735"/>
              <a:gd name="connsiteX1" fmla="*/ 19161 w 30972"/>
              <a:gd name="connsiteY1" fmla="*/ 73042 h 139735"/>
              <a:gd name="connsiteX2" fmla="*/ 28686 w 30972"/>
              <a:gd name="connsiteY2" fmla="*/ 139717 h 139735"/>
              <a:gd name="connsiteX3" fmla="*/ 28686 w 30972"/>
              <a:gd name="connsiteY3" fmla="*/ 66692 h 139735"/>
              <a:gd name="connsiteX4" fmla="*/ 111 w 30972"/>
              <a:gd name="connsiteY4" fmla="*/ 17 h 1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2" h="139735">
                <a:moveTo>
                  <a:pt x="111" y="17"/>
                </a:moveTo>
                <a:cubicBezTo>
                  <a:pt x="-1477" y="1075"/>
                  <a:pt x="14399" y="49759"/>
                  <a:pt x="19161" y="73042"/>
                </a:cubicBezTo>
                <a:cubicBezTo>
                  <a:pt x="23924" y="96325"/>
                  <a:pt x="27098" y="140775"/>
                  <a:pt x="28686" y="139717"/>
                </a:cubicBezTo>
                <a:cubicBezTo>
                  <a:pt x="30274" y="138659"/>
                  <a:pt x="32919" y="87329"/>
                  <a:pt x="28686" y="66692"/>
                </a:cubicBezTo>
                <a:cubicBezTo>
                  <a:pt x="24453" y="46055"/>
                  <a:pt x="1699" y="-1041"/>
                  <a:pt x="11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6DE59D01-1E95-6387-ECCD-4DF46549364B}"/>
              </a:ext>
            </a:extLst>
          </p:cNvPr>
          <p:cNvSpPr/>
          <p:nvPr/>
        </p:nvSpPr>
        <p:spPr>
          <a:xfrm>
            <a:off x="4422639" y="6162387"/>
            <a:ext cx="22361" cy="140624"/>
          </a:xfrm>
          <a:custGeom>
            <a:avLst/>
            <a:gdLst>
              <a:gd name="connsiteX0" fmla="*/ 136 w 22361"/>
              <a:gd name="connsiteY0" fmla="*/ 288 h 140624"/>
              <a:gd name="connsiteX1" fmla="*/ 12836 w 22361"/>
              <a:gd name="connsiteY1" fmla="*/ 98713 h 140624"/>
              <a:gd name="connsiteX2" fmla="*/ 9661 w 22361"/>
              <a:gd name="connsiteY2" fmla="*/ 139988 h 140624"/>
              <a:gd name="connsiteX3" fmla="*/ 22361 w 22361"/>
              <a:gd name="connsiteY3" fmla="*/ 70138 h 140624"/>
              <a:gd name="connsiteX4" fmla="*/ 136 w 22361"/>
              <a:gd name="connsiteY4" fmla="*/ 288 h 14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" h="140624">
                <a:moveTo>
                  <a:pt x="136" y="288"/>
                </a:moveTo>
                <a:cubicBezTo>
                  <a:pt x="-1451" y="5050"/>
                  <a:pt x="11249" y="75430"/>
                  <a:pt x="12836" y="98713"/>
                </a:cubicBezTo>
                <a:cubicBezTo>
                  <a:pt x="14424" y="121996"/>
                  <a:pt x="8074" y="144750"/>
                  <a:pt x="9661" y="139988"/>
                </a:cubicBezTo>
                <a:cubicBezTo>
                  <a:pt x="11248" y="135226"/>
                  <a:pt x="22361" y="89188"/>
                  <a:pt x="22361" y="70138"/>
                </a:cubicBezTo>
                <a:cubicBezTo>
                  <a:pt x="22361" y="51088"/>
                  <a:pt x="1723" y="-4474"/>
                  <a:pt x="1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AB7081AB-250F-D99B-C0EB-CAD73907C35D}"/>
              </a:ext>
            </a:extLst>
          </p:cNvPr>
          <p:cNvSpPr/>
          <p:nvPr/>
        </p:nvSpPr>
        <p:spPr>
          <a:xfrm>
            <a:off x="3476471" y="6362653"/>
            <a:ext cx="794076" cy="90931"/>
          </a:xfrm>
          <a:custGeom>
            <a:avLst/>
            <a:gdLst>
              <a:gd name="connsiteX0" fmla="*/ 6504 w 794076"/>
              <a:gd name="connsiteY0" fmla="*/ 88947 h 90931"/>
              <a:gd name="connsiteX1" fmla="*/ 498629 w 794076"/>
              <a:gd name="connsiteY1" fmla="*/ 88947 h 90931"/>
              <a:gd name="connsiteX2" fmla="*/ 451004 w 794076"/>
              <a:gd name="connsiteY2" fmla="*/ 73072 h 90931"/>
              <a:gd name="connsiteX3" fmla="*/ 609754 w 794076"/>
              <a:gd name="connsiteY3" fmla="*/ 54022 h 90931"/>
              <a:gd name="connsiteX4" fmla="*/ 552604 w 794076"/>
              <a:gd name="connsiteY4" fmla="*/ 28622 h 90931"/>
              <a:gd name="connsiteX5" fmla="*/ 787554 w 794076"/>
              <a:gd name="connsiteY5" fmla="*/ 57197 h 90931"/>
              <a:gd name="connsiteX6" fmla="*/ 711354 w 794076"/>
              <a:gd name="connsiteY6" fmla="*/ 25447 h 90931"/>
              <a:gd name="connsiteX7" fmla="*/ 530379 w 794076"/>
              <a:gd name="connsiteY7" fmla="*/ 47 h 90931"/>
              <a:gd name="connsiteX8" fmla="*/ 666904 w 794076"/>
              <a:gd name="connsiteY8" fmla="*/ 31797 h 90931"/>
              <a:gd name="connsiteX9" fmla="*/ 593879 w 794076"/>
              <a:gd name="connsiteY9" fmla="*/ 34972 h 90931"/>
              <a:gd name="connsiteX10" fmla="*/ 473229 w 794076"/>
              <a:gd name="connsiteY10" fmla="*/ 22272 h 90931"/>
              <a:gd name="connsiteX11" fmla="*/ 530379 w 794076"/>
              <a:gd name="connsiteY11" fmla="*/ 50847 h 90931"/>
              <a:gd name="connsiteX12" fmla="*/ 400204 w 794076"/>
              <a:gd name="connsiteY12" fmla="*/ 60372 h 90931"/>
              <a:gd name="connsiteX13" fmla="*/ 454179 w 794076"/>
              <a:gd name="connsiteY13" fmla="*/ 69897 h 90931"/>
              <a:gd name="connsiteX14" fmla="*/ 231929 w 794076"/>
              <a:gd name="connsiteY14" fmla="*/ 73072 h 90931"/>
              <a:gd name="connsiteX15" fmla="*/ 6504 w 794076"/>
              <a:gd name="connsiteY15" fmla="*/ 88947 h 9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4076" h="90931">
                <a:moveTo>
                  <a:pt x="6504" y="88947"/>
                </a:moveTo>
                <a:cubicBezTo>
                  <a:pt x="50954" y="91593"/>
                  <a:pt x="424546" y="91593"/>
                  <a:pt x="498629" y="88947"/>
                </a:cubicBezTo>
                <a:cubicBezTo>
                  <a:pt x="572712" y="86301"/>
                  <a:pt x="432483" y="78893"/>
                  <a:pt x="451004" y="73072"/>
                </a:cubicBezTo>
                <a:cubicBezTo>
                  <a:pt x="469525" y="67251"/>
                  <a:pt x="592821" y="61430"/>
                  <a:pt x="609754" y="54022"/>
                </a:cubicBezTo>
                <a:cubicBezTo>
                  <a:pt x="626687" y="46614"/>
                  <a:pt x="522971" y="28093"/>
                  <a:pt x="552604" y="28622"/>
                </a:cubicBezTo>
                <a:cubicBezTo>
                  <a:pt x="582237" y="29151"/>
                  <a:pt x="761096" y="57726"/>
                  <a:pt x="787554" y="57197"/>
                </a:cubicBezTo>
                <a:cubicBezTo>
                  <a:pt x="814012" y="56668"/>
                  <a:pt x="754216" y="34972"/>
                  <a:pt x="711354" y="25447"/>
                </a:cubicBezTo>
                <a:cubicBezTo>
                  <a:pt x="668492" y="15922"/>
                  <a:pt x="537787" y="-1011"/>
                  <a:pt x="530379" y="47"/>
                </a:cubicBezTo>
                <a:cubicBezTo>
                  <a:pt x="522971" y="1105"/>
                  <a:pt x="656321" y="25976"/>
                  <a:pt x="666904" y="31797"/>
                </a:cubicBezTo>
                <a:cubicBezTo>
                  <a:pt x="677487" y="37618"/>
                  <a:pt x="626158" y="36559"/>
                  <a:pt x="593879" y="34972"/>
                </a:cubicBezTo>
                <a:cubicBezTo>
                  <a:pt x="561600" y="33385"/>
                  <a:pt x="483812" y="19626"/>
                  <a:pt x="473229" y="22272"/>
                </a:cubicBezTo>
                <a:cubicBezTo>
                  <a:pt x="462646" y="24918"/>
                  <a:pt x="542550" y="44497"/>
                  <a:pt x="530379" y="50847"/>
                </a:cubicBezTo>
                <a:cubicBezTo>
                  <a:pt x="518208" y="57197"/>
                  <a:pt x="412904" y="57197"/>
                  <a:pt x="400204" y="60372"/>
                </a:cubicBezTo>
                <a:cubicBezTo>
                  <a:pt x="387504" y="63547"/>
                  <a:pt x="482225" y="67780"/>
                  <a:pt x="454179" y="69897"/>
                </a:cubicBezTo>
                <a:cubicBezTo>
                  <a:pt x="426133" y="72014"/>
                  <a:pt x="306541" y="73072"/>
                  <a:pt x="231929" y="73072"/>
                </a:cubicBezTo>
                <a:cubicBezTo>
                  <a:pt x="157317" y="73072"/>
                  <a:pt x="-37946" y="86301"/>
                  <a:pt x="6504" y="88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3AD3CB5-9EE6-97C2-115E-D4E0EACFBEEC}"/>
              </a:ext>
            </a:extLst>
          </p:cNvPr>
          <p:cNvSpPr/>
          <p:nvPr/>
        </p:nvSpPr>
        <p:spPr>
          <a:xfrm>
            <a:off x="4251248" y="6354934"/>
            <a:ext cx="864324" cy="93495"/>
          </a:xfrm>
          <a:custGeom>
            <a:avLst/>
            <a:gdLst>
              <a:gd name="connsiteX0" fmla="*/ 77 w 864324"/>
              <a:gd name="connsiteY0" fmla="*/ 49041 h 93495"/>
              <a:gd name="connsiteX1" fmla="*/ 244552 w 864324"/>
              <a:gd name="connsiteY1" fmla="*/ 4591 h 93495"/>
              <a:gd name="connsiteX2" fmla="*/ 206452 w 864324"/>
              <a:gd name="connsiteY2" fmla="*/ 1416 h 93495"/>
              <a:gd name="connsiteX3" fmla="*/ 454102 w 864324"/>
              <a:gd name="connsiteY3" fmla="*/ 33166 h 93495"/>
              <a:gd name="connsiteX4" fmla="*/ 371552 w 864324"/>
              <a:gd name="connsiteY4" fmla="*/ 26816 h 93495"/>
              <a:gd name="connsiteX5" fmla="*/ 584277 w 864324"/>
              <a:gd name="connsiteY5" fmla="*/ 42691 h 93495"/>
              <a:gd name="connsiteX6" fmla="*/ 863677 w 864324"/>
              <a:gd name="connsiteY6" fmla="*/ 49041 h 93495"/>
              <a:gd name="connsiteX7" fmla="*/ 644602 w 864324"/>
              <a:gd name="connsiteY7" fmla="*/ 33166 h 93495"/>
              <a:gd name="connsiteX8" fmla="*/ 139777 w 864324"/>
              <a:gd name="connsiteY8" fmla="*/ 93491 h 93495"/>
              <a:gd name="connsiteX9" fmla="*/ 473152 w 864324"/>
              <a:gd name="connsiteY9" fmla="*/ 36341 h 93495"/>
              <a:gd name="connsiteX10" fmla="*/ 273127 w 864324"/>
              <a:gd name="connsiteY10" fmla="*/ 10941 h 93495"/>
              <a:gd name="connsiteX11" fmla="*/ 77 w 864324"/>
              <a:gd name="connsiteY11" fmla="*/ 49041 h 9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324" h="93495">
                <a:moveTo>
                  <a:pt x="77" y="49041"/>
                </a:moveTo>
                <a:cubicBezTo>
                  <a:pt x="-4685" y="47983"/>
                  <a:pt x="210156" y="12528"/>
                  <a:pt x="244552" y="4591"/>
                </a:cubicBezTo>
                <a:cubicBezTo>
                  <a:pt x="278948" y="-3346"/>
                  <a:pt x="206452" y="1416"/>
                  <a:pt x="206452" y="1416"/>
                </a:cubicBezTo>
                <a:lnTo>
                  <a:pt x="454102" y="33166"/>
                </a:lnTo>
                <a:cubicBezTo>
                  <a:pt x="481619" y="37399"/>
                  <a:pt x="371552" y="26816"/>
                  <a:pt x="371552" y="26816"/>
                </a:cubicBezTo>
                <a:cubicBezTo>
                  <a:pt x="393248" y="28403"/>
                  <a:pt x="502256" y="38987"/>
                  <a:pt x="584277" y="42691"/>
                </a:cubicBezTo>
                <a:cubicBezTo>
                  <a:pt x="666298" y="46395"/>
                  <a:pt x="853623" y="50628"/>
                  <a:pt x="863677" y="49041"/>
                </a:cubicBezTo>
                <a:cubicBezTo>
                  <a:pt x="873731" y="47454"/>
                  <a:pt x="765252" y="25758"/>
                  <a:pt x="644602" y="33166"/>
                </a:cubicBezTo>
                <a:cubicBezTo>
                  <a:pt x="523952" y="40574"/>
                  <a:pt x="168352" y="92962"/>
                  <a:pt x="139777" y="93491"/>
                </a:cubicBezTo>
                <a:cubicBezTo>
                  <a:pt x="111202" y="94020"/>
                  <a:pt x="450927" y="50099"/>
                  <a:pt x="473152" y="36341"/>
                </a:cubicBezTo>
                <a:cubicBezTo>
                  <a:pt x="495377" y="22583"/>
                  <a:pt x="348269" y="9353"/>
                  <a:pt x="273127" y="10941"/>
                </a:cubicBezTo>
                <a:cubicBezTo>
                  <a:pt x="197985" y="12528"/>
                  <a:pt x="4839" y="50099"/>
                  <a:pt x="77" y="49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63BA17E-963B-7517-A1B0-C1DE062D88F1}"/>
              </a:ext>
            </a:extLst>
          </p:cNvPr>
          <p:cNvSpPr/>
          <p:nvPr/>
        </p:nvSpPr>
        <p:spPr>
          <a:xfrm>
            <a:off x="4120845" y="6368635"/>
            <a:ext cx="327334" cy="95575"/>
          </a:xfrm>
          <a:custGeom>
            <a:avLst/>
            <a:gdLst>
              <a:gd name="connsiteX0" fmla="*/ 305 w 327334"/>
              <a:gd name="connsiteY0" fmla="*/ 415 h 95575"/>
              <a:gd name="connsiteX1" fmla="*/ 178105 w 327334"/>
              <a:gd name="connsiteY1" fmla="*/ 92490 h 95575"/>
              <a:gd name="connsiteX2" fmla="*/ 108255 w 327334"/>
              <a:gd name="connsiteY2" fmla="*/ 73440 h 95575"/>
              <a:gd name="connsiteX3" fmla="*/ 241605 w 327334"/>
              <a:gd name="connsiteY3" fmla="*/ 70265 h 95575"/>
              <a:gd name="connsiteX4" fmla="*/ 327330 w 327334"/>
              <a:gd name="connsiteY4" fmla="*/ 6765 h 95575"/>
              <a:gd name="connsiteX5" fmla="*/ 238430 w 327334"/>
              <a:gd name="connsiteY5" fmla="*/ 51215 h 95575"/>
              <a:gd name="connsiteX6" fmla="*/ 136830 w 327334"/>
              <a:gd name="connsiteY6" fmla="*/ 57565 h 95575"/>
              <a:gd name="connsiteX7" fmla="*/ 305 w 327334"/>
              <a:gd name="connsiteY7" fmla="*/ 415 h 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334" h="95575">
                <a:moveTo>
                  <a:pt x="305" y="415"/>
                </a:moveTo>
                <a:cubicBezTo>
                  <a:pt x="7184" y="6236"/>
                  <a:pt x="160113" y="80319"/>
                  <a:pt x="178105" y="92490"/>
                </a:cubicBezTo>
                <a:cubicBezTo>
                  <a:pt x="196097" y="104661"/>
                  <a:pt x="97672" y="77144"/>
                  <a:pt x="108255" y="73440"/>
                </a:cubicBezTo>
                <a:cubicBezTo>
                  <a:pt x="118838" y="69736"/>
                  <a:pt x="205093" y="81377"/>
                  <a:pt x="241605" y="70265"/>
                </a:cubicBezTo>
                <a:cubicBezTo>
                  <a:pt x="278117" y="59153"/>
                  <a:pt x="327859" y="9940"/>
                  <a:pt x="327330" y="6765"/>
                </a:cubicBezTo>
                <a:cubicBezTo>
                  <a:pt x="326801" y="3590"/>
                  <a:pt x="270180" y="42748"/>
                  <a:pt x="238430" y="51215"/>
                </a:cubicBezTo>
                <a:cubicBezTo>
                  <a:pt x="206680" y="59682"/>
                  <a:pt x="169109" y="63386"/>
                  <a:pt x="136830" y="57565"/>
                </a:cubicBezTo>
                <a:cubicBezTo>
                  <a:pt x="104551" y="51744"/>
                  <a:pt x="-6574" y="-5406"/>
                  <a:pt x="305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3AFA65E-5EE9-924E-FF2B-4C97A7101E5B}"/>
              </a:ext>
            </a:extLst>
          </p:cNvPr>
          <p:cNvSpPr/>
          <p:nvPr/>
        </p:nvSpPr>
        <p:spPr>
          <a:xfrm>
            <a:off x="3486626" y="6403743"/>
            <a:ext cx="1612618" cy="158997"/>
          </a:xfrm>
          <a:custGeom>
            <a:avLst/>
            <a:gdLst>
              <a:gd name="connsiteX0" fmla="*/ 9049 w 1612618"/>
              <a:gd name="connsiteY0" fmla="*/ 73257 h 158997"/>
              <a:gd name="connsiteX1" fmla="*/ 615474 w 1612618"/>
              <a:gd name="connsiteY1" fmla="*/ 127232 h 158997"/>
              <a:gd name="connsiteX2" fmla="*/ 548799 w 1612618"/>
              <a:gd name="connsiteY2" fmla="*/ 108182 h 158997"/>
              <a:gd name="connsiteX3" fmla="*/ 774224 w 1612618"/>
              <a:gd name="connsiteY3" fmla="*/ 114532 h 158997"/>
              <a:gd name="connsiteX4" fmla="*/ 739299 w 1612618"/>
              <a:gd name="connsiteY4" fmla="*/ 92307 h 158997"/>
              <a:gd name="connsiteX5" fmla="*/ 875824 w 1612618"/>
              <a:gd name="connsiteY5" fmla="*/ 158982 h 158997"/>
              <a:gd name="connsiteX6" fmla="*/ 840899 w 1612618"/>
              <a:gd name="connsiteY6" fmla="*/ 98657 h 158997"/>
              <a:gd name="connsiteX7" fmla="*/ 1110774 w 1612618"/>
              <a:gd name="connsiteY7" fmla="*/ 105007 h 158997"/>
              <a:gd name="connsiteX8" fmla="*/ 1091724 w 1612618"/>
              <a:gd name="connsiteY8" fmla="*/ 79607 h 158997"/>
              <a:gd name="connsiteX9" fmla="*/ 1301274 w 1612618"/>
              <a:gd name="connsiteY9" fmla="*/ 82782 h 158997"/>
              <a:gd name="connsiteX10" fmla="*/ 1272699 w 1612618"/>
              <a:gd name="connsiteY10" fmla="*/ 66907 h 158997"/>
              <a:gd name="connsiteX11" fmla="*/ 1466374 w 1612618"/>
              <a:gd name="connsiteY11" fmla="*/ 47857 h 158997"/>
              <a:gd name="connsiteX12" fmla="*/ 1412399 w 1612618"/>
              <a:gd name="connsiteY12" fmla="*/ 44682 h 158997"/>
              <a:gd name="connsiteX13" fmla="*/ 1545749 w 1612618"/>
              <a:gd name="connsiteY13" fmla="*/ 25632 h 158997"/>
              <a:gd name="connsiteX14" fmla="*/ 1609249 w 1612618"/>
              <a:gd name="connsiteY14" fmla="*/ 232 h 158997"/>
              <a:gd name="connsiteX15" fmla="*/ 1447324 w 1612618"/>
              <a:gd name="connsiteY15" fmla="*/ 41507 h 158997"/>
              <a:gd name="connsiteX16" fmla="*/ 1174274 w 1612618"/>
              <a:gd name="connsiteY16" fmla="*/ 89132 h 158997"/>
              <a:gd name="connsiteX17" fmla="*/ 796449 w 1612618"/>
              <a:gd name="connsiteY17" fmla="*/ 101832 h 158997"/>
              <a:gd name="connsiteX18" fmla="*/ 475774 w 1612618"/>
              <a:gd name="connsiteY18" fmla="*/ 101832 h 158997"/>
              <a:gd name="connsiteX19" fmla="*/ 561499 w 1612618"/>
              <a:gd name="connsiteY19" fmla="*/ 111357 h 158997"/>
              <a:gd name="connsiteX20" fmla="*/ 272574 w 1612618"/>
              <a:gd name="connsiteY20" fmla="*/ 85957 h 158997"/>
              <a:gd name="connsiteX21" fmla="*/ 9049 w 1612618"/>
              <a:gd name="connsiteY21" fmla="*/ 73257 h 15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2618" h="158997">
                <a:moveTo>
                  <a:pt x="9049" y="73257"/>
                </a:moveTo>
                <a:cubicBezTo>
                  <a:pt x="66199" y="80136"/>
                  <a:pt x="525516" y="121411"/>
                  <a:pt x="615474" y="127232"/>
                </a:cubicBezTo>
                <a:cubicBezTo>
                  <a:pt x="705432" y="133053"/>
                  <a:pt x="522341" y="110299"/>
                  <a:pt x="548799" y="108182"/>
                </a:cubicBezTo>
                <a:cubicBezTo>
                  <a:pt x="575257" y="106065"/>
                  <a:pt x="742474" y="117178"/>
                  <a:pt x="774224" y="114532"/>
                </a:cubicBezTo>
                <a:cubicBezTo>
                  <a:pt x="805974" y="111886"/>
                  <a:pt x="722366" y="84899"/>
                  <a:pt x="739299" y="92307"/>
                </a:cubicBezTo>
                <a:cubicBezTo>
                  <a:pt x="756232" y="99715"/>
                  <a:pt x="858891" y="157924"/>
                  <a:pt x="875824" y="158982"/>
                </a:cubicBezTo>
                <a:cubicBezTo>
                  <a:pt x="892757" y="160040"/>
                  <a:pt x="801741" y="107653"/>
                  <a:pt x="840899" y="98657"/>
                </a:cubicBezTo>
                <a:cubicBezTo>
                  <a:pt x="880057" y="89661"/>
                  <a:pt x="1068970" y="108182"/>
                  <a:pt x="1110774" y="105007"/>
                </a:cubicBezTo>
                <a:cubicBezTo>
                  <a:pt x="1152578" y="101832"/>
                  <a:pt x="1059974" y="83311"/>
                  <a:pt x="1091724" y="79607"/>
                </a:cubicBezTo>
                <a:cubicBezTo>
                  <a:pt x="1123474" y="75903"/>
                  <a:pt x="1271112" y="84899"/>
                  <a:pt x="1301274" y="82782"/>
                </a:cubicBezTo>
                <a:cubicBezTo>
                  <a:pt x="1331436" y="80665"/>
                  <a:pt x="1245182" y="72728"/>
                  <a:pt x="1272699" y="66907"/>
                </a:cubicBezTo>
                <a:cubicBezTo>
                  <a:pt x="1300216" y="61086"/>
                  <a:pt x="1443091" y="51561"/>
                  <a:pt x="1466374" y="47857"/>
                </a:cubicBezTo>
                <a:cubicBezTo>
                  <a:pt x="1489657" y="44153"/>
                  <a:pt x="1399170" y="48386"/>
                  <a:pt x="1412399" y="44682"/>
                </a:cubicBezTo>
                <a:cubicBezTo>
                  <a:pt x="1425628" y="40978"/>
                  <a:pt x="1512941" y="33040"/>
                  <a:pt x="1545749" y="25632"/>
                </a:cubicBezTo>
                <a:cubicBezTo>
                  <a:pt x="1578557" y="18224"/>
                  <a:pt x="1625653" y="-2414"/>
                  <a:pt x="1609249" y="232"/>
                </a:cubicBezTo>
                <a:cubicBezTo>
                  <a:pt x="1592845" y="2878"/>
                  <a:pt x="1519820" y="26690"/>
                  <a:pt x="1447324" y="41507"/>
                </a:cubicBezTo>
                <a:cubicBezTo>
                  <a:pt x="1374828" y="56324"/>
                  <a:pt x="1282753" y="79078"/>
                  <a:pt x="1174274" y="89132"/>
                </a:cubicBezTo>
                <a:cubicBezTo>
                  <a:pt x="1065795" y="99186"/>
                  <a:pt x="912866" y="99715"/>
                  <a:pt x="796449" y="101832"/>
                </a:cubicBezTo>
                <a:cubicBezTo>
                  <a:pt x="680032" y="103949"/>
                  <a:pt x="514932" y="100245"/>
                  <a:pt x="475774" y="101832"/>
                </a:cubicBezTo>
                <a:cubicBezTo>
                  <a:pt x="436616" y="103419"/>
                  <a:pt x="561499" y="111357"/>
                  <a:pt x="561499" y="111357"/>
                </a:cubicBezTo>
                <a:cubicBezTo>
                  <a:pt x="527632" y="108711"/>
                  <a:pt x="364649" y="91249"/>
                  <a:pt x="272574" y="85957"/>
                </a:cubicBezTo>
                <a:cubicBezTo>
                  <a:pt x="180499" y="80665"/>
                  <a:pt x="-48101" y="66378"/>
                  <a:pt x="9049" y="73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EE92A7A-D133-376E-9E1C-4E64F8AFD17F}"/>
              </a:ext>
            </a:extLst>
          </p:cNvPr>
          <p:cNvSpPr/>
          <p:nvPr/>
        </p:nvSpPr>
        <p:spPr>
          <a:xfrm>
            <a:off x="3548799" y="6540500"/>
            <a:ext cx="778509" cy="92243"/>
          </a:xfrm>
          <a:custGeom>
            <a:avLst/>
            <a:gdLst>
              <a:gd name="connsiteX0" fmla="*/ 851 w 778509"/>
              <a:gd name="connsiteY0" fmla="*/ 0 h 92243"/>
              <a:gd name="connsiteX1" fmla="*/ 477101 w 778509"/>
              <a:gd name="connsiteY1" fmla="*/ 76200 h 92243"/>
              <a:gd name="connsiteX2" fmla="*/ 388201 w 778509"/>
              <a:gd name="connsiteY2" fmla="*/ 60325 h 92243"/>
              <a:gd name="connsiteX3" fmla="*/ 775551 w 778509"/>
              <a:gd name="connsiteY3" fmla="*/ 92075 h 92243"/>
              <a:gd name="connsiteX4" fmla="*/ 556476 w 778509"/>
              <a:gd name="connsiteY4" fmla="*/ 73025 h 92243"/>
              <a:gd name="connsiteX5" fmla="*/ 365976 w 778509"/>
              <a:gd name="connsiteY5" fmla="*/ 76200 h 92243"/>
              <a:gd name="connsiteX6" fmla="*/ 851 w 778509"/>
              <a:gd name="connsiteY6" fmla="*/ 0 h 9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09" h="92243">
                <a:moveTo>
                  <a:pt x="851" y="0"/>
                </a:moveTo>
                <a:cubicBezTo>
                  <a:pt x="19372" y="0"/>
                  <a:pt x="412543" y="66146"/>
                  <a:pt x="477101" y="76200"/>
                </a:cubicBezTo>
                <a:cubicBezTo>
                  <a:pt x="541659" y="86254"/>
                  <a:pt x="338459" y="57679"/>
                  <a:pt x="388201" y="60325"/>
                </a:cubicBezTo>
                <a:cubicBezTo>
                  <a:pt x="437943" y="62971"/>
                  <a:pt x="747505" y="89958"/>
                  <a:pt x="775551" y="92075"/>
                </a:cubicBezTo>
                <a:cubicBezTo>
                  <a:pt x="803597" y="94192"/>
                  <a:pt x="624738" y="75671"/>
                  <a:pt x="556476" y="73025"/>
                </a:cubicBezTo>
                <a:cubicBezTo>
                  <a:pt x="488214" y="70379"/>
                  <a:pt x="460697" y="91017"/>
                  <a:pt x="365976" y="76200"/>
                </a:cubicBezTo>
                <a:cubicBezTo>
                  <a:pt x="271255" y="61383"/>
                  <a:pt x="-17670" y="0"/>
                  <a:pt x="8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8E41965-B33B-635F-8352-B0D6FD4D5DA4}"/>
              </a:ext>
            </a:extLst>
          </p:cNvPr>
          <p:cNvSpPr/>
          <p:nvPr/>
        </p:nvSpPr>
        <p:spPr>
          <a:xfrm>
            <a:off x="4292962" y="6524519"/>
            <a:ext cx="622342" cy="114993"/>
          </a:xfrm>
          <a:custGeom>
            <a:avLst/>
            <a:gdLst>
              <a:gd name="connsiteX0" fmla="*/ 21863 w 622342"/>
              <a:gd name="connsiteY0" fmla="*/ 108056 h 114993"/>
              <a:gd name="connsiteX1" fmla="*/ 469538 w 622342"/>
              <a:gd name="connsiteY1" fmla="*/ 28681 h 114993"/>
              <a:gd name="connsiteX2" fmla="*/ 402863 w 622342"/>
              <a:gd name="connsiteY2" fmla="*/ 38206 h 114993"/>
              <a:gd name="connsiteX3" fmla="*/ 621938 w 622342"/>
              <a:gd name="connsiteY3" fmla="*/ 106 h 114993"/>
              <a:gd name="connsiteX4" fmla="*/ 450488 w 622342"/>
              <a:gd name="connsiteY4" fmla="*/ 28681 h 114993"/>
              <a:gd name="connsiteX5" fmla="*/ 209188 w 622342"/>
              <a:gd name="connsiteY5" fmla="*/ 82656 h 114993"/>
              <a:gd name="connsiteX6" fmla="*/ 85363 w 622342"/>
              <a:gd name="connsiteY6" fmla="*/ 108056 h 114993"/>
              <a:gd name="connsiteX7" fmla="*/ 21863 w 622342"/>
              <a:gd name="connsiteY7" fmla="*/ 108056 h 11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42" h="114993">
                <a:moveTo>
                  <a:pt x="21863" y="108056"/>
                </a:moveTo>
                <a:cubicBezTo>
                  <a:pt x="85892" y="94827"/>
                  <a:pt x="406038" y="40323"/>
                  <a:pt x="469538" y="28681"/>
                </a:cubicBezTo>
                <a:cubicBezTo>
                  <a:pt x="533038" y="17039"/>
                  <a:pt x="377463" y="42968"/>
                  <a:pt x="402863" y="38206"/>
                </a:cubicBezTo>
                <a:cubicBezTo>
                  <a:pt x="428263" y="33444"/>
                  <a:pt x="614000" y="1694"/>
                  <a:pt x="621938" y="106"/>
                </a:cubicBezTo>
                <a:cubicBezTo>
                  <a:pt x="629876" y="-1482"/>
                  <a:pt x="519280" y="14923"/>
                  <a:pt x="450488" y="28681"/>
                </a:cubicBezTo>
                <a:cubicBezTo>
                  <a:pt x="381696" y="42439"/>
                  <a:pt x="270042" y="69427"/>
                  <a:pt x="209188" y="82656"/>
                </a:cubicBezTo>
                <a:cubicBezTo>
                  <a:pt x="148334" y="95885"/>
                  <a:pt x="119230" y="103823"/>
                  <a:pt x="85363" y="108056"/>
                </a:cubicBezTo>
                <a:cubicBezTo>
                  <a:pt x="51496" y="112289"/>
                  <a:pt x="-42166" y="121285"/>
                  <a:pt x="21863" y="108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552569EE-0F88-7FF8-D4C3-7813E8B33CE0}"/>
              </a:ext>
            </a:extLst>
          </p:cNvPr>
          <p:cNvSpPr/>
          <p:nvPr/>
        </p:nvSpPr>
        <p:spPr>
          <a:xfrm>
            <a:off x="4457926" y="6534148"/>
            <a:ext cx="508572" cy="183180"/>
          </a:xfrm>
          <a:custGeom>
            <a:avLst/>
            <a:gdLst>
              <a:gd name="connsiteX0" fmla="*/ 507774 w 508572"/>
              <a:gd name="connsiteY0" fmla="*/ 2 h 183180"/>
              <a:gd name="connsiteX1" fmla="*/ 298224 w 508572"/>
              <a:gd name="connsiteY1" fmla="*/ 88902 h 183180"/>
              <a:gd name="connsiteX2" fmla="*/ 98199 w 508572"/>
              <a:gd name="connsiteY2" fmla="*/ 146052 h 183180"/>
              <a:gd name="connsiteX3" fmla="*/ 9299 w 508572"/>
              <a:gd name="connsiteY3" fmla="*/ 180977 h 183180"/>
              <a:gd name="connsiteX4" fmla="*/ 314099 w 508572"/>
              <a:gd name="connsiteY4" fmla="*/ 82552 h 183180"/>
              <a:gd name="connsiteX5" fmla="*/ 349024 w 508572"/>
              <a:gd name="connsiteY5" fmla="*/ 53977 h 183180"/>
              <a:gd name="connsiteX6" fmla="*/ 218849 w 508572"/>
              <a:gd name="connsiteY6" fmla="*/ 85727 h 183180"/>
              <a:gd name="connsiteX7" fmla="*/ 507774 w 508572"/>
              <a:gd name="connsiteY7" fmla="*/ 2 h 1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572" h="183180">
                <a:moveTo>
                  <a:pt x="507774" y="2"/>
                </a:moveTo>
                <a:cubicBezTo>
                  <a:pt x="521003" y="531"/>
                  <a:pt x="366486" y="64560"/>
                  <a:pt x="298224" y="88902"/>
                </a:cubicBezTo>
                <a:cubicBezTo>
                  <a:pt x="229961" y="113244"/>
                  <a:pt x="146353" y="130706"/>
                  <a:pt x="98199" y="146052"/>
                </a:cubicBezTo>
                <a:cubicBezTo>
                  <a:pt x="50045" y="161398"/>
                  <a:pt x="-26684" y="191560"/>
                  <a:pt x="9299" y="180977"/>
                </a:cubicBezTo>
                <a:cubicBezTo>
                  <a:pt x="45282" y="170394"/>
                  <a:pt x="257478" y="103719"/>
                  <a:pt x="314099" y="82552"/>
                </a:cubicBezTo>
                <a:cubicBezTo>
                  <a:pt x="370720" y="61385"/>
                  <a:pt x="364899" y="53448"/>
                  <a:pt x="349024" y="53977"/>
                </a:cubicBezTo>
                <a:cubicBezTo>
                  <a:pt x="333149" y="54506"/>
                  <a:pt x="188157" y="94723"/>
                  <a:pt x="218849" y="85727"/>
                </a:cubicBezTo>
                <a:cubicBezTo>
                  <a:pt x="249541" y="76731"/>
                  <a:pt x="494545" y="-527"/>
                  <a:pt x="50777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AB4FCC8-931B-2D7A-7E35-4C02B7609825}"/>
              </a:ext>
            </a:extLst>
          </p:cNvPr>
          <p:cNvSpPr/>
          <p:nvPr/>
        </p:nvSpPr>
        <p:spPr>
          <a:xfrm>
            <a:off x="3633114" y="6584783"/>
            <a:ext cx="462313" cy="95842"/>
          </a:xfrm>
          <a:custGeom>
            <a:avLst/>
            <a:gdLst>
              <a:gd name="connsiteX0" fmla="*/ 2261 w 462313"/>
              <a:gd name="connsiteY0" fmla="*/ 167 h 95842"/>
              <a:gd name="connsiteX1" fmla="*/ 453111 w 462313"/>
              <a:gd name="connsiteY1" fmla="*/ 92242 h 95842"/>
              <a:gd name="connsiteX2" fmla="*/ 284836 w 462313"/>
              <a:gd name="connsiteY2" fmla="*/ 70017 h 95842"/>
              <a:gd name="connsiteX3" fmla="*/ 2261 w 462313"/>
              <a:gd name="connsiteY3" fmla="*/ 167 h 9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313" h="95842">
                <a:moveTo>
                  <a:pt x="2261" y="167"/>
                </a:moveTo>
                <a:cubicBezTo>
                  <a:pt x="30307" y="3871"/>
                  <a:pt x="406015" y="80600"/>
                  <a:pt x="453111" y="92242"/>
                </a:cubicBezTo>
                <a:cubicBezTo>
                  <a:pt x="500207" y="103884"/>
                  <a:pt x="354686" y="84834"/>
                  <a:pt x="284836" y="70017"/>
                </a:cubicBezTo>
                <a:cubicBezTo>
                  <a:pt x="214986" y="55200"/>
                  <a:pt x="-25785" y="-3537"/>
                  <a:pt x="2261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AB14FE9-A345-3225-ED51-DB1F087D00A2}"/>
              </a:ext>
            </a:extLst>
          </p:cNvPr>
          <p:cNvSpPr/>
          <p:nvPr/>
        </p:nvSpPr>
        <p:spPr>
          <a:xfrm>
            <a:off x="3739726" y="6645271"/>
            <a:ext cx="601113" cy="104813"/>
          </a:xfrm>
          <a:custGeom>
            <a:avLst/>
            <a:gdLst>
              <a:gd name="connsiteX0" fmla="*/ 424 w 601113"/>
              <a:gd name="connsiteY0" fmla="*/ 4 h 104813"/>
              <a:gd name="connsiteX1" fmla="*/ 159174 w 601113"/>
              <a:gd name="connsiteY1" fmla="*/ 57154 h 104813"/>
              <a:gd name="connsiteX2" fmla="*/ 187749 w 601113"/>
              <a:gd name="connsiteY2" fmla="*/ 69854 h 104813"/>
              <a:gd name="connsiteX3" fmla="*/ 136949 w 601113"/>
              <a:gd name="connsiteY3" fmla="*/ 47629 h 104813"/>
              <a:gd name="connsiteX4" fmla="*/ 425874 w 601113"/>
              <a:gd name="connsiteY4" fmla="*/ 73029 h 104813"/>
              <a:gd name="connsiteX5" fmla="*/ 600499 w 601113"/>
              <a:gd name="connsiteY5" fmla="*/ 104779 h 104813"/>
              <a:gd name="connsiteX6" fmla="*/ 473499 w 601113"/>
              <a:gd name="connsiteY6" fmla="*/ 66679 h 104813"/>
              <a:gd name="connsiteX7" fmla="*/ 213149 w 601113"/>
              <a:gd name="connsiteY7" fmla="*/ 53979 h 104813"/>
              <a:gd name="connsiteX8" fmla="*/ 424 w 601113"/>
              <a:gd name="connsiteY8" fmla="*/ 4 h 1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113" h="104813">
                <a:moveTo>
                  <a:pt x="424" y="4"/>
                </a:moveTo>
                <a:cubicBezTo>
                  <a:pt x="-8572" y="533"/>
                  <a:pt x="127953" y="45512"/>
                  <a:pt x="159174" y="57154"/>
                </a:cubicBezTo>
                <a:cubicBezTo>
                  <a:pt x="190395" y="68796"/>
                  <a:pt x="187749" y="69854"/>
                  <a:pt x="187749" y="69854"/>
                </a:cubicBezTo>
                <a:cubicBezTo>
                  <a:pt x="184045" y="68267"/>
                  <a:pt x="97262" y="47100"/>
                  <a:pt x="136949" y="47629"/>
                </a:cubicBezTo>
                <a:cubicBezTo>
                  <a:pt x="176636" y="48158"/>
                  <a:pt x="348616" y="63504"/>
                  <a:pt x="425874" y="73029"/>
                </a:cubicBezTo>
                <a:cubicBezTo>
                  <a:pt x="503132" y="82554"/>
                  <a:pt x="592562" y="105837"/>
                  <a:pt x="600499" y="104779"/>
                </a:cubicBezTo>
                <a:cubicBezTo>
                  <a:pt x="608436" y="103721"/>
                  <a:pt x="538057" y="75146"/>
                  <a:pt x="473499" y="66679"/>
                </a:cubicBezTo>
                <a:cubicBezTo>
                  <a:pt x="408941" y="58212"/>
                  <a:pt x="287232" y="65621"/>
                  <a:pt x="213149" y="53979"/>
                </a:cubicBezTo>
                <a:cubicBezTo>
                  <a:pt x="139066" y="42337"/>
                  <a:pt x="9420" y="-525"/>
                  <a:pt x="4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65B1ACB-6395-2639-71E5-AABED176F0CA}"/>
              </a:ext>
            </a:extLst>
          </p:cNvPr>
          <p:cNvSpPr/>
          <p:nvPr/>
        </p:nvSpPr>
        <p:spPr>
          <a:xfrm>
            <a:off x="4292217" y="6635737"/>
            <a:ext cx="346720" cy="127120"/>
          </a:xfrm>
          <a:custGeom>
            <a:avLst/>
            <a:gdLst>
              <a:gd name="connsiteX0" fmla="*/ 383 w 346720"/>
              <a:gd name="connsiteY0" fmla="*/ 127013 h 127120"/>
              <a:gd name="connsiteX1" fmla="*/ 190883 w 346720"/>
              <a:gd name="connsiteY1" fmla="*/ 25413 h 127120"/>
              <a:gd name="connsiteX2" fmla="*/ 346458 w 346720"/>
              <a:gd name="connsiteY2" fmla="*/ 13 h 127120"/>
              <a:gd name="connsiteX3" fmla="*/ 225808 w 346720"/>
              <a:gd name="connsiteY3" fmla="*/ 22238 h 127120"/>
              <a:gd name="connsiteX4" fmla="*/ 143258 w 346720"/>
              <a:gd name="connsiteY4" fmla="*/ 44463 h 127120"/>
              <a:gd name="connsiteX5" fmla="*/ 383 w 346720"/>
              <a:gd name="connsiteY5" fmla="*/ 127013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20" h="127120">
                <a:moveTo>
                  <a:pt x="383" y="127013"/>
                </a:moveTo>
                <a:cubicBezTo>
                  <a:pt x="8321" y="123838"/>
                  <a:pt x="133204" y="46580"/>
                  <a:pt x="190883" y="25413"/>
                </a:cubicBezTo>
                <a:cubicBezTo>
                  <a:pt x="248562" y="4246"/>
                  <a:pt x="340637" y="542"/>
                  <a:pt x="346458" y="13"/>
                </a:cubicBezTo>
                <a:cubicBezTo>
                  <a:pt x="352279" y="-516"/>
                  <a:pt x="259675" y="14830"/>
                  <a:pt x="225808" y="22238"/>
                </a:cubicBezTo>
                <a:cubicBezTo>
                  <a:pt x="191941" y="29646"/>
                  <a:pt x="176595" y="27001"/>
                  <a:pt x="143258" y="44463"/>
                </a:cubicBezTo>
                <a:cubicBezTo>
                  <a:pt x="109921" y="61925"/>
                  <a:pt x="-7555" y="130188"/>
                  <a:pt x="383" y="127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A7B22879-B734-C056-5245-F67D1293E875}"/>
              </a:ext>
            </a:extLst>
          </p:cNvPr>
          <p:cNvSpPr/>
          <p:nvPr/>
        </p:nvSpPr>
        <p:spPr>
          <a:xfrm>
            <a:off x="4394138" y="6556066"/>
            <a:ext cx="545011" cy="184493"/>
          </a:xfrm>
          <a:custGeom>
            <a:avLst/>
            <a:gdLst>
              <a:gd name="connsiteX0" fmla="*/ 62 w 545011"/>
              <a:gd name="connsiteY0" fmla="*/ 184459 h 184493"/>
              <a:gd name="connsiteX1" fmla="*/ 263587 w 545011"/>
              <a:gd name="connsiteY1" fmla="*/ 114609 h 184493"/>
              <a:gd name="connsiteX2" fmla="*/ 263587 w 545011"/>
              <a:gd name="connsiteY2" fmla="*/ 133659 h 184493"/>
              <a:gd name="connsiteX3" fmla="*/ 362012 w 545011"/>
              <a:gd name="connsiteY3" fmla="*/ 89209 h 184493"/>
              <a:gd name="connsiteX4" fmla="*/ 406462 w 545011"/>
              <a:gd name="connsiteY4" fmla="*/ 82859 h 184493"/>
              <a:gd name="connsiteX5" fmla="*/ 542987 w 545011"/>
              <a:gd name="connsiteY5" fmla="*/ 309 h 184493"/>
              <a:gd name="connsiteX6" fmla="*/ 476312 w 545011"/>
              <a:gd name="connsiteY6" fmla="*/ 57459 h 184493"/>
              <a:gd name="connsiteX7" fmla="*/ 317562 w 545011"/>
              <a:gd name="connsiteY7" fmla="*/ 127309 h 184493"/>
              <a:gd name="connsiteX8" fmla="*/ 228662 w 545011"/>
              <a:gd name="connsiteY8" fmla="*/ 133659 h 184493"/>
              <a:gd name="connsiteX9" fmla="*/ 238187 w 545011"/>
              <a:gd name="connsiteY9" fmla="*/ 124134 h 184493"/>
              <a:gd name="connsiteX10" fmla="*/ 62 w 545011"/>
              <a:gd name="connsiteY10" fmla="*/ 184459 h 1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011" h="184493">
                <a:moveTo>
                  <a:pt x="62" y="184459"/>
                </a:moveTo>
                <a:cubicBezTo>
                  <a:pt x="4295" y="182872"/>
                  <a:pt x="219666" y="123076"/>
                  <a:pt x="263587" y="114609"/>
                </a:cubicBezTo>
                <a:cubicBezTo>
                  <a:pt x="307508" y="106142"/>
                  <a:pt x="247183" y="137892"/>
                  <a:pt x="263587" y="133659"/>
                </a:cubicBezTo>
                <a:cubicBezTo>
                  <a:pt x="279991" y="129426"/>
                  <a:pt x="338200" y="97676"/>
                  <a:pt x="362012" y="89209"/>
                </a:cubicBezTo>
                <a:cubicBezTo>
                  <a:pt x="385824" y="80742"/>
                  <a:pt x="376300" y="97676"/>
                  <a:pt x="406462" y="82859"/>
                </a:cubicBezTo>
                <a:cubicBezTo>
                  <a:pt x="436624" y="68042"/>
                  <a:pt x="531345" y="4542"/>
                  <a:pt x="542987" y="309"/>
                </a:cubicBezTo>
                <a:cubicBezTo>
                  <a:pt x="554629" y="-3924"/>
                  <a:pt x="513883" y="36292"/>
                  <a:pt x="476312" y="57459"/>
                </a:cubicBezTo>
                <a:cubicBezTo>
                  <a:pt x="438741" y="78626"/>
                  <a:pt x="358837" y="114609"/>
                  <a:pt x="317562" y="127309"/>
                </a:cubicBezTo>
                <a:cubicBezTo>
                  <a:pt x="276287" y="140009"/>
                  <a:pt x="228662" y="133659"/>
                  <a:pt x="228662" y="133659"/>
                </a:cubicBezTo>
                <a:cubicBezTo>
                  <a:pt x="215433" y="133130"/>
                  <a:pt x="268879" y="115138"/>
                  <a:pt x="238187" y="124134"/>
                </a:cubicBezTo>
                <a:cubicBezTo>
                  <a:pt x="207495" y="133130"/>
                  <a:pt x="-4171" y="186046"/>
                  <a:pt x="62" y="184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2BBE0DB1-F3E4-DC7B-A262-32A49FE2C438}"/>
              </a:ext>
            </a:extLst>
          </p:cNvPr>
          <p:cNvSpPr/>
          <p:nvPr/>
        </p:nvSpPr>
        <p:spPr>
          <a:xfrm>
            <a:off x="4711695" y="4984343"/>
            <a:ext cx="438548" cy="137524"/>
          </a:xfrm>
          <a:custGeom>
            <a:avLst/>
            <a:gdLst>
              <a:gd name="connsiteX0" fmla="*/ 5 w 438548"/>
              <a:gd name="connsiteY0" fmla="*/ 407 h 137524"/>
              <a:gd name="connsiteX1" fmla="*/ 44455 w 438548"/>
              <a:gd name="connsiteY1" fmla="*/ 111532 h 137524"/>
              <a:gd name="connsiteX2" fmla="*/ 47630 w 438548"/>
              <a:gd name="connsiteY2" fmla="*/ 73432 h 137524"/>
              <a:gd name="connsiteX3" fmla="*/ 133355 w 438548"/>
              <a:gd name="connsiteY3" fmla="*/ 86132 h 137524"/>
              <a:gd name="connsiteX4" fmla="*/ 127005 w 438548"/>
              <a:gd name="connsiteY4" fmla="*/ 63907 h 137524"/>
              <a:gd name="connsiteX5" fmla="*/ 254005 w 438548"/>
              <a:gd name="connsiteY5" fmla="*/ 111532 h 137524"/>
              <a:gd name="connsiteX6" fmla="*/ 241305 w 438548"/>
              <a:gd name="connsiteY6" fmla="*/ 79782 h 137524"/>
              <a:gd name="connsiteX7" fmla="*/ 431805 w 438548"/>
              <a:gd name="connsiteY7" fmla="*/ 105182 h 137524"/>
              <a:gd name="connsiteX8" fmla="*/ 390530 w 438548"/>
              <a:gd name="connsiteY8" fmla="*/ 89307 h 137524"/>
              <a:gd name="connsiteX9" fmla="*/ 339730 w 438548"/>
              <a:gd name="connsiteY9" fmla="*/ 38507 h 137524"/>
              <a:gd name="connsiteX10" fmla="*/ 355605 w 438548"/>
              <a:gd name="connsiteY10" fmla="*/ 92482 h 137524"/>
              <a:gd name="connsiteX11" fmla="*/ 269880 w 438548"/>
              <a:gd name="connsiteY11" fmla="*/ 89307 h 137524"/>
              <a:gd name="connsiteX12" fmla="*/ 180980 w 438548"/>
              <a:gd name="connsiteY12" fmla="*/ 51207 h 137524"/>
              <a:gd name="connsiteX13" fmla="*/ 130180 w 438548"/>
              <a:gd name="connsiteY13" fmla="*/ 48032 h 137524"/>
              <a:gd name="connsiteX14" fmla="*/ 254005 w 438548"/>
              <a:gd name="connsiteY14" fmla="*/ 136932 h 137524"/>
              <a:gd name="connsiteX15" fmla="*/ 158755 w 438548"/>
              <a:gd name="connsiteY15" fmla="*/ 86132 h 137524"/>
              <a:gd name="connsiteX16" fmla="*/ 47630 w 438548"/>
              <a:gd name="connsiteY16" fmla="*/ 73432 h 137524"/>
              <a:gd name="connsiteX17" fmla="*/ 5 w 438548"/>
              <a:gd name="connsiteY17" fmla="*/ 407 h 13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8548" h="137524">
                <a:moveTo>
                  <a:pt x="5" y="407"/>
                </a:moveTo>
                <a:cubicBezTo>
                  <a:pt x="-524" y="6757"/>
                  <a:pt x="36518" y="99361"/>
                  <a:pt x="44455" y="111532"/>
                </a:cubicBezTo>
                <a:cubicBezTo>
                  <a:pt x="52392" y="123703"/>
                  <a:pt x="32813" y="77665"/>
                  <a:pt x="47630" y="73432"/>
                </a:cubicBezTo>
                <a:cubicBezTo>
                  <a:pt x="62447" y="69199"/>
                  <a:pt x="120126" y="87719"/>
                  <a:pt x="133355" y="86132"/>
                </a:cubicBezTo>
                <a:cubicBezTo>
                  <a:pt x="146584" y="84545"/>
                  <a:pt x="106897" y="59674"/>
                  <a:pt x="127005" y="63907"/>
                </a:cubicBezTo>
                <a:cubicBezTo>
                  <a:pt x="147113" y="68140"/>
                  <a:pt x="234955" y="108886"/>
                  <a:pt x="254005" y="111532"/>
                </a:cubicBezTo>
                <a:cubicBezTo>
                  <a:pt x="273055" y="114178"/>
                  <a:pt x="211672" y="80840"/>
                  <a:pt x="241305" y="79782"/>
                </a:cubicBezTo>
                <a:cubicBezTo>
                  <a:pt x="270938" y="78724"/>
                  <a:pt x="406934" y="103595"/>
                  <a:pt x="431805" y="105182"/>
                </a:cubicBezTo>
                <a:cubicBezTo>
                  <a:pt x="456676" y="106770"/>
                  <a:pt x="405876" y="100419"/>
                  <a:pt x="390530" y="89307"/>
                </a:cubicBezTo>
                <a:cubicBezTo>
                  <a:pt x="375184" y="78195"/>
                  <a:pt x="345551" y="37978"/>
                  <a:pt x="339730" y="38507"/>
                </a:cubicBezTo>
                <a:cubicBezTo>
                  <a:pt x="333909" y="39036"/>
                  <a:pt x="367247" y="84015"/>
                  <a:pt x="355605" y="92482"/>
                </a:cubicBezTo>
                <a:cubicBezTo>
                  <a:pt x="343963" y="100949"/>
                  <a:pt x="298984" y="96186"/>
                  <a:pt x="269880" y="89307"/>
                </a:cubicBezTo>
                <a:cubicBezTo>
                  <a:pt x="240776" y="82428"/>
                  <a:pt x="204263" y="58086"/>
                  <a:pt x="180980" y="51207"/>
                </a:cubicBezTo>
                <a:cubicBezTo>
                  <a:pt x="157697" y="44328"/>
                  <a:pt x="118009" y="33745"/>
                  <a:pt x="130180" y="48032"/>
                </a:cubicBezTo>
                <a:cubicBezTo>
                  <a:pt x="142351" y="62319"/>
                  <a:pt x="249243" y="130582"/>
                  <a:pt x="254005" y="136932"/>
                </a:cubicBezTo>
                <a:cubicBezTo>
                  <a:pt x="258767" y="143282"/>
                  <a:pt x="193151" y="96715"/>
                  <a:pt x="158755" y="86132"/>
                </a:cubicBezTo>
                <a:cubicBezTo>
                  <a:pt x="124359" y="75549"/>
                  <a:pt x="71972" y="82957"/>
                  <a:pt x="47630" y="73432"/>
                </a:cubicBezTo>
                <a:cubicBezTo>
                  <a:pt x="23288" y="63907"/>
                  <a:pt x="534" y="-5943"/>
                  <a:pt x="5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E57B602-1BEC-97D0-09F9-94566862C196}"/>
              </a:ext>
            </a:extLst>
          </p:cNvPr>
          <p:cNvSpPr/>
          <p:nvPr/>
        </p:nvSpPr>
        <p:spPr>
          <a:xfrm>
            <a:off x="4708494" y="4949119"/>
            <a:ext cx="530244" cy="73731"/>
          </a:xfrm>
          <a:custGeom>
            <a:avLst/>
            <a:gdLst>
              <a:gd name="connsiteX0" fmla="*/ 31 w 530244"/>
              <a:gd name="connsiteY0" fmla="*/ 67381 h 73731"/>
              <a:gd name="connsiteX1" fmla="*/ 146081 w 530244"/>
              <a:gd name="connsiteY1" fmla="*/ 45156 h 73731"/>
              <a:gd name="connsiteX2" fmla="*/ 257206 w 530244"/>
              <a:gd name="connsiteY2" fmla="*/ 73731 h 73731"/>
              <a:gd name="connsiteX3" fmla="*/ 247681 w 530244"/>
              <a:gd name="connsiteY3" fmla="*/ 45156 h 73731"/>
              <a:gd name="connsiteX4" fmla="*/ 304831 w 530244"/>
              <a:gd name="connsiteY4" fmla="*/ 61031 h 73731"/>
              <a:gd name="connsiteX5" fmla="*/ 381031 w 530244"/>
              <a:gd name="connsiteY5" fmla="*/ 29281 h 73731"/>
              <a:gd name="connsiteX6" fmla="*/ 352456 w 530244"/>
              <a:gd name="connsiteY6" fmla="*/ 51506 h 73731"/>
              <a:gd name="connsiteX7" fmla="*/ 527081 w 530244"/>
              <a:gd name="connsiteY7" fmla="*/ 706 h 73731"/>
              <a:gd name="connsiteX8" fmla="*/ 447706 w 530244"/>
              <a:gd name="connsiteY8" fmla="*/ 22931 h 73731"/>
              <a:gd name="connsiteX9" fmla="*/ 234981 w 530244"/>
              <a:gd name="connsiteY9" fmla="*/ 38806 h 73731"/>
              <a:gd name="connsiteX10" fmla="*/ 174656 w 530244"/>
              <a:gd name="connsiteY10" fmla="*/ 38806 h 73731"/>
              <a:gd name="connsiteX11" fmla="*/ 288956 w 530244"/>
              <a:gd name="connsiteY11" fmla="*/ 45156 h 73731"/>
              <a:gd name="connsiteX12" fmla="*/ 225456 w 530244"/>
              <a:gd name="connsiteY12" fmla="*/ 41981 h 73731"/>
              <a:gd name="connsiteX13" fmla="*/ 158781 w 530244"/>
              <a:gd name="connsiteY13" fmla="*/ 32456 h 73731"/>
              <a:gd name="connsiteX14" fmla="*/ 31 w 530244"/>
              <a:gd name="connsiteY14" fmla="*/ 67381 h 7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244" h="73731">
                <a:moveTo>
                  <a:pt x="31" y="67381"/>
                </a:moveTo>
                <a:cubicBezTo>
                  <a:pt x="-2086" y="69498"/>
                  <a:pt x="103219" y="44098"/>
                  <a:pt x="146081" y="45156"/>
                </a:cubicBezTo>
                <a:cubicBezTo>
                  <a:pt x="188943" y="46214"/>
                  <a:pt x="240273" y="73731"/>
                  <a:pt x="257206" y="73731"/>
                </a:cubicBezTo>
                <a:cubicBezTo>
                  <a:pt x="274139" y="73731"/>
                  <a:pt x="239744" y="47273"/>
                  <a:pt x="247681" y="45156"/>
                </a:cubicBezTo>
                <a:cubicBezTo>
                  <a:pt x="255618" y="43039"/>
                  <a:pt x="282606" y="63677"/>
                  <a:pt x="304831" y="61031"/>
                </a:cubicBezTo>
                <a:cubicBezTo>
                  <a:pt x="327056" y="58385"/>
                  <a:pt x="373093" y="30869"/>
                  <a:pt x="381031" y="29281"/>
                </a:cubicBezTo>
                <a:cubicBezTo>
                  <a:pt x="388969" y="27693"/>
                  <a:pt x="328114" y="56268"/>
                  <a:pt x="352456" y="51506"/>
                </a:cubicBezTo>
                <a:cubicBezTo>
                  <a:pt x="376798" y="46744"/>
                  <a:pt x="511206" y="5468"/>
                  <a:pt x="527081" y="706"/>
                </a:cubicBezTo>
                <a:cubicBezTo>
                  <a:pt x="542956" y="-4056"/>
                  <a:pt x="496389" y="16581"/>
                  <a:pt x="447706" y="22931"/>
                </a:cubicBezTo>
                <a:cubicBezTo>
                  <a:pt x="399023" y="29281"/>
                  <a:pt x="280489" y="36160"/>
                  <a:pt x="234981" y="38806"/>
                </a:cubicBezTo>
                <a:cubicBezTo>
                  <a:pt x="189473" y="41452"/>
                  <a:pt x="165660" y="37748"/>
                  <a:pt x="174656" y="38806"/>
                </a:cubicBezTo>
                <a:cubicBezTo>
                  <a:pt x="183652" y="39864"/>
                  <a:pt x="280489" y="44627"/>
                  <a:pt x="288956" y="45156"/>
                </a:cubicBezTo>
                <a:cubicBezTo>
                  <a:pt x="297423" y="45685"/>
                  <a:pt x="247152" y="44098"/>
                  <a:pt x="225456" y="41981"/>
                </a:cubicBezTo>
                <a:cubicBezTo>
                  <a:pt x="203760" y="39864"/>
                  <a:pt x="192118" y="30339"/>
                  <a:pt x="158781" y="32456"/>
                </a:cubicBezTo>
                <a:cubicBezTo>
                  <a:pt x="125444" y="34573"/>
                  <a:pt x="2148" y="65264"/>
                  <a:pt x="31" y="67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D257640-D6E5-C640-0AF4-D1A6EBEF00E6}"/>
              </a:ext>
            </a:extLst>
          </p:cNvPr>
          <p:cNvSpPr/>
          <p:nvPr/>
        </p:nvSpPr>
        <p:spPr>
          <a:xfrm>
            <a:off x="5286375" y="5000203"/>
            <a:ext cx="359832" cy="63945"/>
          </a:xfrm>
          <a:custGeom>
            <a:avLst/>
            <a:gdLst>
              <a:gd name="connsiteX0" fmla="*/ 0 w 359832"/>
              <a:gd name="connsiteY0" fmla="*/ 22647 h 63945"/>
              <a:gd name="connsiteX1" fmla="*/ 101600 w 359832"/>
              <a:gd name="connsiteY1" fmla="*/ 22647 h 63945"/>
              <a:gd name="connsiteX2" fmla="*/ 346075 w 359832"/>
              <a:gd name="connsiteY2" fmla="*/ 19472 h 63945"/>
              <a:gd name="connsiteX3" fmla="*/ 314325 w 359832"/>
              <a:gd name="connsiteY3" fmla="*/ 16297 h 63945"/>
              <a:gd name="connsiteX4" fmla="*/ 190500 w 359832"/>
              <a:gd name="connsiteY4" fmla="*/ 22647 h 63945"/>
              <a:gd name="connsiteX5" fmla="*/ 82550 w 359832"/>
              <a:gd name="connsiteY5" fmla="*/ 63922 h 63945"/>
              <a:gd name="connsiteX6" fmla="*/ 196850 w 359832"/>
              <a:gd name="connsiteY6" fmla="*/ 16297 h 63945"/>
              <a:gd name="connsiteX7" fmla="*/ 158750 w 359832"/>
              <a:gd name="connsiteY7" fmla="*/ 3597 h 63945"/>
              <a:gd name="connsiteX8" fmla="*/ 187325 w 359832"/>
              <a:gd name="connsiteY8" fmla="*/ 25822 h 63945"/>
              <a:gd name="connsiteX9" fmla="*/ 107950 w 359832"/>
              <a:gd name="connsiteY9" fmla="*/ 422 h 63945"/>
              <a:gd name="connsiteX10" fmla="*/ 165100 w 359832"/>
              <a:gd name="connsiteY10" fmla="*/ 9947 h 63945"/>
              <a:gd name="connsiteX11" fmla="*/ 0 w 359832"/>
              <a:gd name="connsiteY11" fmla="*/ 22647 h 6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832" h="63945">
                <a:moveTo>
                  <a:pt x="0" y="22647"/>
                </a:moveTo>
                <a:lnTo>
                  <a:pt x="101600" y="22647"/>
                </a:lnTo>
                <a:lnTo>
                  <a:pt x="346075" y="19472"/>
                </a:lnTo>
                <a:cubicBezTo>
                  <a:pt x="381529" y="18414"/>
                  <a:pt x="340254" y="15768"/>
                  <a:pt x="314325" y="16297"/>
                </a:cubicBezTo>
                <a:cubicBezTo>
                  <a:pt x="288396" y="16826"/>
                  <a:pt x="229129" y="14709"/>
                  <a:pt x="190500" y="22647"/>
                </a:cubicBezTo>
                <a:cubicBezTo>
                  <a:pt x="151871" y="30585"/>
                  <a:pt x="81492" y="64980"/>
                  <a:pt x="82550" y="63922"/>
                </a:cubicBezTo>
                <a:cubicBezTo>
                  <a:pt x="83608" y="62864"/>
                  <a:pt x="184150" y="26351"/>
                  <a:pt x="196850" y="16297"/>
                </a:cubicBezTo>
                <a:cubicBezTo>
                  <a:pt x="209550" y="6243"/>
                  <a:pt x="160337" y="2010"/>
                  <a:pt x="158750" y="3597"/>
                </a:cubicBezTo>
                <a:cubicBezTo>
                  <a:pt x="157163" y="5184"/>
                  <a:pt x="195792" y="26351"/>
                  <a:pt x="187325" y="25822"/>
                </a:cubicBezTo>
                <a:cubicBezTo>
                  <a:pt x="178858" y="25293"/>
                  <a:pt x="111654" y="3068"/>
                  <a:pt x="107950" y="422"/>
                </a:cubicBezTo>
                <a:cubicBezTo>
                  <a:pt x="104246" y="-2224"/>
                  <a:pt x="184150" y="8360"/>
                  <a:pt x="165100" y="9947"/>
                </a:cubicBezTo>
                <a:cubicBezTo>
                  <a:pt x="146050" y="11534"/>
                  <a:pt x="69850" y="10740"/>
                  <a:pt x="0" y="22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C3F1DBC-672E-6F50-393D-B2F72B3FDE25}"/>
              </a:ext>
            </a:extLst>
          </p:cNvPr>
          <p:cNvSpPr/>
          <p:nvPr/>
        </p:nvSpPr>
        <p:spPr>
          <a:xfrm>
            <a:off x="3840155" y="4705326"/>
            <a:ext cx="146324" cy="512273"/>
          </a:xfrm>
          <a:custGeom>
            <a:avLst/>
            <a:gdLst>
              <a:gd name="connsiteX0" fmla="*/ 87320 w 146324"/>
              <a:gd name="connsiteY0" fmla="*/ 24 h 512273"/>
              <a:gd name="connsiteX1" fmla="*/ 134945 w 146324"/>
              <a:gd name="connsiteY1" fmla="*/ 276249 h 512273"/>
              <a:gd name="connsiteX2" fmla="*/ 138120 w 146324"/>
              <a:gd name="connsiteY2" fmla="*/ 250849 h 512273"/>
              <a:gd name="connsiteX3" fmla="*/ 39695 w 146324"/>
              <a:gd name="connsiteY3" fmla="*/ 390549 h 512273"/>
              <a:gd name="connsiteX4" fmla="*/ 68270 w 146324"/>
              <a:gd name="connsiteY4" fmla="*/ 355624 h 512273"/>
              <a:gd name="connsiteX5" fmla="*/ 1595 w 146324"/>
              <a:gd name="connsiteY5" fmla="*/ 508024 h 512273"/>
              <a:gd name="connsiteX6" fmla="*/ 30170 w 146324"/>
              <a:gd name="connsiteY6" fmla="*/ 454049 h 512273"/>
              <a:gd name="connsiteX7" fmla="*/ 131770 w 146324"/>
              <a:gd name="connsiteY7" fmla="*/ 288949 h 512273"/>
              <a:gd name="connsiteX8" fmla="*/ 131770 w 146324"/>
              <a:gd name="connsiteY8" fmla="*/ 260374 h 512273"/>
              <a:gd name="connsiteX9" fmla="*/ 87320 w 146324"/>
              <a:gd name="connsiteY9" fmla="*/ 24 h 51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324" h="512273">
                <a:moveTo>
                  <a:pt x="87320" y="24"/>
                </a:moveTo>
                <a:cubicBezTo>
                  <a:pt x="87849" y="2670"/>
                  <a:pt x="126478" y="234445"/>
                  <a:pt x="134945" y="276249"/>
                </a:cubicBezTo>
                <a:cubicBezTo>
                  <a:pt x="143412" y="318053"/>
                  <a:pt x="153995" y="231799"/>
                  <a:pt x="138120" y="250849"/>
                </a:cubicBezTo>
                <a:cubicBezTo>
                  <a:pt x="122245" y="269899"/>
                  <a:pt x="51337" y="373087"/>
                  <a:pt x="39695" y="390549"/>
                </a:cubicBezTo>
                <a:cubicBezTo>
                  <a:pt x="28053" y="408011"/>
                  <a:pt x="74620" y="336045"/>
                  <a:pt x="68270" y="355624"/>
                </a:cubicBezTo>
                <a:cubicBezTo>
                  <a:pt x="61920" y="375203"/>
                  <a:pt x="7945" y="491620"/>
                  <a:pt x="1595" y="508024"/>
                </a:cubicBezTo>
                <a:cubicBezTo>
                  <a:pt x="-4755" y="524428"/>
                  <a:pt x="8474" y="490561"/>
                  <a:pt x="30170" y="454049"/>
                </a:cubicBezTo>
                <a:cubicBezTo>
                  <a:pt x="51866" y="417537"/>
                  <a:pt x="114837" y="321228"/>
                  <a:pt x="131770" y="288949"/>
                </a:cubicBezTo>
                <a:cubicBezTo>
                  <a:pt x="148703" y="256670"/>
                  <a:pt x="138120" y="310645"/>
                  <a:pt x="131770" y="260374"/>
                </a:cubicBezTo>
                <a:cubicBezTo>
                  <a:pt x="125420" y="210103"/>
                  <a:pt x="86791" y="-2622"/>
                  <a:pt x="8732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C85612D-4F17-7B21-355F-FEF1262F2CED}"/>
              </a:ext>
            </a:extLst>
          </p:cNvPr>
          <p:cNvSpPr/>
          <p:nvPr/>
        </p:nvSpPr>
        <p:spPr>
          <a:xfrm>
            <a:off x="4550465" y="4708525"/>
            <a:ext cx="101122" cy="390540"/>
          </a:xfrm>
          <a:custGeom>
            <a:avLst/>
            <a:gdLst>
              <a:gd name="connsiteX0" fmla="*/ 78685 w 101122"/>
              <a:gd name="connsiteY0" fmla="*/ 0 h 390540"/>
              <a:gd name="connsiteX1" fmla="*/ 15185 w 101122"/>
              <a:gd name="connsiteY1" fmla="*/ 117475 h 390540"/>
              <a:gd name="connsiteX2" fmla="*/ 24710 w 101122"/>
              <a:gd name="connsiteY2" fmla="*/ 196850 h 390540"/>
              <a:gd name="connsiteX3" fmla="*/ 94560 w 101122"/>
              <a:gd name="connsiteY3" fmla="*/ 346075 h 390540"/>
              <a:gd name="connsiteX4" fmla="*/ 91385 w 101122"/>
              <a:gd name="connsiteY4" fmla="*/ 390525 h 390540"/>
              <a:gd name="connsiteX5" fmla="*/ 100910 w 101122"/>
              <a:gd name="connsiteY5" fmla="*/ 342900 h 390540"/>
              <a:gd name="connsiteX6" fmla="*/ 97735 w 101122"/>
              <a:gd name="connsiteY6" fmla="*/ 180975 h 390540"/>
              <a:gd name="connsiteX7" fmla="*/ 94560 w 101122"/>
              <a:gd name="connsiteY7" fmla="*/ 358775 h 390540"/>
              <a:gd name="connsiteX8" fmla="*/ 81860 w 101122"/>
              <a:gd name="connsiteY8" fmla="*/ 292100 h 390540"/>
              <a:gd name="connsiteX9" fmla="*/ 2485 w 101122"/>
              <a:gd name="connsiteY9" fmla="*/ 180975 h 390540"/>
              <a:gd name="connsiteX10" fmla="*/ 24710 w 101122"/>
              <a:gd name="connsiteY10" fmla="*/ 117475 h 390540"/>
              <a:gd name="connsiteX11" fmla="*/ 78685 w 101122"/>
              <a:gd name="connsiteY11" fmla="*/ 0 h 3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122" h="390540">
                <a:moveTo>
                  <a:pt x="78685" y="0"/>
                </a:moveTo>
                <a:cubicBezTo>
                  <a:pt x="77098" y="0"/>
                  <a:pt x="24181" y="84667"/>
                  <a:pt x="15185" y="117475"/>
                </a:cubicBezTo>
                <a:cubicBezTo>
                  <a:pt x="6189" y="150283"/>
                  <a:pt x="11481" y="158750"/>
                  <a:pt x="24710" y="196850"/>
                </a:cubicBezTo>
                <a:cubicBezTo>
                  <a:pt x="37939" y="234950"/>
                  <a:pt x="83448" y="313796"/>
                  <a:pt x="94560" y="346075"/>
                </a:cubicBezTo>
                <a:cubicBezTo>
                  <a:pt x="105673" y="378354"/>
                  <a:pt x="90327" y="391054"/>
                  <a:pt x="91385" y="390525"/>
                </a:cubicBezTo>
                <a:cubicBezTo>
                  <a:pt x="92443" y="389996"/>
                  <a:pt x="99852" y="377825"/>
                  <a:pt x="100910" y="342900"/>
                </a:cubicBezTo>
                <a:cubicBezTo>
                  <a:pt x="101968" y="307975"/>
                  <a:pt x="98793" y="178329"/>
                  <a:pt x="97735" y="180975"/>
                </a:cubicBezTo>
                <a:cubicBezTo>
                  <a:pt x="96677" y="183621"/>
                  <a:pt x="97206" y="340254"/>
                  <a:pt x="94560" y="358775"/>
                </a:cubicBezTo>
                <a:cubicBezTo>
                  <a:pt x="91914" y="377296"/>
                  <a:pt x="97206" y="321733"/>
                  <a:pt x="81860" y="292100"/>
                </a:cubicBezTo>
                <a:cubicBezTo>
                  <a:pt x="66514" y="262467"/>
                  <a:pt x="12010" y="210079"/>
                  <a:pt x="2485" y="180975"/>
                </a:cubicBezTo>
                <a:cubicBezTo>
                  <a:pt x="-7040" y="151871"/>
                  <a:pt x="13068" y="143933"/>
                  <a:pt x="24710" y="117475"/>
                </a:cubicBezTo>
                <a:cubicBezTo>
                  <a:pt x="36352" y="91017"/>
                  <a:pt x="80272" y="0"/>
                  <a:pt x="786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151BB09-FC87-CB8D-2156-71763F37A5E1}"/>
              </a:ext>
            </a:extLst>
          </p:cNvPr>
          <p:cNvSpPr/>
          <p:nvPr/>
        </p:nvSpPr>
        <p:spPr>
          <a:xfrm>
            <a:off x="2748683" y="5381429"/>
            <a:ext cx="94269" cy="768017"/>
          </a:xfrm>
          <a:custGeom>
            <a:avLst/>
            <a:gdLst>
              <a:gd name="connsiteX0" fmla="*/ 52390 w 94269"/>
              <a:gd name="connsiteY0" fmla="*/ 799 h 768017"/>
              <a:gd name="connsiteX1" fmla="*/ 17666 w 94269"/>
              <a:gd name="connsiteY1" fmla="*/ 295953 h 768017"/>
              <a:gd name="connsiteX2" fmla="*/ 81327 w 94269"/>
              <a:gd name="connsiteY2" fmla="*/ 747366 h 768017"/>
              <a:gd name="connsiteX3" fmla="*/ 87114 w 94269"/>
              <a:gd name="connsiteY3" fmla="*/ 660556 h 768017"/>
              <a:gd name="connsiteX4" fmla="*/ 304 w 94269"/>
              <a:gd name="connsiteY4" fmla="*/ 382763 h 768017"/>
              <a:gd name="connsiteX5" fmla="*/ 52390 w 94269"/>
              <a:gd name="connsiteY5" fmla="*/ 799 h 76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69" h="768017">
                <a:moveTo>
                  <a:pt x="52390" y="799"/>
                </a:moveTo>
                <a:cubicBezTo>
                  <a:pt x="55284" y="-13669"/>
                  <a:pt x="12843" y="171525"/>
                  <a:pt x="17666" y="295953"/>
                </a:cubicBezTo>
                <a:cubicBezTo>
                  <a:pt x="22489" y="420381"/>
                  <a:pt x="69752" y="686599"/>
                  <a:pt x="81327" y="747366"/>
                </a:cubicBezTo>
                <a:cubicBezTo>
                  <a:pt x="92902" y="808133"/>
                  <a:pt x="100618" y="721323"/>
                  <a:pt x="87114" y="660556"/>
                </a:cubicBezTo>
                <a:cubicBezTo>
                  <a:pt x="73610" y="599789"/>
                  <a:pt x="5127" y="492723"/>
                  <a:pt x="304" y="382763"/>
                </a:cubicBezTo>
                <a:cubicBezTo>
                  <a:pt x="-4519" y="272804"/>
                  <a:pt x="49496" y="15267"/>
                  <a:pt x="52390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98729E9-9AE4-E991-3F18-A3EFB86D3642}"/>
              </a:ext>
            </a:extLst>
          </p:cNvPr>
          <p:cNvSpPr/>
          <p:nvPr/>
        </p:nvSpPr>
        <p:spPr>
          <a:xfrm>
            <a:off x="5885487" y="5506551"/>
            <a:ext cx="41259" cy="362409"/>
          </a:xfrm>
          <a:custGeom>
            <a:avLst/>
            <a:gdLst>
              <a:gd name="connsiteX0" fmla="*/ 240 w 41259"/>
              <a:gd name="connsiteY0" fmla="*/ 14573 h 362409"/>
              <a:gd name="connsiteX1" fmla="*/ 40751 w 41259"/>
              <a:gd name="connsiteY1" fmla="*/ 361814 h 362409"/>
              <a:gd name="connsiteX2" fmla="*/ 23389 w 41259"/>
              <a:gd name="connsiteY2" fmla="*/ 95596 h 362409"/>
              <a:gd name="connsiteX3" fmla="*/ 240 w 41259"/>
              <a:gd name="connsiteY3" fmla="*/ 14573 h 36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9" h="362409">
                <a:moveTo>
                  <a:pt x="240" y="14573"/>
                </a:moveTo>
                <a:cubicBezTo>
                  <a:pt x="3134" y="58943"/>
                  <a:pt x="36893" y="348310"/>
                  <a:pt x="40751" y="361814"/>
                </a:cubicBezTo>
                <a:cubicBezTo>
                  <a:pt x="44609" y="375318"/>
                  <a:pt x="25318" y="155399"/>
                  <a:pt x="23389" y="95596"/>
                </a:cubicBezTo>
                <a:cubicBezTo>
                  <a:pt x="21460" y="35793"/>
                  <a:pt x="-2654" y="-29797"/>
                  <a:pt x="240" y="1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30C3CBAB-E5ED-B803-D724-5C5B7BFC4992}"/>
              </a:ext>
            </a:extLst>
          </p:cNvPr>
          <p:cNvSpPr/>
          <p:nvPr/>
        </p:nvSpPr>
        <p:spPr>
          <a:xfrm>
            <a:off x="5659914" y="6272774"/>
            <a:ext cx="209673" cy="771770"/>
          </a:xfrm>
          <a:custGeom>
            <a:avLst/>
            <a:gdLst>
              <a:gd name="connsiteX0" fmla="*/ 208451 w 209673"/>
              <a:gd name="connsiteY0" fmla="*/ 704 h 771770"/>
              <a:gd name="connsiteX1" fmla="*/ 127428 w 209673"/>
              <a:gd name="connsiteY1" fmla="*/ 359520 h 771770"/>
              <a:gd name="connsiteX2" fmla="*/ 150577 w 209673"/>
              <a:gd name="connsiteY2" fmla="*/ 319008 h 771770"/>
              <a:gd name="connsiteX3" fmla="*/ 106 w 209673"/>
              <a:gd name="connsiteY3" fmla="*/ 770421 h 771770"/>
              <a:gd name="connsiteX4" fmla="*/ 127428 w 209673"/>
              <a:gd name="connsiteY4" fmla="*/ 452117 h 771770"/>
              <a:gd name="connsiteX5" fmla="*/ 173727 w 209673"/>
              <a:gd name="connsiteY5" fmla="*/ 272710 h 771770"/>
              <a:gd name="connsiteX6" fmla="*/ 208451 w 209673"/>
              <a:gd name="connsiteY6" fmla="*/ 704 h 77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673" h="771770">
                <a:moveTo>
                  <a:pt x="208451" y="704"/>
                </a:moveTo>
                <a:cubicBezTo>
                  <a:pt x="200735" y="15172"/>
                  <a:pt x="137074" y="306469"/>
                  <a:pt x="127428" y="359520"/>
                </a:cubicBezTo>
                <a:cubicBezTo>
                  <a:pt x="117782" y="412571"/>
                  <a:pt x="171797" y="250525"/>
                  <a:pt x="150577" y="319008"/>
                </a:cubicBezTo>
                <a:cubicBezTo>
                  <a:pt x="129357" y="387492"/>
                  <a:pt x="3964" y="748236"/>
                  <a:pt x="106" y="770421"/>
                </a:cubicBezTo>
                <a:cubicBezTo>
                  <a:pt x="-3752" y="792606"/>
                  <a:pt x="98491" y="535069"/>
                  <a:pt x="127428" y="452117"/>
                </a:cubicBezTo>
                <a:cubicBezTo>
                  <a:pt x="156365" y="369165"/>
                  <a:pt x="162152" y="346981"/>
                  <a:pt x="173727" y="272710"/>
                </a:cubicBezTo>
                <a:cubicBezTo>
                  <a:pt x="185302" y="198439"/>
                  <a:pt x="216167" y="-13764"/>
                  <a:pt x="208451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BC483E4-8716-3C5D-D962-0331093FCCF7}"/>
              </a:ext>
            </a:extLst>
          </p:cNvPr>
          <p:cNvSpPr/>
          <p:nvPr/>
        </p:nvSpPr>
        <p:spPr>
          <a:xfrm>
            <a:off x="3170812" y="6504471"/>
            <a:ext cx="174949" cy="308809"/>
          </a:xfrm>
          <a:custGeom>
            <a:avLst/>
            <a:gdLst>
              <a:gd name="connsiteX0" fmla="*/ 651 w 174949"/>
              <a:gd name="connsiteY0" fmla="*/ 501 h 308809"/>
              <a:gd name="connsiteX1" fmla="*/ 70099 w 174949"/>
              <a:gd name="connsiteY1" fmla="*/ 174121 h 308809"/>
              <a:gd name="connsiteX2" fmla="*/ 174272 w 174949"/>
              <a:gd name="connsiteY2" fmla="*/ 307230 h 308809"/>
              <a:gd name="connsiteX3" fmla="*/ 110611 w 174949"/>
              <a:gd name="connsiteY3" fmla="*/ 231995 h 308809"/>
              <a:gd name="connsiteX4" fmla="*/ 651 w 174949"/>
              <a:gd name="connsiteY4" fmla="*/ 501 h 30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9" h="308809">
                <a:moveTo>
                  <a:pt x="651" y="501"/>
                </a:moveTo>
                <a:cubicBezTo>
                  <a:pt x="-6101" y="-9145"/>
                  <a:pt x="41162" y="123000"/>
                  <a:pt x="70099" y="174121"/>
                </a:cubicBezTo>
                <a:cubicBezTo>
                  <a:pt x="99036" y="225242"/>
                  <a:pt x="167520" y="297584"/>
                  <a:pt x="174272" y="307230"/>
                </a:cubicBezTo>
                <a:cubicBezTo>
                  <a:pt x="181024" y="316876"/>
                  <a:pt x="135690" y="281187"/>
                  <a:pt x="110611" y="231995"/>
                </a:cubicBezTo>
                <a:cubicBezTo>
                  <a:pt x="85533" y="182803"/>
                  <a:pt x="7403" y="10147"/>
                  <a:pt x="651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6B58A995-EDFF-708D-DB24-3B1844C3AF77}"/>
              </a:ext>
            </a:extLst>
          </p:cNvPr>
          <p:cNvSpPr/>
          <p:nvPr/>
        </p:nvSpPr>
        <p:spPr>
          <a:xfrm>
            <a:off x="5102769" y="6672065"/>
            <a:ext cx="293177" cy="331747"/>
          </a:xfrm>
          <a:custGeom>
            <a:avLst/>
            <a:gdLst>
              <a:gd name="connsiteX0" fmla="*/ 273672 w 293177"/>
              <a:gd name="connsiteY0" fmla="*/ 12315 h 331747"/>
              <a:gd name="connsiteX1" fmla="*/ 1666 w 293177"/>
              <a:gd name="connsiteY1" fmla="*/ 330619 h 331747"/>
              <a:gd name="connsiteX2" fmla="*/ 163712 w 293177"/>
              <a:gd name="connsiteY2" fmla="*/ 116487 h 331747"/>
              <a:gd name="connsiteX3" fmla="*/ 256309 w 293177"/>
              <a:gd name="connsiteY3" fmla="*/ 70188 h 331747"/>
              <a:gd name="connsiteX4" fmla="*/ 273672 w 293177"/>
              <a:gd name="connsiteY4" fmla="*/ 12315 h 3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77" h="331747">
                <a:moveTo>
                  <a:pt x="273672" y="12315"/>
                </a:moveTo>
                <a:cubicBezTo>
                  <a:pt x="231231" y="55720"/>
                  <a:pt x="19993" y="313257"/>
                  <a:pt x="1666" y="330619"/>
                </a:cubicBezTo>
                <a:cubicBezTo>
                  <a:pt x="-16661" y="347981"/>
                  <a:pt x="121271" y="159892"/>
                  <a:pt x="163712" y="116487"/>
                </a:cubicBezTo>
                <a:cubicBezTo>
                  <a:pt x="206153" y="73082"/>
                  <a:pt x="233160" y="87550"/>
                  <a:pt x="256309" y="70188"/>
                </a:cubicBezTo>
                <a:cubicBezTo>
                  <a:pt x="279458" y="52826"/>
                  <a:pt x="316113" y="-31090"/>
                  <a:pt x="273672" y="12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2735077-C08C-12B6-63C0-56951D281625}"/>
              </a:ext>
            </a:extLst>
          </p:cNvPr>
          <p:cNvSpPr/>
          <p:nvPr/>
        </p:nvSpPr>
        <p:spPr>
          <a:xfrm>
            <a:off x="3956656" y="7297833"/>
            <a:ext cx="792912" cy="151066"/>
          </a:xfrm>
          <a:custGeom>
            <a:avLst/>
            <a:gdLst>
              <a:gd name="connsiteX0" fmla="*/ 1886 w 792912"/>
              <a:gd name="connsiteY0" fmla="*/ 5 h 151066"/>
              <a:gd name="connsiteX1" fmla="*/ 395425 w 792912"/>
              <a:gd name="connsiteY1" fmla="*/ 144689 h 151066"/>
              <a:gd name="connsiteX2" fmla="*/ 788964 w 792912"/>
              <a:gd name="connsiteY2" fmla="*/ 86815 h 151066"/>
              <a:gd name="connsiteX3" fmla="*/ 563258 w 792912"/>
              <a:gd name="connsiteY3" fmla="*/ 150476 h 151066"/>
              <a:gd name="connsiteX4" fmla="*/ 1886 w 792912"/>
              <a:gd name="connsiteY4" fmla="*/ 5 h 15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12" h="151066">
                <a:moveTo>
                  <a:pt x="1886" y="5"/>
                </a:moveTo>
                <a:cubicBezTo>
                  <a:pt x="-26086" y="-960"/>
                  <a:pt x="264245" y="130221"/>
                  <a:pt x="395425" y="144689"/>
                </a:cubicBezTo>
                <a:cubicBezTo>
                  <a:pt x="526605" y="159157"/>
                  <a:pt x="760992" y="85851"/>
                  <a:pt x="788964" y="86815"/>
                </a:cubicBezTo>
                <a:cubicBezTo>
                  <a:pt x="816936" y="87780"/>
                  <a:pt x="691544" y="158193"/>
                  <a:pt x="563258" y="150476"/>
                </a:cubicBezTo>
                <a:cubicBezTo>
                  <a:pt x="434972" y="142760"/>
                  <a:pt x="29858" y="970"/>
                  <a:pt x="18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BD8A7512-3A14-7C48-6745-2AC81CBB85FC}"/>
              </a:ext>
            </a:extLst>
          </p:cNvPr>
          <p:cNvSpPr/>
          <p:nvPr/>
        </p:nvSpPr>
        <p:spPr>
          <a:xfrm>
            <a:off x="2627819" y="4952762"/>
            <a:ext cx="132441" cy="1179792"/>
          </a:xfrm>
          <a:custGeom>
            <a:avLst/>
            <a:gdLst>
              <a:gd name="connsiteX0" fmla="*/ 132159 w 132441"/>
              <a:gd name="connsiteY0" fmla="*/ 937 h 1179792"/>
              <a:gd name="connsiteX1" fmla="*/ 39880 w 132441"/>
              <a:gd name="connsiteY1" fmla="*/ 307135 h 1179792"/>
              <a:gd name="connsiteX2" fmla="*/ 18908 w 132441"/>
              <a:gd name="connsiteY2" fmla="*/ 663667 h 1179792"/>
              <a:gd name="connsiteX3" fmla="*/ 18908 w 132441"/>
              <a:gd name="connsiteY3" fmla="*/ 588166 h 1179792"/>
              <a:gd name="connsiteX4" fmla="*/ 69242 w 132441"/>
              <a:gd name="connsiteY4" fmla="*/ 902754 h 1179792"/>
              <a:gd name="connsiteX5" fmla="*/ 90214 w 132441"/>
              <a:gd name="connsiteY5" fmla="*/ 1179590 h 1179792"/>
              <a:gd name="connsiteX6" fmla="*/ 60853 w 132441"/>
              <a:gd name="connsiteY6" fmla="*/ 936310 h 1179792"/>
              <a:gd name="connsiteX7" fmla="*/ 23102 w 132441"/>
              <a:gd name="connsiteY7" fmla="*/ 353275 h 1179792"/>
              <a:gd name="connsiteX8" fmla="*/ 6324 w 132441"/>
              <a:gd name="connsiteY8" fmla="*/ 407803 h 1179792"/>
              <a:gd name="connsiteX9" fmla="*/ 132159 w 132441"/>
              <a:gd name="connsiteY9" fmla="*/ 937 h 117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441" h="1179792">
                <a:moveTo>
                  <a:pt x="132159" y="937"/>
                </a:moveTo>
                <a:cubicBezTo>
                  <a:pt x="137752" y="-15841"/>
                  <a:pt x="58755" y="196680"/>
                  <a:pt x="39880" y="307135"/>
                </a:cubicBezTo>
                <a:cubicBezTo>
                  <a:pt x="21005" y="417590"/>
                  <a:pt x="22403" y="616828"/>
                  <a:pt x="18908" y="663667"/>
                </a:cubicBezTo>
                <a:cubicBezTo>
                  <a:pt x="15413" y="710506"/>
                  <a:pt x="10519" y="548318"/>
                  <a:pt x="18908" y="588166"/>
                </a:cubicBezTo>
                <a:cubicBezTo>
                  <a:pt x="27297" y="628014"/>
                  <a:pt x="57358" y="804183"/>
                  <a:pt x="69242" y="902754"/>
                </a:cubicBezTo>
                <a:cubicBezTo>
                  <a:pt x="81126" y="1001325"/>
                  <a:pt x="91612" y="1173997"/>
                  <a:pt x="90214" y="1179590"/>
                </a:cubicBezTo>
                <a:cubicBezTo>
                  <a:pt x="88816" y="1185183"/>
                  <a:pt x="72038" y="1074029"/>
                  <a:pt x="60853" y="936310"/>
                </a:cubicBezTo>
                <a:cubicBezTo>
                  <a:pt x="49668" y="798591"/>
                  <a:pt x="32190" y="441359"/>
                  <a:pt x="23102" y="353275"/>
                </a:cubicBezTo>
                <a:cubicBezTo>
                  <a:pt x="14014" y="265191"/>
                  <a:pt x="-11852" y="462331"/>
                  <a:pt x="6324" y="407803"/>
                </a:cubicBezTo>
                <a:cubicBezTo>
                  <a:pt x="24500" y="353275"/>
                  <a:pt x="126566" y="17715"/>
                  <a:pt x="132159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A393FCA-E473-A09B-1961-7AF56F6E0960}"/>
              </a:ext>
            </a:extLst>
          </p:cNvPr>
          <p:cNvSpPr/>
          <p:nvPr/>
        </p:nvSpPr>
        <p:spPr>
          <a:xfrm>
            <a:off x="5939401" y="5137610"/>
            <a:ext cx="96217" cy="1295829"/>
          </a:xfrm>
          <a:custGeom>
            <a:avLst/>
            <a:gdLst>
              <a:gd name="connsiteX0" fmla="*/ 5 w 96217"/>
              <a:gd name="connsiteY0" fmla="*/ 647 h 1295829"/>
              <a:gd name="connsiteX1" fmla="*/ 83894 w 96217"/>
              <a:gd name="connsiteY1" fmla="*/ 772434 h 1295829"/>
              <a:gd name="connsiteX2" fmla="*/ 83894 w 96217"/>
              <a:gd name="connsiteY2" fmla="*/ 692739 h 1295829"/>
              <a:gd name="connsiteX3" fmla="*/ 25171 w 96217"/>
              <a:gd name="connsiteY3" fmla="*/ 1271579 h 1295829"/>
              <a:gd name="connsiteX4" fmla="*/ 25171 w 96217"/>
              <a:gd name="connsiteY4" fmla="*/ 1128966 h 1295829"/>
              <a:gd name="connsiteX5" fmla="*/ 88089 w 96217"/>
              <a:gd name="connsiteY5" fmla="*/ 600460 h 1295829"/>
              <a:gd name="connsiteX6" fmla="*/ 88089 w 96217"/>
              <a:gd name="connsiteY6" fmla="*/ 638210 h 1295829"/>
              <a:gd name="connsiteX7" fmla="*/ 5 w 96217"/>
              <a:gd name="connsiteY7" fmla="*/ 647 h 129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17" h="1295829">
                <a:moveTo>
                  <a:pt x="5" y="647"/>
                </a:moveTo>
                <a:cubicBezTo>
                  <a:pt x="-694" y="23018"/>
                  <a:pt x="69913" y="657085"/>
                  <a:pt x="83894" y="772434"/>
                </a:cubicBezTo>
                <a:cubicBezTo>
                  <a:pt x="97875" y="887783"/>
                  <a:pt x="93681" y="609548"/>
                  <a:pt x="83894" y="692739"/>
                </a:cubicBezTo>
                <a:cubicBezTo>
                  <a:pt x="74107" y="775930"/>
                  <a:pt x="34958" y="1198875"/>
                  <a:pt x="25171" y="1271579"/>
                </a:cubicBezTo>
                <a:cubicBezTo>
                  <a:pt x="15384" y="1344283"/>
                  <a:pt x="14685" y="1240819"/>
                  <a:pt x="25171" y="1128966"/>
                </a:cubicBezTo>
                <a:cubicBezTo>
                  <a:pt x="35657" y="1017113"/>
                  <a:pt x="77603" y="682253"/>
                  <a:pt x="88089" y="600460"/>
                </a:cubicBezTo>
                <a:cubicBezTo>
                  <a:pt x="98575" y="518667"/>
                  <a:pt x="99274" y="733984"/>
                  <a:pt x="88089" y="638210"/>
                </a:cubicBezTo>
                <a:cubicBezTo>
                  <a:pt x="76904" y="542436"/>
                  <a:pt x="704" y="-21724"/>
                  <a:pt x="5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A4D9A26-5E3C-9C8F-619F-F64AE4FBC10B}"/>
              </a:ext>
            </a:extLst>
          </p:cNvPr>
          <p:cNvSpPr/>
          <p:nvPr/>
        </p:nvSpPr>
        <p:spPr>
          <a:xfrm>
            <a:off x="5187631" y="5483030"/>
            <a:ext cx="203729" cy="580425"/>
          </a:xfrm>
          <a:custGeom>
            <a:avLst/>
            <a:gdLst>
              <a:gd name="connsiteX0" fmla="*/ 203724 w 203729"/>
              <a:gd name="connsiteY0" fmla="*/ 93 h 580425"/>
              <a:gd name="connsiteX1" fmla="*/ 16911 w 203729"/>
              <a:gd name="connsiteY1" fmla="*/ 288505 h 580425"/>
              <a:gd name="connsiteX2" fmla="*/ 39853 w 203729"/>
              <a:gd name="connsiteY2" fmla="*/ 573641 h 580425"/>
              <a:gd name="connsiteX3" fmla="*/ 26743 w 203729"/>
              <a:gd name="connsiteY3" fmla="*/ 472041 h 580425"/>
              <a:gd name="connsiteX4" fmla="*/ 10356 w 203729"/>
              <a:gd name="connsiteY4" fmla="*/ 259009 h 580425"/>
              <a:gd name="connsiteX5" fmla="*/ 203724 w 203729"/>
              <a:gd name="connsiteY5" fmla="*/ 93 h 5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29" h="580425">
                <a:moveTo>
                  <a:pt x="203724" y="93"/>
                </a:moveTo>
                <a:cubicBezTo>
                  <a:pt x="204817" y="5009"/>
                  <a:pt x="44223" y="192914"/>
                  <a:pt x="16911" y="288505"/>
                </a:cubicBezTo>
                <a:cubicBezTo>
                  <a:pt x="-10401" y="384096"/>
                  <a:pt x="38214" y="543052"/>
                  <a:pt x="39853" y="573641"/>
                </a:cubicBezTo>
                <a:cubicBezTo>
                  <a:pt x="41492" y="604230"/>
                  <a:pt x="31659" y="524480"/>
                  <a:pt x="26743" y="472041"/>
                </a:cubicBezTo>
                <a:cubicBezTo>
                  <a:pt x="21827" y="419602"/>
                  <a:pt x="-18595" y="331659"/>
                  <a:pt x="10356" y="259009"/>
                </a:cubicBezTo>
                <a:cubicBezTo>
                  <a:pt x="39306" y="186360"/>
                  <a:pt x="202631" y="-4823"/>
                  <a:pt x="20372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BC61990A-D6D0-F49D-B9CE-99B92DA4C8D1}"/>
              </a:ext>
            </a:extLst>
          </p:cNvPr>
          <p:cNvSpPr/>
          <p:nvPr/>
        </p:nvSpPr>
        <p:spPr>
          <a:xfrm>
            <a:off x="5316578" y="5712542"/>
            <a:ext cx="94462" cy="257095"/>
          </a:xfrm>
          <a:custGeom>
            <a:avLst/>
            <a:gdLst>
              <a:gd name="connsiteX0" fmla="*/ 94441 w 94462"/>
              <a:gd name="connsiteY0" fmla="*/ 0 h 257095"/>
              <a:gd name="connsiteX1" fmla="*/ 38725 w 94462"/>
              <a:gd name="connsiteY1" fmla="*/ 104877 h 257095"/>
              <a:gd name="connsiteX2" fmla="*/ 2674 w 94462"/>
              <a:gd name="connsiteY2" fmla="*/ 255639 h 257095"/>
              <a:gd name="connsiteX3" fmla="*/ 5951 w 94462"/>
              <a:gd name="connsiteY3" fmla="*/ 176981 h 257095"/>
              <a:gd name="connsiteX4" fmla="*/ 32170 w 94462"/>
              <a:gd name="connsiteY4" fmla="*/ 104877 h 257095"/>
              <a:gd name="connsiteX5" fmla="*/ 94441 w 94462"/>
              <a:gd name="connsiteY5" fmla="*/ 0 h 2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62" h="257095">
                <a:moveTo>
                  <a:pt x="94441" y="0"/>
                </a:moveTo>
                <a:cubicBezTo>
                  <a:pt x="95533" y="0"/>
                  <a:pt x="54019" y="62271"/>
                  <a:pt x="38725" y="104877"/>
                </a:cubicBezTo>
                <a:cubicBezTo>
                  <a:pt x="23430" y="147484"/>
                  <a:pt x="8136" y="243622"/>
                  <a:pt x="2674" y="255639"/>
                </a:cubicBezTo>
                <a:cubicBezTo>
                  <a:pt x="-2788" y="267656"/>
                  <a:pt x="1035" y="202108"/>
                  <a:pt x="5951" y="176981"/>
                </a:cubicBezTo>
                <a:cubicBezTo>
                  <a:pt x="10867" y="151854"/>
                  <a:pt x="18514" y="132189"/>
                  <a:pt x="32170" y="104877"/>
                </a:cubicBezTo>
                <a:cubicBezTo>
                  <a:pt x="45826" y="77565"/>
                  <a:pt x="93349" y="0"/>
                  <a:pt x="944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15F7606-A71C-AE37-BA2F-9DA2B9DA7D2B}"/>
              </a:ext>
            </a:extLst>
          </p:cNvPr>
          <p:cNvSpPr/>
          <p:nvPr/>
        </p:nvSpPr>
        <p:spPr>
          <a:xfrm>
            <a:off x="5557753" y="5253680"/>
            <a:ext cx="122024" cy="75420"/>
          </a:xfrm>
          <a:custGeom>
            <a:avLst/>
            <a:gdLst>
              <a:gd name="connsiteX0" fmla="*/ 750 w 122024"/>
              <a:gd name="connsiteY0" fmla="*/ 75404 h 75420"/>
              <a:gd name="connsiteX1" fmla="*/ 82686 w 122024"/>
              <a:gd name="connsiteY1" fmla="*/ 6578 h 75420"/>
              <a:gd name="connsiteX2" fmla="*/ 122015 w 122024"/>
              <a:gd name="connsiteY2" fmla="*/ 9855 h 75420"/>
              <a:gd name="connsiteX3" fmla="*/ 85963 w 122024"/>
              <a:gd name="connsiteY3" fmla="*/ 23 h 75420"/>
              <a:gd name="connsiteX4" fmla="*/ 43357 w 122024"/>
              <a:gd name="connsiteY4" fmla="*/ 13133 h 75420"/>
              <a:gd name="connsiteX5" fmla="*/ 750 w 122024"/>
              <a:gd name="connsiteY5" fmla="*/ 75404 h 7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24" h="75420">
                <a:moveTo>
                  <a:pt x="750" y="75404"/>
                </a:moveTo>
                <a:cubicBezTo>
                  <a:pt x="7305" y="74311"/>
                  <a:pt x="62475" y="17503"/>
                  <a:pt x="82686" y="6578"/>
                </a:cubicBezTo>
                <a:cubicBezTo>
                  <a:pt x="102897" y="-4347"/>
                  <a:pt x="121469" y="10947"/>
                  <a:pt x="122015" y="9855"/>
                </a:cubicBezTo>
                <a:cubicBezTo>
                  <a:pt x="122561" y="8763"/>
                  <a:pt x="99073" y="-523"/>
                  <a:pt x="85963" y="23"/>
                </a:cubicBezTo>
                <a:cubicBezTo>
                  <a:pt x="72853" y="569"/>
                  <a:pt x="54282" y="2208"/>
                  <a:pt x="43357" y="13133"/>
                </a:cubicBezTo>
                <a:cubicBezTo>
                  <a:pt x="32432" y="24058"/>
                  <a:pt x="-5805" y="76497"/>
                  <a:pt x="750" y="75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32CA756-4EDA-19CE-BCDA-505796E29312}"/>
              </a:ext>
            </a:extLst>
          </p:cNvPr>
          <p:cNvSpPr/>
          <p:nvPr/>
        </p:nvSpPr>
        <p:spPr>
          <a:xfrm>
            <a:off x="3074180" y="5512587"/>
            <a:ext cx="66277" cy="150848"/>
          </a:xfrm>
          <a:custGeom>
            <a:avLst/>
            <a:gdLst>
              <a:gd name="connsiteX0" fmla="*/ 39 w 66277"/>
              <a:gd name="connsiteY0" fmla="*/ 32 h 150848"/>
              <a:gd name="connsiteX1" fmla="*/ 55755 w 66277"/>
              <a:gd name="connsiteY1" fmla="*/ 91800 h 150848"/>
              <a:gd name="connsiteX2" fmla="*/ 45923 w 66277"/>
              <a:gd name="connsiteY2" fmla="*/ 150794 h 150848"/>
              <a:gd name="connsiteX3" fmla="*/ 65588 w 66277"/>
              <a:gd name="connsiteY3" fmla="*/ 81968 h 150848"/>
              <a:gd name="connsiteX4" fmla="*/ 39 w 66277"/>
              <a:gd name="connsiteY4" fmla="*/ 32 h 1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77" h="150848">
                <a:moveTo>
                  <a:pt x="39" y="32"/>
                </a:moveTo>
                <a:cubicBezTo>
                  <a:pt x="-1600" y="1671"/>
                  <a:pt x="48108" y="66673"/>
                  <a:pt x="55755" y="91800"/>
                </a:cubicBezTo>
                <a:cubicBezTo>
                  <a:pt x="63402" y="116927"/>
                  <a:pt x="44284" y="152433"/>
                  <a:pt x="45923" y="150794"/>
                </a:cubicBezTo>
                <a:cubicBezTo>
                  <a:pt x="47562" y="149155"/>
                  <a:pt x="70504" y="104910"/>
                  <a:pt x="65588" y="81968"/>
                </a:cubicBezTo>
                <a:cubicBezTo>
                  <a:pt x="60672" y="59026"/>
                  <a:pt x="1678" y="-1607"/>
                  <a:pt x="3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ADF73CD-F9EC-5571-B60E-3A7CAB2B8991}"/>
              </a:ext>
            </a:extLst>
          </p:cNvPr>
          <p:cNvSpPr/>
          <p:nvPr/>
        </p:nvSpPr>
        <p:spPr>
          <a:xfrm>
            <a:off x="3276978" y="5886441"/>
            <a:ext cx="74678" cy="179074"/>
          </a:xfrm>
          <a:custGeom>
            <a:avLst/>
            <a:gdLst>
              <a:gd name="connsiteX0" fmla="*/ 34 w 74678"/>
              <a:gd name="connsiteY0" fmla="*/ 318 h 179074"/>
              <a:gd name="connsiteX1" fmla="*/ 64289 w 74678"/>
              <a:gd name="connsiteY1" fmla="*/ 128828 h 179074"/>
              <a:gd name="connsiteX2" fmla="*/ 44518 w 74678"/>
              <a:gd name="connsiteY2" fmla="*/ 178255 h 179074"/>
              <a:gd name="connsiteX3" fmla="*/ 74174 w 74678"/>
              <a:gd name="connsiteY3" fmla="*/ 94229 h 179074"/>
              <a:gd name="connsiteX4" fmla="*/ 34 w 74678"/>
              <a:gd name="connsiteY4" fmla="*/ 318 h 1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8" h="179074">
                <a:moveTo>
                  <a:pt x="34" y="318"/>
                </a:moveTo>
                <a:cubicBezTo>
                  <a:pt x="-1614" y="6085"/>
                  <a:pt x="56875" y="99172"/>
                  <a:pt x="64289" y="128828"/>
                </a:cubicBezTo>
                <a:cubicBezTo>
                  <a:pt x="71703" y="158484"/>
                  <a:pt x="42871" y="184022"/>
                  <a:pt x="44518" y="178255"/>
                </a:cubicBezTo>
                <a:cubicBezTo>
                  <a:pt x="46166" y="172489"/>
                  <a:pt x="79117" y="119766"/>
                  <a:pt x="74174" y="94229"/>
                </a:cubicBezTo>
                <a:cubicBezTo>
                  <a:pt x="69231" y="68692"/>
                  <a:pt x="1682" y="-5449"/>
                  <a:pt x="3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839B2F3-CA6F-0C2C-6408-A5AAC38B9656}"/>
              </a:ext>
            </a:extLst>
          </p:cNvPr>
          <p:cNvSpPr/>
          <p:nvPr/>
        </p:nvSpPr>
        <p:spPr>
          <a:xfrm>
            <a:off x="3359068" y="5419378"/>
            <a:ext cx="202277" cy="126912"/>
          </a:xfrm>
          <a:custGeom>
            <a:avLst/>
            <a:gdLst>
              <a:gd name="connsiteX0" fmla="*/ 1970 w 202277"/>
              <a:gd name="connsiteY0" fmla="*/ 126334 h 126912"/>
              <a:gd name="connsiteX1" fmla="*/ 199678 w 202277"/>
              <a:gd name="connsiteY1" fmla="*/ 2767 h 126912"/>
              <a:gd name="connsiteX2" fmla="*/ 105767 w 202277"/>
              <a:gd name="connsiteY2" fmla="*/ 47251 h 126912"/>
              <a:gd name="connsiteX3" fmla="*/ 1970 w 202277"/>
              <a:gd name="connsiteY3" fmla="*/ 126334 h 1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77" h="126912">
                <a:moveTo>
                  <a:pt x="1970" y="126334"/>
                </a:moveTo>
                <a:cubicBezTo>
                  <a:pt x="17622" y="118920"/>
                  <a:pt x="182378" y="15948"/>
                  <a:pt x="199678" y="2767"/>
                </a:cubicBezTo>
                <a:cubicBezTo>
                  <a:pt x="216978" y="-10414"/>
                  <a:pt x="143661" y="26657"/>
                  <a:pt x="105767" y="47251"/>
                </a:cubicBezTo>
                <a:cubicBezTo>
                  <a:pt x="67873" y="67845"/>
                  <a:pt x="-13682" y="133748"/>
                  <a:pt x="1970" y="126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32C3A0F-FA40-D284-AA20-DE70EF0246F2}"/>
              </a:ext>
            </a:extLst>
          </p:cNvPr>
          <p:cNvSpPr/>
          <p:nvPr/>
        </p:nvSpPr>
        <p:spPr>
          <a:xfrm>
            <a:off x="5172630" y="5525730"/>
            <a:ext cx="81463" cy="153435"/>
          </a:xfrm>
          <a:custGeom>
            <a:avLst/>
            <a:gdLst>
              <a:gd name="connsiteX0" fmla="*/ 81463 w 81463"/>
              <a:gd name="connsiteY0" fmla="*/ 212 h 153435"/>
              <a:gd name="connsiteX1" fmla="*/ 7322 w 81463"/>
              <a:gd name="connsiteY1" fmla="*/ 99066 h 153435"/>
              <a:gd name="connsiteX2" fmla="*/ 7322 w 81463"/>
              <a:gd name="connsiteY2" fmla="*/ 153435 h 153435"/>
              <a:gd name="connsiteX3" fmla="*/ 7322 w 81463"/>
              <a:gd name="connsiteY3" fmla="*/ 74352 h 153435"/>
              <a:gd name="connsiteX4" fmla="*/ 81463 w 81463"/>
              <a:gd name="connsiteY4" fmla="*/ 212 h 1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63" h="153435">
                <a:moveTo>
                  <a:pt x="81463" y="212"/>
                </a:moveTo>
                <a:cubicBezTo>
                  <a:pt x="81463" y="4331"/>
                  <a:pt x="19679" y="73529"/>
                  <a:pt x="7322" y="99066"/>
                </a:cubicBezTo>
                <a:cubicBezTo>
                  <a:pt x="-5035" y="124603"/>
                  <a:pt x="7322" y="153435"/>
                  <a:pt x="7322" y="153435"/>
                </a:cubicBezTo>
                <a:cubicBezTo>
                  <a:pt x="7322" y="149316"/>
                  <a:pt x="-9154" y="95770"/>
                  <a:pt x="7322" y="74352"/>
                </a:cubicBezTo>
                <a:cubicBezTo>
                  <a:pt x="23798" y="52934"/>
                  <a:pt x="81463" y="-3907"/>
                  <a:pt x="81463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4B5EAED4-6046-F538-AAE0-735B1CFAB8F3}"/>
              </a:ext>
            </a:extLst>
          </p:cNvPr>
          <p:cNvSpPr/>
          <p:nvPr/>
        </p:nvSpPr>
        <p:spPr>
          <a:xfrm>
            <a:off x="2807420" y="6266692"/>
            <a:ext cx="78532" cy="266357"/>
          </a:xfrm>
          <a:custGeom>
            <a:avLst/>
            <a:gdLst>
              <a:gd name="connsiteX0" fmla="*/ 35 w 78532"/>
              <a:gd name="connsiteY0" fmla="*/ 655 h 266357"/>
              <a:gd name="connsiteX1" fmla="*/ 74176 w 78532"/>
              <a:gd name="connsiteY1" fmla="*/ 218134 h 266357"/>
              <a:gd name="connsiteX2" fmla="*/ 69233 w 78532"/>
              <a:gd name="connsiteY2" fmla="*/ 262618 h 266357"/>
              <a:gd name="connsiteX3" fmla="*/ 64290 w 78532"/>
              <a:gd name="connsiteY3" fmla="*/ 153879 h 266357"/>
              <a:gd name="connsiteX4" fmla="*/ 35 w 78532"/>
              <a:gd name="connsiteY4" fmla="*/ 655 h 26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2" h="266357">
                <a:moveTo>
                  <a:pt x="35" y="655"/>
                </a:moveTo>
                <a:cubicBezTo>
                  <a:pt x="1683" y="11364"/>
                  <a:pt x="62643" y="174474"/>
                  <a:pt x="74176" y="218134"/>
                </a:cubicBezTo>
                <a:cubicBezTo>
                  <a:pt x="85709" y="261794"/>
                  <a:pt x="70881" y="273327"/>
                  <a:pt x="69233" y="262618"/>
                </a:cubicBezTo>
                <a:cubicBezTo>
                  <a:pt x="67585" y="251909"/>
                  <a:pt x="74175" y="194244"/>
                  <a:pt x="64290" y="153879"/>
                </a:cubicBezTo>
                <a:cubicBezTo>
                  <a:pt x="54405" y="113514"/>
                  <a:pt x="-1613" y="-10054"/>
                  <a:pt x="35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0E75F8F4-9DAA-44C0-28C4-14C63C30C69F}"/>
              </a:ext>
            </a:extLst>
          </p:cNvPr>
          <p:cNvSpPr/>
          <p:nvPr/>
        </p:nvSpPr>
        <p:spPr>
          <a:xfrm>
            <a:off x="2968522" y="6811968"/>
            <a:ext cx="339159" cy="409304"/>
          </a:xfrm>
          <a:custGeom>
            <a:avLst/>
            <a:gdLst>
              <a:gd name="connsiteX0" fmla="*/ 2042 w 339159"/>
              <a:gd name="connsiteY0" fmla="*/ 4019 h 409304"/>
              <a:gd name="connsiteX1" fmla="*/ 333203 w 339159"/>
              <a:gd name="connsiteY1" fmla="*/ 404378 h 409304"/>
              <a:gd name="connsiteX2" fmla="*/ 199750 w 339159"/>
              <a:gd name="connsiteY2" fmla="*/ 211613 h 409304"/>
              <a:gd name="connsiteX3" fmla="*/ 2042 w 339159"/>
              <a:gd name="connsiteY3" fmla="*/ 4019 h 40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159" h="409304">
                <a:moveTo>
                  <a:pt x="2042" y="4019"/>
                </a:moveTo>
                <a:cubicBezTo>
                  <a:pt x="24284" y="36146"/>
                  <a:pt x="300252" y="369779"/>
                  <a:pt x="333203" y="404378"/>
                </a:cubicBezTo>
                <a:cubicBezTo>
                  <a:pt x="366154" y="438977"/>
                  <a:pt x="254120" y="282458"/>
                  <a:pt x="199750" y="211613"/>
                </a:cubicBezTo>
                <a:cubicBezTo>
                  <a:pt x="145380" y="140768"/>
                  <a:pt x="-20200" y="-28108"/>
                  <a:pt x="2042" y="4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EE1CBCE3-B012-8E78-1A07-9FB094482D90}"/>
              </a:ext>
            </a:extLst>
          </p:cNvPr>
          <p:cNvSpPr/>
          <p:nvPr/>
        </p:nvSpPr>
        <p:spPr>
          <a:xfrm>
            <a:off x="3715462" y="6713967"/>
            <a:ext cx="800271" cy="99807"/>
          </a:xfrm>
          <a:custGeom>
            <a:avLst/>
            <a:gdLst>
              <a:gd name="connsiteX0" fmla="*/ 8506 w 800271"/>
              <a:gd name="connsiteY0" fmla="*/ 236 h 99807"/>
              <a:gd name="connsiteX1" fmla="*/ 506264 w 800271"/>
              <a:gd name="connsiteY1" fmla="*/ 70291 h 99807"/>
              <a:gd name="connsiteX2" fmla="*/ 366154 w 800271"/>
              <a:gd name="connsiteY2" fmla="*/ 77665 h 99807"/>
              <a:gd name="connsiteX3" fmla="*/ 797544 w 800271"/>
              <a:gd name="connsiteY3" fmla="*/ 99788 h 99807"/>
              <a:gd name="connsiteX4" fmla="*/ 532073 w 800271"/>
              <a:gd name="connsiteY4" fmla="*/ 81352 h 99807"/>
              <a:gd name="connsiteX5" fmla="*/ 174425 w 800271"/>
              <a:gd name="connsiteY5" fmla="*/ 70291 h 99807"/>
              <a:gd name="connsiteX6" fmla="*/ 299786 w 800271"/>
              <a:gd name="connsiteY6" fmla="*/ 70291 h 99807"/>
              <a:gd name="connsiteX7" fmla="*/ 196548 w 800271"/>
              <a:gd name="connsiteY7" fmla="*/ 48168 h 99807"/>
              <a:gd name="connsiteX8" fmla="*/ 8506 w 800271"/>
              <a:gd name="connsiteY8" fmla="*/ 236 h 9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271" h="99807">
                <a:moveTo>
                  <a:pt x="8506" y="236"/>
                </a:moveTo>
                <a:cubicBezTo>
                  <a:pt x="60125" y="3923"/>
                  <a:pt x="446656" y="57386"/>
                  <a:pt x="506264" y="70291"/>
                </a:cubicBezTo>
                <a:cubicBezTo>
                  <a:pt x="565872" y="83196"/>
                  <a:pt x="317607" y="72749"/>
                  <a:pt x="366154" y="77665"/>
                </a:cubicBezTo>
                <a:cubicBezTo>
                  <a:pt x="414701" y="82581"/>
                  <a:pt x="769891" y="99174"/>
                  <a:pt x="797544" y="99788"/>
                </a:cubicBezTo>
                <a:cubicBezTo>
                  <a:pt x="825197" y="100402"/>
                  <a:pt x="635926" y="86268"/>
                  <a:pt x="532073" y="81352"/>
                </a:cubicBezTo>
                <a:cubicBezTo>
                  <a:pt x="428220" y="76436"/>
                  <a:pt x="213139" y="72134"/>
                  <a:pt x="174425" y="70291"/>
                </a:cubicBezTo>
                <a:cubicBezTo>
                  <a:pt x="135711" y="68448"/>
                  <a:pt x="296099" y="73978"/>
                  <a:pt x="299786" y="70291"/>
                </a:cubicBezTo>
                <a:cubicBezTo>
                  <a:pt x="303473" y="66604"/>
                  <a:pt x="237720" y="59229"/>
                  <a:pt x="196548" y="48168"/>
                </a:cubicBezTo>
                <a:cubicBezTo>
                  <a:pt x="155376" y="37107"/>
                  <a:pt x="-43113" y="-3451"/>
                  <a:pt x="8506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6894B0E0-AD25-FDA8-C635-C1C93AAE44B2}"/>
              </a:ext>
            </a:extLst>
          </p:cNvPr>
          <p:cNvSpPr/>
          <p:nvPr/>
        </p:nvSpPr>
        <p:spPr>
          <a:xfrm>
            <a:off x="3940914" y="6868481"/>
            <a:ext cx="750115" cy="98323"/>
          </a:xfrm>
          <a:custGeom>
            <a:avLst/>
            <a:gdLst>
              <a:gd name="connsiteX0" fmla="*/ 592 w 750115"/>
              <a:gd name="connsiteY0" fmla="*/ 15329 h 98323"/>
              <a:gd name="connsiteX1" fmla="*/ 332431 w 750115"/>
              <a:gd name="connsiteY1" fmla="*/ 33764 h 98323"/>
              <a:gd name="connsiteX2" fmla="*/ 236567 w 750115"/>
              <a:gd name="connsiteY2" fmla="*/ 580 h 98323"/>
              <a:gd name="connsiteX3" fmla="*/ 461480 w 750115"/>
              <a:gd name="connsiteY3" fmla="*/ 19016 h 98323"/>
              <a:gd name="connsiteX4" fmla="*/ 749073 w 750115"/>
              <a:gd name="connsiteY4" fmla="*/ 580 h 98323"/>
              <a:gd name="connsiteX5" fmla="*/ 564718 w 750115"/>
              <a:gd name="connsiteY5" fmla="*/ 4267 h 98323"/>
              <a:gd name="connsiteX6" fmla="*/ 240254 w 750115"/>
              <a:gd name="connsiteY6" fmla="*/ 15329 h 98323"/>
              <a:gd name="connsiteX7" fmla="*/ 476228 w 750115"/>
              <a:gd name="connsiteY7" fmla="*/ 96445 h 98323"/>
              <a:gd name="connsiteX8" fmla="*/ 384051 w 750115"/>
              <a:gd name="connsiteY8" fmla="*/ 74322 h 98323"/>
              <a:gd name="connsiteX9" fmla="*/ 15341 w 750115"/>
              <a:gd name="connsiteY9" fmla="*/ 85384 h 98323"/>
              <a:gd name="connsiteX10" fmla="*/ 409860 w 750115"/>
              <a:gd name="connsiteY10" fmla="*/ 70635 h 98323"/>
              <a:gd name="connsiteX11" fmla="*/ 255002 w 750115"/>
              <a:gd name="connsiteY11" fmla="*/ 26390 h 98323"/>
              <a:gd name="connsiteX12" fmla="*/ 592 w 750115"/>
              <a:gd name="connsiteY12" fmla="*/ 15329 h 9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115" h="98323">
                <a:moveTo>
                  <a:pt x="592" y="15329"/>
                </a:moveTo>
                <a:cubicBezTo>
                  <a:pt x="13497" y="16558"/>
                  <a:pt x="293102" y="36222"/>
                  <a:pt x="332431" y="33764"/>
                </a:cubicBezTo>
                <a:cubicBezTo>
                  <a:pt x="371760" y="31306"/>
                  <a:pt x="215059" y="3038"/>
                  <a:pt x="236567" y="580"/>
                </a:cubicBezTo>
                <a:cubicBezTo>
                  <a:pt x="258075" y="-1878"/>
                  <a:pt x="376062" y="19016"/>
                  <a:pt x="461480" y="19016"/>
                </a:cubicBezTo>
                <a:cubicBezTo>
                  <a:pt x="546898" y="19016"/>
                  <a:pt x="731867" y="3038"/>
                  <a:pt x="749073" y="580"/>
                </a:cubicBezTo>
                <a:cubicBezTo>
                  <a:pt x="766279" y="-1878"/>
                  <a:pt x="564718" y="4267"/>
                  <a:pt x="564718" y="4267"/>
                </a:cubicBezTo>
                <a:cubicBezTo>
                  <a:pt x="479915" y="6725"/>
                  <a:pt x="255002" y="-34"/>
                  <a:pt x="240254" y="15329"/>
                </a:cubicBezTo>
                <a:cubicBezTo>
                  <a:pt x="225506" y="30692"/>
                  <a:pt x="452262" y="86613"/>
                  <a:pt x="476228" y="96445"/>
                </a:cubicBezTo>
                <a:cubicBezTo>
                  <a:pt x="500194" y="106277"/>
                  <a:pt x="384051" y="74322"/>
                  <a:pt x="384051" y="74322"/>
                </a:cubicBezTo>
                <a:lnTo>
                  <a:pt x="15341" y="85384"/>
                </a:lnTo>
                <a:cubicBezTo>
                  <a:pt x="19642" y="84770"/>
                  <a:pt x="369917" y="80467"/>
                  <a:pt x="409860" y="70635"/>
                </a:cubicBezTo>
                <a:cubicBezTo>
                  <a:pt x="449803" y="60803"/>
                  <a:pt x="320755" y="34379"/>
                  <a:pt x="255002" y="26390"/>
                </a:cubicBezTo>
                <a:cubicBezTo>
                  <a:pt x="189249" y="18401"/>
                  <a:pt x="-12313" y="14100"/>
                  <a:pt x="592" y="15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84FF63C-F52F-2713-4712-85CF7404047D}"/>
              </a:ext>
            </a:extLst>
          </p:cNvPr>
          <p:cNvSpPr/>
          <p:nvPr/>
        </p:nvSpPr>
        <p:spPr>
          <a:xfrm>
            <a:off x="2105414" y="4846294"/>
            <a:ext cx="156208" cy="946622"/>
          </a:xfrm>
          <a:custGeom>
            <a:avLst/>
            <a:gdLst>
              <a:gd name="connsiteX0" fmla="*/ 156202 w 156208"/>
              <a:gd name="connsiteY0" fmla="*/ 26 h 946622"/>
              <a:gd name="connsiteX1" fmla="*/ 9898 w 156208"/>
              <a:gd name="connsiteY1" fmla="*/ 341402 h 946622"/>
              <a:gd name="connsiteX2" fmla="*/ 22090 w 156208"/>
              <a:gd name="connsiteY2" fmla="*/ 475514 h 946622"/>
              <a:gd name="connsiteX3" fmla="*/ 46474 w 156208"/>
              <a:gd name="connsiteY3" fmla="*/ 408458 h 946622"/>
              <a:gd name="connsiteX4" fmla="*/ 34282 w 156208"/>
              <a:gd name="connsiteY4" fmla="*/ 566954 h 946622"/>
              <a:gd name="connsiteX5" fmla="*/ 150106 w 156208"/>
              <a:gd name="connsiteY5" fmla="*/ 944906 h 946622"/>
              <a:gd name="connsiteX6" fmla="*/ 89146 w 156208"/>
              <a:gd name="connsiteY6" fmla="*/ 688874 h 946622"/>
              <a:gd name="connsiteX7" fmla="*/ 64762 w 156208"/>
              <a:gd name="connsiteY7" fmla="*/ 274346 h 946622"/>
              <a:gd name="connsiteX8" fmla="*/ 3802 w 156208"/>
              <a:gd name="connsiteY8" fmla="*/ 359690 h 946622"/>
              <a:gd name="connsiteX9" fmla="*/ 156202 w 156208"/>
              <a:gd name="connsiteY9" fmla="*/ 26 h 94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08" h="946622">
                <a:moveTo>
                  <a:pt x="156202" y="26"/>
                </a:moveTo>
                <a:cubicBezTo>
                  <a:pt x="157218" y="-3022"/>
                  <a:pt x="32250" y="262154"/>
                  <a:pt x="9898" y="341402"/>
                </a:cubicBezTo>
                <a:cubicBezTo>
                  <a:pt x="-12454" y="420650"/>
                  <a:pt x="15994" y="464338"/>
                  <a:pt x="22090" y="475514"/>
                </a:cubicBezTo>
                <a:cubicBezTo>
                  <a:pt x="28186" y="486690"/>
                  <a:pt x="44442" y="393218"/>
                  <a:pt x="46474" y="408458"/>
                </a:cubicBezTo>
                <a:cubicBezTo>
                  <a:pt x="48506" y="423698"/>
                  <a:pt x="17010" y="477546"/>
                  <a:pt x="34282" y="566954"/>
                </a:cubicBezTo>
                <a:cubicBezTo>
                  <a:pt x="51554" y="656362"/>
                  <a:pt x="140962" y="924586"/>
                  <a:pt x="150106" y="944906"/>
                </a:cubicBezTo>
                <a:cubicBezTo>
                  <a:pt x="159250" y="965226"/>
                  <a:pt x="103370" y="800634"/>
                  <a:pt x="89146" y="688874"/>
                </a:cubicBezTo>
                <a:cubicBezTo>
                  <a:pt x="74922" y="577114"/>
                  <a:pt x="78986" y="329210"/>
                  <a:pt x="64762" y="274346"/>
                </a:cubicBezTo>
                <a:cubicBezTo>
                  <a:pt x="50538" y="219482"/>
                  <a:pt x="-16518" y="401346"/>
                  <a:pt x="3802" y="359690"/>
                </a:cubicBezTo>
                <a:cubicBezTo>
                  <a:pt x="24122" y="318034"/>
                  <a:pt x="155186" y="3074"/>
                  <a:pt x="15620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30E4FCD-2A22-4917-F741-5620C7B7983D}"/>
              </a:ext>
            </a:extLst>
          </p:cNvPr>
          <p:cNvSpPr/>
          <p:nvPr/>
        </p:nvSpPr>
        <p:spPr>
          <a:xfrm>
            <a:off x="2168114" y="5742170"/>
            <a:ext cx="589109" cy="780129"/>
          </a:xfrm>
          <a:custGeom>
            <a:avLst/>
            <a:gdLst>
              <a:gd name="connsiteX0" fmla="*/ 148366 w 589109"/>
              <a:gd name="connsiteY0" fmla="*/ 262 h 780129"/>
              <a:gd name="connsiteX1" fmla="*/ 184942 w 589109"/>
              <a:gd name="connsiteY1" fmla="*/ 305062 h 780129"/>
              <a:gd name="connsiteX2" fmla="*/ 440974 w 589109"/>
              <a:gd name="connsiteY2" fmla="*/ 554998 h 780129"/>
              <a:gd name="connsiteX3" fmla="*/ 575086 w 589109"/>
              <a:gd name="connsiteY3" fmla="*/ 774454 h 780129"/>
              <a:gd name="connsiteX4" fmla="*/ 520222 w 589109"/>
              <a:gd name="connsiteY4" fmla="*/ 683014 h 780129"/>
              <a:gd name="connsiteX5" fmla="*/ 2062 w 589109"/>
              <a:gd name="connsiteY5" fmla="*/ 341638 h 780129"/>
              <a:gd name="connsiteX6" fmla="*/ 331246 w 589109"/>
              <a:gd name="connsiteY6" fmla="*/ 500134 h 780129"/>
              <a:gd name="connsiteX7" fmla="*/ 130078 w 589109"/>
              <a:gd name="connsiteY7" fmla="*/ 256294 h 780129"/>
              <a:gd name="connsiteX8" fmla="*/ 148366 w 589109"/>
              <a:gd name="connsiteY8" fmla="*/ 262 h 78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109" h="780129">
                <a:moveTo>
                  <a:pt x="148366" y="262"/>
                </a:moveTo>
                <a:cubicBezTo>
                  <a:pt x="157510" y="8390"/>
                  <a:pt x="136174" y="212606"/>
                  <a:pt x="184942" y="305062"/>
                </a:cubicBezTo>
                <a:cubicBezTo>
                  <a:pt x="233710" y="397518"/>
                  <a:pt x="375950" y="476766"/>
                  <a:pt x="440974" y="554998"/>
                </a:cubicBezTo>
                <a:cubicBezTo>
                  <a:pt x="505998" y="633230"/>
                  <a:pt x="561878" y="753118"/>
                  <a:pt x="575086" y="774454"/>
                </a:cubicBezTo>
                <a:cubicBezTo>
                  <a:pt x="588294" y="795790"/>
                  <a:pt x="615726" y="755150"/>
                  <a:pt x="520222" y="683014"/>
                </a:cubicBezTo>
                <a:cubicBezTo>
                  <a:pt x="424718" y="610878"/>
                  <a:pt x="33558" y="372118"/>
                  <a:pt x="2062" y="341638"/>
                </a:cubicBezTo>
                <a:cubicBezTo>
                  <a:pt x="-29434" y="311158"/>
                  <a:pt x="309910" y="514358"/>
                  <a:pt x="331246" y="500134"/>
                </a:cubicBezTo>
                <a:cubicBezTo>
                  <a:pt x="352582" y="485910"/>
                  <a:pt x="157510" y="337574"/>
                  <a:pt x="130078" y="256294"/>
                </a:cubicBezTo>
                <a:cubicBezTo>
                  <a:pt x="102646" y="175014"/>
                  <a:pt x="139222" y="-7866"/>
                  <a:pt x="148366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A77A7A6-347C-F711-C40A-821E1C55EF68}"/>
              </a:ext>
            </a:extLst>
          </p:cNvPr>
          <p:cNvSpPr/>
          <p:nvPr/>
        </p:nvSpPr>
        <p:spPr>
          <a:xfrm>
            <a:off x="5949681" y="5096219"/>
            <a:ext cx="241615" cy="1228088"/>
          </a:xfrm>
          <a:custGeom>
            <a:avLst/>
            <a:gdLst>
              <a:gd name="connsiteX0" fmla="*/ 15 w 241615"/>
              <a:gd name="connsiteY0" fmla="*/ 37 h 1228088"/>
              <a:gd name="connsiteX1" fmla="*/ 237759 w 241615"/>
              <a:gd name="connsiteY1" fmla="*/ 438949 h 1228088"/>
              <a:gd name="connsiteX2" fmla="*/ 146319 w 241615"/>
              <a:gd name="connsiteY2" fmla="*/ 676693 h 1228088"/>
              <a:gd name="connsiteX3" fmla="*/ 134127 w 241615"/>
              <a:gd name="connsiteY3" fmla="*/ 1225333 h 1228088"/>
              <a:gd name="connsiteX4" fmla="*/ 109743 w 241615"/>
              <a:gd name="connsiteY4" fmla="*/ 865669 h 1228088"/>
              <a:gd name="connsiteX5" fmla="*/ 188991 w 241615"/>
              <a:gd name="connsiteY5" fmla="*/ 353605 h 1228088"/>
              <a:gd name="connsiteX6" fmla="*/ 170703 w 241615"/>
              <a:gd name="connsiteY6" fmla="*/ 560869 h 1228088"/>
              <a:gd name="connsiteX7" fmla="*/ 225567 w 241615"/>
              <a:gd name="connsiteY7" fmla="*/ 414565 h 1228088"/>
              <a:gd name="connsiteX8" fmla="*/ 15 w 241615"/>
              <a:gd name="connsiteY8" fmla="*/ 37 h 122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5" h="1228088">
                <a:moveTo>
                  <a:pt x="15" y="37"/>
                </a:moveTo>
                <a:cubicBezTo>
                  <a:pt x="2047" y="4101"/>
                  <a:pt x="213375" y="326173"/>
                  <a:pt x="237759" y="438949"/>
                </a:cubicBezTo>
                <a:cubicBezTo>
                  <a:pt x="262143" y="551725"/>
                  <a:pt x="163591" y="545629"/>
                  <a:pt x="146319" y="676693"/>
                </a:cubicBezTo>
                <a:cubicBezTo>
                  <a:pt x="129047" y="807757"/>
                  <a:pt x="140223" y="1193837"/>
                  <a:pt x="134127" y="1225333"/>
                </a:cubicBezTo>
                <a:cubicBezTo>
                  <a:pt x="128031" y="1256829"/>
                  <a:pt x="100599" y="1010957"/>
                  <a:pt x="109743" y="865669"/>
                </a:cubicBezTo>
                <a:cubicBezTo>
                  <a:pt x="118887" y="720381"/>
                  <a:pt x="178831" y="404405"/>
                  <a:pt x="188991" y="353605"/>
                </a:cubicBezTo>
                <a:cubicBezTo>
                  <a:pt x="199151" y="302805"/>
                  <a:pt x="164607" y="550709"/>
                  <a:pt x="170703" y="560869"/>
                </a:cubicBezTo>
                <a:cubicBezTo>
                  <a:pt x="176799" y="571029"/>
                  <a:pt x="256047" y="503973"/>
                  <a:pt x="225567" y="414565"/>
                </a:cubicBezTo>
                <a:cubicBezTo>
                  <a:pt x="195087" y="325157"/>
                  <a:pt x="-2017" y="-4027"/>
                  <a:pt x="1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7DECE53-9DB9-EB7E-661F-94651A931300}"/>
              </a:ext>
            </a:extLst>
          </p:cNvPr>
          <p:cNvSpPr/>
          <p:nvPr/>
        </p:nvSpPr>
        <p:spPr>
          <a:xfrm>
            <a:off x="6736004" y="4767056"/>
            <a:ext cx="329795" cy="1158256"/>
          </a:xfrm>
          <a:custGeom>
            <a:avLst/>
            <a:gdLst>
              <a:gd name="connsiteX0" fmla="*/ 76 w 329795"/>
              <a:gd name="connsiteY0" fmla="*/ 16 h 1158256"/>
              <a:gd name="connsiteX1" fmla="*/ 237820 w 329795"/>
              <a:gd name="connsiteY1" fmla="*/ 274336 h 1158256"/>
              <a:gd name="connsiteX2" fmla="*/ 280492 w 329795"/>
              <a:gd name="connsiteY2" fmla="*/ 573040 h 1158256"/>
              <a:gd name="connsiteX3" fmla="*/ 280492 w 329795"/>
              <a:gd name="connsiteY3" fmla="*/ 548656 h 1158256"/>
              <a:gd name="connsiteX4" fmla="*/ 237820 w 329795"/>
              <a:gd name="connsiteY4" fmla="*/ 890032 h 1158256"/>
              <a:gd name="connsiteX5" fmla="*/ 237820 w 329795"/>
              <a:gd name="connsiteY5" fmla="*/ 859552 h 1158256"/>
              <a:gd name="connsiteX6" fmla="*/ 109804 w 329795"/>
              <a:gd name="connsiteY6" fmla="*/ 1158256 h 1158256"/>
              <a:gd name="connsiteX7" fmla="*/ 170764 w 329795"/>
              <a:gd name="connsiteY7" fmla="*/ 859552 h 1158256"/>
              <a:gd name="connsiteX8" fmla="*/ 329260 w 329795"/>
              <a:gd name="connsiteY8" fmla="*/ 609616 h 1158256"/>
              <a:gd name="connsiteX9" fmla="*/ 213436 w 329795"/>
              <a:gd name="connsiteY9" fmla="*/ 286528 h 1158256"/>
              <a:gd name="connsiteX10" fmla="*/ 76 w 329795"/>
              <a:gd name="connsiteY10" fmla="*/ 16 h 11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795" h="1158256">
                <a:moveTo>
                  <a:pt x="76" y="16"/>
                </a:moveTo>
                <a:cubicBezTo>
                  <a:pt x="4140" y="-2016"/>
                  <a:pt x="191084" y="178832"/>
                  <a:pt x="237820" y="274336"/>
                </a:cubicBezTo>
                <a:cubicBezTo>
                  <a:pt x="284556" y="369840"/>
                  <a:pt x="273380" y="527320"/>
                  <a:pt x="280492" y="573040"/>
                </a:cubicBezTo>
                <a:cubicBezTo>
                  <a:pt x="287604" y="618760"/>
                  <a:pt x="287604" y="495824"/>
                  <a:pt x="280492" y="548656"/>
                </a:cubicBezTo>
                <a:cubicBezTo>
                  <a:pt x="273380" y="601488"/>
                  <a:pt x="237820" y="890032"/>
                  <a:pt x="237820" y="890032"/>
                </a:cubicBezTo>
                <a:cubicBezTo>
                  <a:pt x="230708" y="941848"/>
                  <a:pt x="259156" y="814848"/>
                  <a:pt x="237820" y="859552"/>
                </a:cubicBezTo>
                <a:cubicBezTo>
                  <a:pt x="216484" y="904256"/>
                  <a:pt x="120980" y="1158256"/>
                  <a:pt x="109804" y="1158256"/>
                </a:cubicBezTo>
                <a:cubicBezTo>
                  <a:pt x="98628" y="1158256"/>
                  <a:pt x="134188" y="950992"/>
                  <a:pt x="170764" y="859552"/>
                </a:cubicBezTo>
                <a:cubicBezTo>
                  <a:pt x="207340" y="768112"/>
                  <a:pt x="322148" y="705120"/>
                  <a:pt x="329260" y="609616"/>
                </a:cubicBezTo>
                <a:cubicBezTo>
                  <a:pt x="336372" y="514112"/>
                  <a:pt x="271348" y="387112"/>
                  <a:pt x="213436" y="286528"/>
                </a:cubicBezTo>
                <a:cubicBezTo>
                  <a:pt x="155524" y="185944"/>
                  <a:pt x="-3988" y="2048"/>
                  <a:pt x="7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D025D06D-2053-572E-2A64-DD8EB72EFDB3}"/>
              </a:ext>
            </a:extLst>
          </p:cNvPr>
          <p:cNvSpPr/>
          <p:nvPr/>
        </p:nvSpPr>
        <p:spPr>
          <a:xfrm>
            <a:off x="6120167" y="5820405"/>
            <a:ext cx="799564" cy="525620"/>
          </a:xfrm>
          <a:custGeom>
            <a:avLst/>
            <a:gdLst>
              <a:gd name="connsiteX0" fmla="*/ 217 w 799564"/>
              <a:gd name="connsiteY0" fmla="*/ 525531 h 525620"/>
              <a:gd name="connsiteX1" fmla="*/ 177001 w 799564"/>
              <a:gd name="connsiteY1" fmla="*/ 373131 h 525620"/>
              <a:gd name="connsiteX2" fmla="*/ 329401 w 799564"/>
              <a:gd name="connsiteY2" fmla="*/ 397515 h 525620"/>
              <a:gd name="connsiteX3" fmla="*/ 652489 w 799564"/>
              <a:gd name="connsiteY3" fmla="*/ 208539 h 525620"/>
              <a:gd name="connsiteX4" fmla="*/ 329401 w 799564"/>
              <a:gd name="connsiteY4" fmla="*/ 476763 h 525620"/>
              <a:gd name="connsiteX5" fmla="*/ 798793 w 799564"/>
              <a:gd name="connsiteY5" fmla="*/ 1275 h 525620"/>
              <a:gd name="connsiteX6" fmla="*/ 433033 w 799564"/>
              <a:gd name="connsiteY6" fmla="*/ 336555 h 525620"/>
              <a:gd name="connsiteX7" fmla="*/ 164809 w 799564"/>
              <a:gd name="connsiteY7" fmla="*/ 324363 h 525620"/>
              <a:gd name="connsiteX8" fmla="*/ 140425 w 799564"/>
              <a:gd name="connsiteY8" fmla="*/ 348747 h 525620"/>
              <a:gd name="connsiteX9" fmla="*/ 217 w 799564"/>
              <a:gd name="connsiteY9" fmla="*/ 525531 h 5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564" h="525620">
                <a:moveTo>
                  <a:pt x="217" y="525531"/>
                </a:moveTo>
                <a:cubicBezTo>
                  <a:pt x="6313" y="529595"/>
                  <a:pt x="122137" y="394467"/>
                  <a:pt x="177001" y="373131"/>
                </a:cubicBezTo>
                <a:cubicBezTo>
                  <a:pt x="231865" y="351795"/>
                  <a:pt x="250153" y="424947"/>
                  <a:pt x="329401" y="397515"/>
                </a:cubicBezTo>
                <a:cubicBezTo>
                  <a:pt x="408649" y="370083"/>
                  <a:pt x="652489" y="195331"/>
                  <a:pt x="652489" y="208539"/>
                </a:cubicBezTo>
                <a:cubicBezTo>
                  <a:pt x="652489" y="221747"/>
                  <a:pt x="305017" y="511307"/>
                  <a:pt x="329401" y="476763"/>
                </a:cubicBezTo>
                <a:cubicBezTo>
                  <a:pt x="353785" y="442219"/>
                  <a:pt x="781521" y="24643"/>
                  <a:pt x="798793" y="1275"/>
                </a:cubicBezTo>
                <a:cubicBezTo>
                  <a:pt x="816065" y="-22093"/>
                  <a:pt x="538697" y="282707"/>
                  <a:pt x="433033" y="336555"/>
                </a:cubicBezTo>
                <a:cubicBezTo>
                  <a:pt x="327369" y="390403"/>
                  <a:pt x="164809" y="324363"/>
                  <a:pt x="164809" y="324363"/>
                </a:cubicBezTo>
                <a:cubicBezTo>
                  <a:pt x="116041" y="326395"/>
                  <a:pt x="162777" y="310139"/>
                  <a:pt x="140425" y="348747"/>
                </a:cubicBezTo>
                <a:cubicBezTo>
                  <a:pt x="118073" y="387355"/>
                  <a:pt x="-5879" y="521467"/>
                  <a:pt x="217" y="525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4E26AF3-CF56-1E3D-19FE-203714E854C6}"/>
              </a:ext>
            </a:extLst>
          </p:cNvPr>
          <p:cNvSpPr/>
          <p:nvPr/>
        </p:nvSpPr>
        <p:spPr>
          <a:xfrm>
            <a:off x="6777654" y="4982162"/>
            <a:ext cx="202676" cy="865438"/>
          </a:xfrm>
          <a:custGeom>
            <a:avLst/>
            <a:gdLst>
              <a:gd name="connsiteX0" fmla="*/ 1098 w 202676"/>
              <a:gd name="connsiteY0" fmla="*/ 10462 h 865438"/>
              <a:gd name="connsiteX1" fmla="*/ 123018 w 202676"/>
              <a:gd name="connsiteY1" fmla="*/ 83614 h 865438"/>
              <a:gd name="connsiteX2" fmla="*/ 153498 w 202676"/>
              <a:gd name="connsiteY2" fmla="*/ 309166 h 865438"/>
              <a:gd name="connsiteX3" fmla="*/ 183978 w 202676"/>
              <a:gd name="connsiteY3" fmla="*/ 327454 h 865438"/>
              <a:gd name="connsiteX4" fmla="*/ 123018 w 202676"/>
              <a:gd name="connsiteY4" fmla="*/ 455470 h 865438"/>
              <a:gd name="connsiteX5" fmla="*/ 37674 w 202676"/>
              <a:gd name="connsiteY5" fmla="*/ 863902 h 865438"/>
              <a:gd name="connsiteX6" fmla="*/ 68154 w 202676"/>
              <a:gd name="connsiteY6" fmla="*/ 583486 h 865438"/>
              <a:gd name="connsiteX7" fmla="*/ 202266 w 202676"/>
              <a:gd name="connsiteY7" fmla="*/ 290878 h 865438"/>
              <a:gd name="connsiteX8" fmla="*/ 1098 w 202676"/>
              <a:gd name="connsiteY8" fmla="*/ 10462 h 86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76" h="865438">
                <a:moveTo>
                  <a:pt x="1098" y="10462"/>
                </a:moveTo>
                <a:cubicBezTo>
                  <a:pt x="-12110" y="-24082"/>
                  <a:pt x="97618" y="33830"/>
                  <a:pt x="123018" y="83614"/>
                </a:cubicBezTo>
                <a:cubicBezTo>
                  <a:pt x="148418" y="133398"/>
                  <a:pt x="143338" y="268526"/>
                  <a:pt x="153498" y="309166"/>
                </a:cubicBezTo>
                <a:cubicBezTo>
                  <a:pt x="163658" y="349806"/>
                  <a:pt x="189058" y="303070"/>
                  <a:pt x="183978" y="327454"/>
                </a:cubicBezTo>
                <a:cubicBezTo>
                  <a:pt x="178898" y="351838"/>
                  <a:pt x="147402" y="366062"/>
                  <a:pt x="123018" y="455470"/>
                </a:cubicBezTo>
                <a:cubicBezTo>
                  <a:pt x="98634" y="544878"/>
                  <a:pt x="46818" y="842566"/>
                  <a:pt x="37674" y="863902"/>
                </a:cubicBezTo>
                <a:cubicBezTo>
                  <a:pt x="28530" y="885238"/>
                  <a:pt x="40722" y="678990"/>
                  <a:pt x="68154" y="583486"/>
                </a:cubicBezTo>
                <a:cubicBezTo>
                  <a:pt x="95586" y="487982"/>
                  <a:pt x="210394" y="384350"/>
                  <a:pt x="202266" y="290878"/>
                </a:cubicBezTo>
                <a:cubicBezTo>
                  <a:pt x="194138" y="197406"/>
                  <a:pt x="14306" y="45006"/>
                  <a:pt x="1098" y="10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73462FE1-62F9-3A7E-6BEC-58FE647E6EA1}"/>
              </a:ext>
            </a:extLst>
          </p:cNvPr>
          <p:cNvSpPr/>
          <p:nvPr/>
        </p:nvSpPr>
        <p:spPr>
          <a:xfrm>
            <a:off x="6144701" y="5438302"/>
            <a:ext cx="362216" cy="932197"/>
          </a:xfrm>
          <a:custGeom>
            <a:avLst/>
            <a:gdLst>
              <a:gd name="connsiteX0" fmla="*/ 323155 w 362216"/>
              <a:gd name="connsiteY0" fmla="*/ 84674 h 932197"/>
              <a:gd name="connsiteX1" fmla="*/ 189043 w 362216"/>
              <a:gd name="connsiteY1" fmla="*/ 407762 h 932197"/>
              <a:gd name="connsiteX2" fmla="*/ 121987 w 362216"/>
              <a:gd name="connsiteY2" fmla="*/ 675986 h 932197"/>
              <a:gd name="connsiteX3" fmla="*/ 146371 w 362216"/>
              <a:gd name="connsiteY3" fmla="*/ 474818 h 932197"/>
              <a:gd name="connsiteX4" fmla="*/ 67 w 362216"/>
              <a:gd name="connsiteY4" fmla="*/ 932018 h 932197"/>
              <a:gd name="connsiteX5" fmla="*/ 128083 w 362216"/>
              <a:gd name="connsiteY5" fmla="*/ 413858 h 932197"/>
              <a:gd name="connsiteX6" fmla="*/ 176851 w 362216"/>
              <a:gd name="connsiteY6" fmla="*/ 96866 h 932197"/>
              <a:gd name="connsiteX7" fmla="*/ 67123 w 362216"/>
              <a:gd name="connsiteY7" fmla="*/ 572354 h 932197"/>
              <a:gd name="connsiteX8" fmla="*/ 341443 w 362216"/>
              <a:gd name="connsiteY8" fmla="*/ 35906 h 932197"/>
              <a:gd name="connsiteX9" fmla="*/ 323155 w 362216"/>
              <a:gd name="connsiteY9" fmla="*/ 84674 h 93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16" h="932197">
                <a:moveTo>
                  <a:pt x="323155" y="84674"/>
                </a:moveTo>
                <a:cubicBezTo>
                  <a:pt x="297755" y="146650"/>
                  <a:pt x="222571" y="309210"/>
                  <a:pt x="189043" y="407762"/>
                </a:cubicBezTo>
                <a:cubicBezTo>
                  <a:pt x="155515" y="506314"/>
                  <a:pt x="129099" y="664810"/>
                  <a:pt x="121987" y="675986"/>
                </a:cubicBezTo>
                <a:cubicBezTo>
                  <a:pt x="114875" y="687162"/>
                  <a:pt x="166691" y="432146"/>
                  <a:pt x="146371" y="474818"/>
                </a:cubicBezTo>
                <a:cubicBezTo>
                  <a:pt x="126051" y="517490"/>
                  <a:pt x="3115" y="942178"/>
                  <a:pt x="67" y="932018"/>
                </a:cubicBezTo>
                <a:cubicBezTo>
                  <a:pt x="-2981" y="921858"/>
                  <a:pt x="98619" y="553050"/>
                  <a:pt x="128083" y="413858"/>
                </a:cubicBezTo>
                <a:cubicBezTo>
                  <a:pt x="157547" y="274666"/>
                  <a:pt x="187011" y="70450"/>
                  <a:pt x="176851" y="96866"/>
                </a:cubicBezTo>
                <a:cubicBezTo>
                  <a:pt x="166691" y="123282"/>
                  <a:pt x="39691" y="582514"/>
                  <a:pt x="67123" y="572354"/>
                </a:cubicBezTo>
                <a:cubicBezTo>
                  <a:pt x="94555" y="562194"/>
                  <a:pt x="296739" y="114138"/>
                  <a:pt x="341443" y="35906"/>
                </a:cubicBezTo>
                <a:cubicBezTo>
                  <a:pt x="386147" y="-42326"/>
                  <a:pt x="348555" y="22698"/>
                  <a:pt x="323155" y="84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24B2281-7E42-DFEB-B978-1247D7574B4D}"/>
              </a:ext>
            </a:extLst>
          </p:cNvPr>
          <p:cNvSpPr/>
          <p:nvPr/>
        </p:nvSpPr>
        <p:spPr>
          <a:xfrm>
            <a:off x="2208703" y="5082307"/>
            <a:ext cx="196304" cy="572785"/>
          </a:xfrm>
          <a:custGeom>
            <a:avLst/>
            <a:gdLst>
              <a:gd name="connsiteX0" fmla="*/ 75209 w 196304"/>
              <a:gd name="connsiteY0" fmla="*/ 15786 h 572785"/>
              <a:gd name="connsiteX1" fmla="*/ 53 w 196304"/>
              <a:gd name="connsiteY1" fmla="*/ 383216 h 572785"/>
              <a:gd name="connsiteX2" fmla="*/ 62683 w 196304"/>
              <a:gd name="connsiteY2" fmla="*/ 303885 h 572785"/>
              <a:gd name="connsiteX3" fmla="*/ 33456 w 196304"/>
              <a:gd name="connsiteY3" fmla="*/ 475074 h 572785"/>
              <a:gd name="connsiteX4" fmla="*/ 196294 w 196304"/>
              <a:gd name="connsiteY4" fmla="*/ 283008 h 572785"/>
              <a:gd name="connsiteX5" fmla="*/ 25105 w 196304"/>
              <a:gd name="connsiteY5" fmla="*/ 571107 h 572785"/>
              <a:gd name="connsiteX6" fmla="*/ 54333 w 196304"/>
              <a:gd name="connsiteY6" fmla="*/ 387392 h 572785"/>
              <a:gd name="connsiteX7" fmla="*/ 50157 w 196304"/>
              <a:gd name="connsiteY7" fmla="*/ 95118 h 572785"/>
              <a:gd name="connsiteX8" fmla="*/ 75209 w 196304"/>
              <a:gd name="connsiteY8" fmla="*/ 15786 h 57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304" h="572785">
                <a:moveTo>
                  <a:pt x="75209" y="15786"/>
                </a:moveTo>
                <a:cubicBezTo>
                  <a:pt x="66858" y="63802"/>
                  <a:pt x="2141" y="335200"/>
                  <a:pt x="53" y="383216"/>
                </a:cubicBezTo>
                <a:cubicBezTo>
                  <a:pt x="-2035" y="431232"/>
                  <a:pt x="57116" y="288575"/>
                  <a:pt x="62683" y="303885"/>
                </a:cubicBezTo>
                <a:cubicBezTo>
                  <a:pt x="68250" y="319195"/>
                  <a:pt x="11188" y="478553"/>
                  <a:pt x="33456" y="475074"/>
                </a:cubicBezTo>
                <a:cubicBezTo>
                  <a:pt x="55724" y="471595"/>
                  <a:pt x="197686" y="267003"/>
                  <a:pt x="196294" y="283008"/>
                </a:cubicBezTo>
                <a:cubicBezTo>
                  <a:pt x="194902" y="299013"/>
                  <a:pt x="48765" y="553710"/>
                  <a:pt x="25105" y="571107"/>
                </a:cubicBezTo>
                <a:cubicBezTo>
                  <a:pt x="1445" y="588504"/>
                  <a:pt x="50158" y="466723"/>
                  <a:pt x="54333" y="387392"/>
                </a:cubicBezTo>
                <a:cubicBezTo>
                  <a:pt x="58508" y="308061"/>
                  <a:pt x="48069" y="150789"/>
                  <a:pt x="50157" y="95118"/>
                </a:cubicBezTo>
                <a:cubicBezTo>
                  <a:pt x="52245" y="39447"/>
                  <a:pt x="83560" y="-32230"/>
                  <a:pt x="75209" y="15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5285D4B-9362-1DF3-A177-017BC7B13B69}"/>
              </a:ext>
            </a:extLst>
          </p:cNvPr>
          <p:cNvSpPr/>
          <p:nvPr/>
        </p:nvSpPr>
        <p:spPr>
          <a:xfrm>
            <a:off x="2442522" y="5515627"/>
            <a:ext cx="125414" cy="743274"/>
          </a:xfrm>
          <a:custGeom>
            <a:avLst/>
            <a:gdLst>
              <a:gd name="connsiteX0" fmla="*/ 16755 w 125414"/>
              <a:gd name="connsiteY0" fmla="*/ 0 h 743274"/>
              <a:gd name="connsiteX1" fmla="*/ 125314 w 125414"/>
              <a:gd name="connsiteY1" fmla="*/ 480165 h 743274"/>
              <a:gd name="connsiteX2" fmla="*/ 37631 w 125414"/>
              <a:gd name="connsiteY2" fmla="*/ 338203 h 743274"/>
              <a:gd name="connsiteX3" fmla="*/ 108612 w 125414"/>
              <a:gd name="connsiteY3" fmla="*/ 730685 h 743274"/>
              <a:gd name="connsiteX4" fmla="*/ 75210 w 125414"/>
              <a:gd name="connsiteY4" fmla="*/ 613776 h 743274"/>
              <a:gd name="connsiteX5" fmla="*/ 53 w 125414"/>
              <a:gd name="connsiteY5" fmla="*/ 288099 h 743274"/>
              <a:gd name="connsiteX6" fmla="*/ 87736 w 125414"/>
              <a:gd name="connsiteY6" fmla="*/ 484340 h 743274"/>
              <a:gd name="connsiteX7" fmla="*/ 16755 w 125414"/>
              <a:gd name="connsiteY7" fmla="*/ 0 h 7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14" h="743274">
                <a:moveTo>
                  <a:pt x="16755" y="0"/>
                </a:moveTo>
                <a:cubicBezTo>
                  <a:pt x="23018" y="-696"/>
                  <a:pt x="121835" y="423798"/>
                  <a:pt x="125314" y="480165"/>
                </a:cubicBezTo>
                <a:cubicBezTo>
                  <a:pt x="128793" y="536532"/>
                  <a:pt x="40415" y="296450"/>
                  <a:pt x="37631" y="338203"/>
                </a:cubicBezTo>
                <a:cubicBezTo>
                  <a:pt x="34847" y="379956"/>
                  <a:pt x="102349" y="684756"/>
                  <a:pt x="108612" y="730685"/>
                </a:cubicBezTo>
                <a:cubicBezTo>
                  <a:pt x="114875" y="776614"/>
                  <a:pt x="93303" y="687540"/>
                  <a:pt x="75210" y="613776"/>
                </a:cubicBezTo>
                <a:cubicBezTo>
                  <a:pt x="57117" y="540012"/>
                  <a:pt x="-2035" y="309672"/>
                  <a:pt x="53" y="288099"/>
                </a:cubicBezTo>
                <a:cubicBezTo>
                  <a:pt x="2141" y="266526"/>
                  <a:pt x="82169" y="533052"/>
                  <a:pt x="87736" y="484340"/>
                </a:cubicBezTo>
                <a:cubicBezTo>
                  <a:pt x="93303" y="435628"/>
                  <a:pt x="10492" y="696"/>
                  <a:pt x="167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6A23AC7-4FD3-B83D-BE43-586B321F2D09}"/>
              </a:ext>
            </a:extLst>
          </p:cNvPr>
          <p:cNvSpPr/>
          <p:nvPr/>
        </p:nvSpPr>
        <p:spPr>
          <a:xfrm>
            <a:off x="2344182" y="5490510"/>
            <a:ext cx="182855" cy="743205"/>
          </a:xfrm>
          <a:custGeom>
            <a:avLst/>
            <a:gdLst>
              <a:gd name="connsiteX0" fmla="*/ 135971 w 182855"/>
              <a:gd name="connsiteY0" fmla="*/ 65 h 743205"/>
              <a:gd name="connsiteX1" fmla="*/ 48289 w 182855"/>
              <a:gd name="connsiteY1" fmla="*/ 204657 h 743205"/>
              <a:gd name="connsiteX2" fmla="*/ 56640 w 182855"/>
              <a:gd name="connsiteY2" fmla="*/ 434301 h 743205"/>
              <a:gd name="connsiteX3" fmla="*/ 23237 w 182855"/>
              <a:gd name="connsiteY3" fmla="*/ 392548 h 743205"/>
              <a:gd name="connsiteX4" fmla="*/ 181900 w 182855"/>
              <a:gd name="connsiteY4" fmla="*/ 739101 h 743205"/>
              <a:gd name="connsiteX5" fmla="*/ 85867 w 182855"/>
              <a:gd name="connsiteY5" fmla="*/ 559561 h 743205"/>
              <a:gd name="connsiteX6" fmla="*/ 10711 w 182855"/>
              <a:gd name="connsiteY6" fmla="*/ 213008 h 743205"/>
              <a:gd name="connsiteX7" fmla="*/ 14886 w 182855"/>
              <a:gd name="connsiteY7" fmla="*/ 225534 h 743205"/>
              <a:gd name="connsiteX8" fmla="*/ 135971 w 182855"/>
              <a:gd name="connsiteY8" fmla="*/ 65 h 74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55" h="743205">
                <a:moveTo>
                  <a:pt x="135971" y="65"/>
                </a:moveTo>
                <a:cubicBezTo>
                  <a:pt x="141538" y="-3415"/>
                  <a:pt x="61511" y="132284"/>
                  <a:pt x="48289" y="204657"/>
                </a:cubicBezTo>
                <a:cubicBezTo>
                  <a:pt x="35067" y="277030"/>
                  <a:pt x="60815" y="402986"/>
                  <a:pt x="56640" y="434301"/>
                </a:cubicBezTo>
                <a:cubicBezTo>
                  <a:pt x="52465" y="465616"/>
                  <a:pt x="2360" y="341748"/>
                  <a:pt x="23237" y="392548"/>
                </a:cubicBezTo>
                <a:cubicBezTo>
                  <a:pt x="44114" y="443348"/>
                  <a:pt x="171462" y="711266"/>
                  <a:pt x="181900" y="739101"/>
                </a:cubicBezTo>
                <a:cubicBezTo>
                  <a:pt x="192338" y="766937"/>
                  <a:pt x="114399" y="647243"/>
                  <a:pt x="85867" y="559561"/>
                </a:cubicBezTo>
                <a:cubicBezTo>
                  <a:pt x="57335" y="471879"/>
                  <a:pt x="22541" y="268679"/>
                  <a:pt x="10711" y="213008"/>
                </a:cubicBezTo>
                <a:cubicBezTo>
                  <a:pt x="-1119" y="157337"/>
                  <a:pt x="-7382" y="262416"/>
                  <a:pt x="14886" y="225534"/>
                </a:cubicBezTo>
                <a:cubicBezTo>
                  <a:pt x="37154" y="188652"/>
                  <a:pt x="130404" y="3545"/>
                  <a:pt x="13597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A9F54D0-4AF4-00DB-3251-B7E1BA4EF50A}"/>
              </a:ext>
            </a:extLst>
          </p:cNvPr>
          <p:cNvSpPr/>
          <p:nvPr/>
        </p:nvSpPr>
        <p:spPr>
          <a:xfrm>
            <a:off x="6149595" y="5745012"/>
            <a:ext cx="287005" cy="564360"/>
          </a:xfrm>
          <a:custGeom>
            <a:avLst/>
            <a:gdLst>
              <a:gd name="connsiteX0" fmla="*/ 251205 w 287005"/>
              <a:gd name="connsiteY0" fmla="*/ 259 h 564360"/>
              <a:gd name="connsiteX1" fmla="*/ 284608 w 287005"/>
              <a:gd name="connsiteY1" fmla="*/ 275832 h 564360"/>
              <a:gd name="connsiteX2" fmla="*/ 176049 w 287005"/>
              <a:gd name="connsiteY2" fmla="*/ 380215 h 564360"/>
              <a:gd name="connsiteX3" fmla="*/ 146821 w 287005"/>
              <a:gd name="connsiteY3" fmla="*/ 384391 h 564360"/>
              <a:gd name="connsiteX4" fmla="*/ 684 w 287005"/>
              <a:gd name="connsiteY4" fmla="*/ 563930 h 564360"/>
              <a:gd name="connsiteX5" fmla="*/ 213627 w 287005"/>
              <a:gd name="connsiteY5" fmla="*/ 325936 h 564360"/>
              <a:gd name="connsiteX6" fmla="*/ 263731 w 287005"/>
              <a:gd name="connsiteY6" fmla="*/ 250780 h 564360"/>
              <a:gd name="connsiteX7" fmla="*/ 230328 w 287005"/>
              <a:gd name="connsiteY7" fmla="*/ 192325 h 564360"/>
              <a:gd name="connsiteX8" fmla="*/ 251205 w 287005"/>
              <a:gd name="connsiteY8" fmla="*/ 225728 h 564360"/>
              <a:gd name="connsiteX9" fmla="*/ 251205 w 287005"/>
              <a:gd name="connsiteY9" fmla="*/ 259 h 56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005" h="564360">
                <a:moveTo>
                  <a:pt x="251205" y="259"/>
                </a:moveTo>
                <a:cubicBezTo>
                  <a:pt x="256772" y="8610"/>
                  <a:pt x="297134" y="212506"/>
                  <a:pt x="284608" y="275832"/>
                </a:cubicBezTo>
                <a:cubicBezTo>
                  <a:pt x="272082" y="339158"/>
                  <a:pt x="199013" y="362122"/>
                  <a:pt x="176049" y="380215"/>
                </a:cubicBezTo>
                <a:cubicBezTo>
                  <a:pt x="153085" y="398308"/>
                  <a:pt x="176048" y="353772"/>
                  <a:pt x="146821" y="384391"/>
                </a:cubicBezTo>
                <a:cubicBezTo>
                  <a:pt x="117594" y="415010"/>
                  <a:pt x="-10450" y="573673"/>
                  <a:pt x="684" y="563930"/>
                </a:cubicBezTo>
                <a:cubicBezTo>
                  <a:pt x="11818" y="554188"/>
                  <a:pt x="169786" y="378128"/>
                  <a:pt x="213627" y="325936"/>
                </a:cubicBezTo>
                <a:cubicBezTo>
                  <a:pt x="257468" y="273744"/>
                  <a:pt x="260948" y="273049"/>
                  <a:pt x="263731" y="250780"/>
                </a:cubicBezTo>
                <a:cubicBezTo>
                  <a:pt x="266515" y="228512"/>
                  <a:pt x="232416" y="196500"/>
                  <a:pt x="230328" y="192325"/>
                </a:cubicBezTo>
                <a:cubicBezTo>
                  <a:pt x="228240" y="188150"/>
                  <a:pt x="247030" y="264002"/>
                  <a:pt x="251205" y="225728"/>
                </a:cubicBezTo>
                <a:cubicBezTo>
                  <a:pt x="255380" y="187454"/>
                  <a:pt x="245638" y="-8092"/>
                  <a:pt x="251205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2737A9F-035B-9F73-EE9E-15952E0B5BE8}"/>
              </a:ext>
            </a:extLst>
          </p:cNvPr>
          <p:cNvSpPr/>
          <p:nvPr/>
        </p:nvSpPr>
        <p:spPr>
          <a:xfrm>
            <a:off x="6668020" y="5031275"/>
            <a:ext cx="218411" cy="639778"/>
          </a:xfrm>
          <a:custGeom>
            <a:avLst/>
            <a:gdLst>
              <a:gd name="connsiteX0" fmla="*/ 2 w 218411"/>
              <a:gd name="connsiteY0" fmla="*/ 283936 h 639778"/>
              <a:gd name="connsiteX1" fmla="*/ 187892 w 218411"/>
              <a:gd name="connsiteY1" fmla="*/ 434248 h 639778"/>
              <a:gd name="connsiteX2" fmla="*/ 141964 w 218411"/>
              <a:gd name="connsiteY2" fmla="*/ 638840 h 639778"/>
              <a:gd name="connsiteX3" fmla="*/ 175366 w 218411"/>
              <a:gd name="connsiteY3" fmla="*/ 346566 h 639778"/>
              <a:gd name="connsiteX4" fmla="*/ 217120 w 218411"/>
              <a:gd name="connsiteY4" fmla="*/ 13 h 639778"/>
              <a:gd name="connsiteX5" fmla="*/ 183717 w 218411"/>
              <a:gd name="connsiteY5" fmla="*/ 359092 h 639778"/>
              <a:gd name="connsiteX6" fmla="*/ 2 w 218411"/>
              <a:gd name="connsiteY6" fmla="*/ 283936 h 63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11" h="639778">
                <a:moveTo>
                  <a:pt x="2" y="283936"/>
                </a:moveTo>
                <a:cubicBezTo>
                  <a:pt x="698" y="296462"/>
                  <a:pt x="164232" y="375097"/>
                  <a:pt x="187892" y="434248"/>
                </a:cubicBezTo>
                <a:cubicBezTo>
                  <a:pt x="211552" y="493399"/>
                  <a:pt x="144052" y="653454"/>
                  <a:pt x="141964" y="638840"/>
                </a:cubicBezTo>
                <a:cubicBezTo>
                  <a:pt x="139876" y="624226"/>
                  <a:pt x="162840" y="453037"/>
                  <a:pt x="175366" y="346566"/>
                </a:cubicBezTo>
                <a:cubicBezTo>
                  <a:pt x="187892" y="240095"/>
                  <a:pt x="215728" y="-2075"/>
                  <a:pt x="217120" y="13"/>
                </a:cubicBezTo>
                <a:cubicBezTo>
                  <a:pt x="218512" y="2101"/>
                  <a:pt x="225471" y="309684"/>
                  <a:pt x="183717" y="359092"/>
                </a:cubicBezTo>
                <a:cubicBezTo>
                  <a:pt x="141963" y="408500"/>
                  <a:pt x="-694" y="271410"/>
                  <a:pt x="2" y="283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944B2FB7-ED00-D1F0-2392-777DF602C9BF}"/>
              </a:ext>
            </a:extLst>
          </p:cNvPr>
          <p:cNvSpPr/>
          <p:nvPr/>
        </p:nvSpPr>
        <p:spPr>
          <a:xfrm>
            <a:off x="6605266" y="5312110"/>
            <a:ext cx="184115" cy="738568"/>
          </a:xfrm>
          <a:custGeom>
            <a:avLst/>
            <a:gdLst>
              <a:gd name="connsiteX0" fmla="*/ 126 w 184115"/>
              <a:gd name="connsiteY0" fmla="*/ 3101 h 738568"/>
              <a:gd name="connsiteX1" fmla="*/ 146263 w 184115"/>
              <a:gd name="connsiteY1" fmla="*/ 224394 h 738568"/>
              <a:gd name="connsiteX2" fmla="*/ 150438 w 184115"/>
              <a:gd name="connsiteY2" fmla="*/ 437337 h 738568"/>
              <a:gd name="connsiteX3" fmla="*/ 183841 w 184115"/>
              <a:gd name="connsiteY3" fmla="*/ 328778 h 738568"/>
              <a:gd name="connsiteX4" fmla="*/ 129561 w 184115"/>
              <a:gd name="connsiteY4" fmla="*/ 737961 h 738568"/>
              <a:gd name="connsiteX5" fmla="*/ 171315 w 184115"/>
              <a:gd name="connsiteY5" fmla="*/ 416460 h 738568"/>
              <a:gd name="connsiteX6" fmla="*/ 167139 w 184115"/>
              <a:gd name="connsiteY6" fmla="*/ 241095 h 738568"/>
              <a:gd name="connsiteX7" fmla="*/ 121211 w 184115"/>
              <a:gd name="connsiteY7" fmla="*/ 103309 h 738568"/>
              <a:gd name="connsiteX8" fmla="*/ 126 w 184115"/>
              <a:gd name="connsiteY8" fmla="*/ 3101 h 73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15" h="738568">
                <a:moveTo>
                  <a:pt x="126" y="3101"/>
                </a:moveTo>
                <a:cubicBezTo>
                  <a:pt x="4301" y="23282"/>
                  <a:pt x="121211" y="152021"/>
                  <a:pt x="146263" y="224394"/>
                </a:cubicBezTo>
                <a:cubicBezTo>
                  <a:pt x="171315" y="296767"/>
                  <a:pt x="144175" y="419940"/>
                  <a:pt x="150438" y="437337"/>
                </a:cubicBezTo>
                <a:cubicBezTo>
                  <a:pt x="156701" y="454734"/>
                  <a:pt x="187320" y="278674"/>
                  <a:pt x="183841" y="328778"/>
                </a:cubicBezTo>
                <a:cubicBezTo>
                  <a:pt x="180362" y="378882"/>
                  <a:pt x="131649" y="723347"/>
                  <a:pt x="129561" y="737961"/>
                </a:cubicBezTo>
                <a:cubicBezTo>
                  <a:pt x="127473" y="752575"/>
                  <a:pt x="165052" y="499271"/>
                  <a:pt x="171315" y="416460"/>
                </a:cubicBezTo>
                <a:cubicBezTo>
                  <a:pt x="177578" y="333649"/>
                  <a:pt x="175490" y="293287"/>
                  <a:pt x="167139" y="241095"/>
                </a:cubicBezTo>
                <a:cubicBezTo>
                  <a:pt x="158788" y="188903"/>
                  <a:pt x="146263" y="140191"/>
                  <a:pt x="121211" y="103309"/>
                </a:cubicBezTo>
                <a:cubicBezTo>
                  <a:pt x="96159" y="66427"/>
                  <a:pt x="-4049" y="-17080"/>
                  <a:pt x="126" y="3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B9DF32F-5A9B-A5EA-5820-8DA6E34DA1FF}"/>
              </a:ext>
            </a:extLst>
          </p:cNvPr>
          <p:cNvSpPr/>
          <p:nvPr/>
        </p:nvSpPr>
        <p:spPr>
          <a:xfrm>
            <a:off x="4725928" y="7282909"/>
            <a:ext cx="150968" cy="240282"/>
          </a:xfrm>
          <a:custGeom>
            <a:avLst/>
            <a:gdLst>
              <a:gd name="connsiteX0" fmla="*/ 150872 w 150968"/>
              <a:gd name="connsiteY0" fmla="*/ 18 h 240282"/>
              <a:gd name="connsiteX1" fmla="*/ 61225 w 150968"/>
              <a:gd name="connsiteY1" fmla="*/ 100423 h 240282"/>
              <a:gd name="connsiteX2" fmla="*/ 265 w 150968"/>
              <a:gd name="connsiteY2" fmla="*/ 240272 h 240282"/>
              <a:gd name="connsiteX3" fmla="*/ 43296 w 150968"/>
              <a:gd name="connsiteY3" fmla="*/ 93251 h 240282"/>
              <a:gd name="connsiteX4" fmla="*/ 150872 w 150968"/>
              <a:gd name="connsiteY4" fmla="*/ 18 h 24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68" h="240282">
                <a:moveTo>
                  <a:pt x="150872" y="18"/>
                </a:moveTo>
                <a:cubicBezTo>
                  <a:pt x="153860" y="1213"/>
                  <a:pt x="86326" y="60381"/>
                  <a:pt x="61225" y="100423"/>
                </a:cubicBezTo>
                <a:cubicBezTo>
                  <a:pt x="36124" y="140465"/>
                  <a:pt x="3253" y="241467"/>
                  <a:pt x="265" y="240272"/>
                </a:cubicBezTo>
                <a:cubicBezTo>
                  <a:pt x="-2723" y="239077"/>
                  <a:pt x="19988" y="129707"/>
                  <a:pt x="43296" y="93251"/>
                </a:cubicBezTo>
                <a:cubicBezTo>
                  <a:pt x="66604" y="56795"/>
                  <a:pt x="147884" y="-1177"/>
                  <a:pt x="15087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3686519-1C58-AD33-8C40-43460CC67BE5}"/>
              </a:ext>
            </a:extLst>
          </p:cNvPr>
          <p:cNvSpPr/>
          <p:nvPr/>
        </p:nvSpPr>
        <p:spPr>
          <a:xfrm>
            <a:off x="3851854" y="7157668"/>
            <a:ext cx="23513" cy="147622"/>
          </a:xfrm>
          <a:custGeom>
            <a:avLst/>
            <a:gdLst>
              <a:gd name="connsiteX0" fmla="*/ 16761 w 23513"/>
              <a:gd name="connsiteY0" fmla="*/ 108 h 147622"/>
              <a:gd name="connsiteX1" fmla="*/ 6713 w 23513"/>
              <a:gd name="connsiteY1" fmla="*/ 73796 h 147622"/>
              <a:gd name="connsiteX2" fmla="*/ 23460 w 23513"/>
              <a:gd name="connsiteY2" fmla="*/ 147484 h 147622"/>
              <a:gd name="connsiteX3" fmla="*/ 14 w 23513"/>
              <a:gd name="connsiteY3" fmla="*/ 90543 h 147622"/>
              <a:gd name="connsiteX4" fmla="*/ 16761 w 23513"/>
              <a:gd name="connsiteY4" fmla="*/ 108 h 1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" h="147622">
                <a:moveTo>
                  <a:pt x="16761" y="108"/>
                </a:moveTo>
                <a:cubicBezTo>
                  <a:pt x="17877" y="-2683"/>
                  <a:pt x="5596" y="49233"/>
                  <a:pt x="6713" y="73796"/>
                </a:cubicBezTo>
                <a:cubicBezTo>
                  <a:pt x="7829" y="98359"/>
                  <a:pt x="24576" y="144693"/>
                  <a:pt x="23460" y="147484"/>
                </a:cubicBezTo>
                <a:cubicBezTo>
                  <a:pt x="22344" y="150275"/>
                  <a:pt x="572" y="110082"/>
                  <a:pt x="14" y="90543"/>
                </a:cubicBezTo>
                <a:cubicBezTo>
                  <a:pt x="-544" y="71005"/>
                  <a:pt x="15645" y="2899"/>
                  <a:pt x="1676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B67F876C-3A72-F9B5-DA33-0C71EA7965C0}"/>
              </a:ext>
            </a:extLst>
          </p:cNvPr>
          <p:cNvSpPr/>
          <p:nvPr/>
        </p:nvSpPr>
        <p:spPr>
          <a:xfrm>
            <a:off x="3490095" y="7033531"/>
            <a:ext cx="271456" cy="381887"/>
          </a:xfrm>
          <a:custGeom>
            <a:avLst/>
            <a:gdLst>
              <a:gd name="connsiteX0" fmla="*/ 32 w 271456"/>
              <a:gd name="connsiteY0" fmla="*/ 315 h 381887"/>
              <a:gd name="connsiteX1" fmla="*/ 237843 w 271456"/>
              <a:gd name="connsiteY1" fmla="*/ 315164 h 381887"/>
              <a:gd name="connsiteX2" fmla="*/ 267989 w 271456"/>
              <a:gd name="connsiteY2" fmla="*/ 378803 h 381887"/>
              <a:gd name="connsiteX3" fmla="*/ 221096 w 271456"/>
              <a:gd name="connsiteY3" fmla="*/ 258223 h 381887"/>
              <a:gd name="connsiteX4" fmla="*/ 32 w 271456"/>
              <a:gd name="connsiteY4" fmla="*/ 315 h 3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56" h="381887">
                <a:moveTo>
                  <a:pt x="32" y="315"/>
                </a:moveTo>
                <a:cubicBezTo>
                  <a:pt x="2823" y="9805"/>
                  <a:pt x="193184" y="252083"/>
                  <a:pt x="237843" y="315164"/>
                </a:cubicBezTo>
                <a:cubicBezTo>
                  <a:pt x="282502" y="378245"/>
                  <a:pt x="270780" y="388293"/>
                  <a:pt x="267989" y="378803"/>
                </a:cubicBezTo>
                <a:cubicBezTo>
                  <a:pt x="265198" y="369313"/>
                  <a:pt x="265197" y="318513"/>
                  <a:pt x="221096" y="258223"/>
                </a:cubicBezTo>
                <a:cubicBezTo>
                  <a:pt x="176995" y="197933"/>
                  <a:pt x="-2759" y="-9175"/>
                  <a:pt x="32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EB679707-A864-0723-3B48-8A580251C3F8}"/>
              </a:ext>
            </a:extLst>
          </p:cNvPr>
          <p:cNvSpPr/>
          <p:nvPr/>
        </p:nvSpPr>
        <p:spPr>
          <a:xfrm>
            <a:off x="4180835" y="7120086"/>
            <a:ext cx="181962" cy="165290"/>
          </a:xfrm>
          <a:custGeom>
            <a:avLst/>
            <a:gdLst>
              <a:gd name="connsiteX0" fmla="*/ 640 w 181962"/>
              <a:gd name="connsiteY0" fmla="*/ 1439 h 165290"/>
              <a:gd name="connsiteX1" fmla="*/ 159390 w 181962"/>
              <a:gd name="connsiteY1" fmla="*/ 137964 h 165290"/>
              <a:gd name="connsiteX2" fmla="*/ 175265 w 181962"/>
              <a:gd name="connsiteY2" fmla="*/ 160189 h 165290"/>
              <a:gd name="connsiteX3" fmla="*/ 105415 w 181962"/>
              <a:gd name="connsiteY3" fmla="*/ 71289 h 165290"/>
              <a:gd name="connsiteX4" fmla="*/ 640 w 181962"/>
              <a:gd name="connsiteY4" fmla="*/ 1439 h 16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2" h="165290">
                <a:moveTo>
                  <a:pt x="640" y="1439"/>
                </a:moveTo>
                <a:cubicBezTo>
                  <a:pt x="9636" y="12551"/>
                  <a:pt x="130286" y="111506"/>
                  <a:pt x="159390" y="137964"/>
                </a:cubicBezTo>
                <a:cubicBezTo>
                  <a:pt x="188494" y="164422"/>
                  <a:pt x="184261" y="171301"/>
                  <a:pt x="175265" y="160189"/>
                </a:cubicBezTo>
                <a:cubicBezTo>
                  <a:pt x="166269" y="149077"/>
                  <a:pt x="130815" y="96160"/>
                  <a:pt x="105415" y="71289"/>
                </a:cubicBezTo>
                <a:cubicBezTo>
                  <a:pt x="80015" y="46418"/>
                  <a:pt x="-8356" y="-9673"/>
                  <a:pt x="640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99F67C0-9398-8FAD-263A-8B17900331AE}"/>
              </a:ext>
            </a:extLst>
          </p:cNvPr>
          <p:cNvSpPr/>
          <p:nvPr/>
        </p:nvSpPr>
        <p:spPr>
          <a:xfrm>
            <a:off x="4686081" y="7013379"/>
            <a:ext cx="120896" cy="219464"/>
          </a:xfrm>
          <a:custGeom>
            <a:avLst/>
            <a:gdLst>
              <a:gd name="connsiteX0" fmla="*/ 120869 w 120896"/>
              <a:gd name="connsiteY0" fmla="*/ 196 h 219464"/>
              <a:gd name="connsiteX1" fmla="*/ 25619 w 120896"/>
              <a:gd name="connsiteY1" fmla="*/ 120846 h 219464"/>
              <a:gd name="connsiteX2" fmla="*/ 219 w 120896"/>
              <a:gd name="connsiteY2" fmla="*/ 219271 h 219464"/>
              <a:gd name="connsiteX3" fmla="*/ 35144 w 120896"/>
              <a:gd name="connsiteY3" fmla="*/ 95446 h 219464"/>
              <a:gd name="connsiteX4" fmla="*/ 120869 w 120896"/>
              <a:gd name="connsiteY4" fmla="*/ 196 h 21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96" h="219464">
                <a:moveTo>
                  <a:pt x="120869" y="196"/>
                </a:moveTo>
                <a:cubicBezTo>
                  <a:pt x="119282" y="4429"/>
                  <a:pt x="45727" y="84333"/>
                  <a:pt x="25619" y="120846"/>
                </a:cubicBezTo>
                <a:cubicBezTo>
                  <a:pt x="5511" y="157359"/>
                  <a:pt x="-1368" y="223504"/>
                  <a:pt x="219" y="219271"/>
                </a:cubicBezTo>
                <a:cubicBezTo>
                  <a:pt x="1806" y="215038"/>
                  <a:pt x="15565" y="129842"/>
                  <a:pt x="35144" y="95446"/>
                </a:cubicBezTo>
                <a:cubicBezTo>
                  <a:pt x="54723" y="61050"/>
                  <a:pt x="122456" y="-4037"/>
                  <a:pt x="120869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FA2E2C5-62B2-ACAE-2598-E9EACCCBEEE3}"/>
              </a:ext>
            </a:extLst>
          </p:cNvPr>
          <p:cNvSpPr/>
          <p:nvPr/>
        </p:nvSpPr>
        <p:spPr>
          <a:xfrm>
            <a:off x="4231527" y="7016745"/>
            <a:ext cx="384345" cy="34930"/>
          </a:xfrm>
          <a:custGeom>
            <a:avLst/>
            <a:gdLst>
              <a:gd name="connsiteX0" fmla="*/ 748 w 384345"/>
              <a:gd name="connsiteY0" fmla="*/ 34930 h 34930"/>
              <a:gd name="connsiteX1" fmla="*/ 216648 w 384345"/>
              <a:gd name="connsiteY1" fmla="*/ 5 h 34930"/>
              <a:gd name="connsiteX2" fmla="*/ 381748 w 384345"/>
              <a:gd name="connsiteY2" fmla="*/ 34930 h 34930"/>
              <a:gd name="connsiteX3" fmla="*/ 296023 w 384345"/>
              <a:gd name="connsiteY3" fmla="*/ 5 h 34930"/>
              <a:gd name="connsiteX4" fmla="*/ 748 w 384345"/>
              <a:gd name="connsiteY4" fmla="*/ 34930 h 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45" h="34930">
                <a:moveTo>
                  <a:pt x="748" y="34930"/>
                </a:moveTo>
                <a:cubicBezTo>
                  <a:pt x="-12481" y="34930"/>
                  <a:pt x="153148" y="5"/>
                  <a:pt x="216648" y="5"/>
                </a:cubicBezTo>
                <a:cubicBezTo>
                  <a:pt x="280148" y="5"/>
                  <a:pt x="368519" y="34930"/>
                  <a:pt x="381748" y="34930"/>
                </a:cubicBezTo>
                <a:cubicBezTo>
                  <a:pt x="394977" y="34930"/>
                  <a:pt x="356348" y="-524"/>
                  <a:pt x="296023" y="5"/>
                </a:cubicBezTo>
                <a:cubicBezTo>
                  <a:pt x="235698" y="534"/>
                  <a:pt x="13977" y="34930"/>
                  <a:pt x="748" y="34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57E278EB-36D0-D006-D0AE-D4DC2EA08CBB}"/>
              </a:ext>
            </a:extLst>
          </p:cNvPr>
          <p:cNvSpPr/>
          <p:nvPr/>
        </p:nvSpPr>
        <p:spPr>
          <a:xfrm>
            <a:off x="3859246" y="7436397"/>
            <a:ext cx="944659" cy="197458"/>
          </a:xfrm>
          <a:custGeom>
            <a:avLst/>
            <a:gdLst>
              <a:gd name="connsiteX0" fmla="*/ 17157 w 944659"/>
              <a:gd name="connsiteY0" fmla="*/ 6166 h 197458"/>
              <a:gd name="connsiteX1" fmla="*/ 324134 w 944659"/>
              <a:gd name="connsiteY1" fmla="*/ 179249 h 197458"/>
              <a:gd name="connsiteX2" fmla="*/ 944620 w 944659"/>
              <a:gd name="connsiteY2" fmla="*/ 136794 h 197458"/>
              <a:gd name="connsiteX3" fmla="*/ 353525 w 944659"/>
              <a:gd name="connsiteY3" fmla="*/ 195577 h 197458"/>
              <a:gd name="connsiteX4" fmla="*/ 69408 w 944659"/>
              <a:gd name="connsiteY4" fmla="*/ 51886 h 197458"/>
              <a:gd name="connsiteX5" fmla="*/ 17157 w 944659"/>
              <a:gd name="connsiteY5" fmla="*/ 6166 h 19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659" h="197458">
                <a:moveTo>
                  <a:pt x="17157" y="6166"/>
                </a:moveTo>
                <a:cubicBezTo>
                  <a:pt x="59611" y="27393"/>
                  <a:pt x="169557" y="157478"/>
                  <a:pt x="324134" y="179249"/>
                </a:cubicBezTo>
                <a:cubicBezTo>
                  <a:pt x="478711" y="201020"/>
                  <a:pt x="939722" y="134073"/>
                  <a:pt x="944620" y="136794"/>
                </a:cubicBezTo>
                <a:cubicBezTo>
                  <a:pt x="949518" y="139515"/>
                  <a:pt x="499394" y="209728"/>
                  <a:pt x="353525" y="195577"/>
                </a:cubicBezTo>
                <a:cubicBezTo>
                  <a:pt x="207656" y="181426"/>
                  <a:pt x="120571" y="80733"/>
                  <a:pt x="69408" y="51886"/>
                </a:cubicBezTo>
                <a:cubicBezTo>
                  <a:pt x="18245" y="23039"/>
                  <a:pt x="-25297" y="-15061"/>
                  <a:pt x="17157" y="6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53647E6F-9F1C-3C8F-9B82-BC0EC12FE9F2}"/>
              </a:ext>
            </a:extLst>
          </p:cNvPr>
          <p:cNvSpPr/>
          <p:nvPr/>
        </p:nvSpPr>
        <p:spPr>
          <a:xfrm>
            <a:off x="4882321" y="6938878"/>
            <a:ext cx="713510" cy="552872"/>
          </a:xfrm>
          <a:custGeom>
            <a:avLst/>
            <a:gdLst>
              <a:gd name="connsiteX0" fmla="*/ 712686 w 713510"/>
              <a:gd name="connsiteY0" fmla="*/ 1453 h 552872"/>
              <a:gd name="connsiteX1" fmla="*/ 243224 w 713510"/>
              <a:gd name="connsiteY1" fmla="*/ 323770 h 552872"/>
              <a:gd name="connsiteX2" fmla="*/ 1486 w 713510"/>
              <a:gd name="connsiteY2" fmla="*/ 551494 h 552872"/>
              <a:gd name="connsiteX3" fmla="*/ 348327 w 713510"/>
              <a:gd name="connsiteY3" fmla="*/ 218667 h 552872"/>
              <a:gd name="connsiteX4" fmla="*/ 712686 w 713510"/>
              <a:gd name="connsiteY4" fmla="*/ 1453 h 55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10" h="552872">
                <a:moveTo>
                  <a:pt x="712686" y="1453"/>
                </a:moveTo>
                <a:cubicBezTo>
                  <a:pt x="695169" y="18970"/>
                  <a:pt x="361757" y="232097"/>
                  <a:pt x="243224" y="323770"/>
                </a:cubicBezTo>
                <a:cubicBezTo>
                  <a:pt x="124691" y="415444"/>
                  <a:pt x="-16031" y="569011"/>
                  <a:pt x="1486" y="551494"/>
                </a:cubicBezTo>
                <a:cubicBezTo>
                  <a:pt x="19003" y="533977"/>
                  <a:pt x="232713" y="308589"/>
                  <a:pt x="348327" y="218667"/>
                </a:cubicBezTo>
                <a:cubicBezTo>
                  <a:pt x="463941" y="128745"/>
                  <a:pt x="730203" y="-16064"/>
                  <a:pt x="712686" y="1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5C43711-382C-32A1-2E62-8F241E7B8D9B}"/>
              </a:ext>
            </a:extLst>
          </p:cNvPr>
          <p:cNvSpPr/>
          <p:nvPr/>
        </p:nvSpPr>
        <p:spPr>
          <a:xfrm>
            <a:off x="3377490" y="7180622"/>
            <a:ext cx="493502" cy="392986"/>
          </a:xfrm>
          <a:custGeom>
            <a:avLst/>
            <a:gdLst>
              <a:gd name="connsiteX0" fmla="*/ 4445 w 493502"/>
              <a:gd name="connsiteY0" fmla="*/ 3469 h 392986"/>
              <a:gd name="connsiteX1" fmla="*/ 199428 w 493502"/>
              <a:gd name="connsiteY1" fmla="*/ 154749 h 392986"/>
              <a:gd name="connsiteX2" fmla="*/ 478454 w 493502"/>
              <a:gd name="connsiteY2" fmla="*/ 383349 h 392986"/>
              <a:gd name="connsiteX3" fmla="*/ 431389 w 493502"/>
              <a:gd name="connsiteY3" fmla="*/ 322837 h 392986"/>
              <a:gd name="connsiteX4" fmla="*/ 222960 w 493502"/>
              <a:gd name="connsiteY4" fmla="*/ 74066 h 392986"/>
              <a:gd name="connsiteX5" fmla="*/ 391048 w 493502"/>
              <a:gd name="connsiteY5" fmla="*/ 302666 h 392986"/>
              <a:gd name="connsiteX6" fmla="*/ 4445 w 493502"/>
              <a:gd name="connsiteY6" fmla="*/ 3469 h 39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502" h="392986">
                <a:moveTo>
                  <a:pt x="4445" y="3469"/>
                </a:moveTo>
                <a:cubicBezTo>
                  <a:pt x="-27492" y="-21184"/>
                  <a:pt x="120427" y="91436"/>
                  <a:pt x="199428" y="154749"/>
                </a:cubicBezTo>
                <a:cubicBezTo>
                  <a:pt x="278429" y="218062"/>
                  <a:pt x="439794" y="355334"/>
                  <a:pt x="478454" y="383349"/>
                </a:cubicBezTo>
                <a:cubicBezTo>
                  <a:pt x="517114" y="411364"/>
                  <a:pt x="473971" y="374384"/>
                  <a:pt x="431389" y="322837"/>
                </a:cubicBezTo>
                <a:cubicBezTo>
                  <a:pt x="388807" y="271290"/>
                  <a:pt x="229683" y="77428"/>
                  <a:pt x="222960" y="74066"/>
                </a:cubicBezTo>
                <a:cubicBezTo>
                  <a:pt x="216237" y="70704"/>
                  <a:pt x="421864" y="313872"/>
                  <a:pt x="391048" y="302666"/>
                </a:cubicBezTo>
                <a:cubicBezTo>
                  <a:pt x="360232" y="291460"/>
                  <a:pt x="36382" y="28122"/>
                  <a:pt x="4445" y="3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1FC7739-713B-EBE7-EC9A-01B4598EBDE4}"/>
              </a:ext>
            </a:extLst>
          </p:cNvPr>
          <p:cNvSpPr/>
          <p:nvPr/>
        </p:nvSpPr>
        <p:spPr>
          <a:xfrm>
            <a:off x="2928813" y="4489100"/>
            <a:ext cx="316303" cy="86375"/>
          </a:xfrm>
          <a:custGeom>
            <a:avLst/>
            <a:gdLst>
              <a:gd name="connsiteX0" fmla="*/ 17 w 316303"/>
              <a:gd name="connsiteY0" fmla="*/ 86338 h 86375"/>
              <a:gd name="connsiteX1" fmla="*/ 185647 w 316303"/>
              <a:gd name="connsiteY1" fmla="*/ 17586 h 86375"/>
              <a:gd name="connsiteX2" fmla="*/ 316276 w 316303"/>
              <a:gd name="connsiteY2" fmla="*/ 7273 h 86375"/>
              <a:gd name="connsiteX3" fmla="*/ 175334 w 316303"/>
              <a:gd name="connsiteY3" fmla="*/ 7273 h 86375"/>
              <a:gd name="connsiteX4" fmla="*/ 17 w 316303"/>
              <a:gd name="connsiteY4" fmla="*/ 86338 h 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03" h="86375">
                <a:moveTo>
                  <a:pt x="17" y="86338"/>
                </a:moveTo>
                <a:cubicBezTo>
                  <a:pt x="1736" y="88057"/>
                  <a:pt x="132937" y="30763"/>
                  <a:pt x="185647" y="17586"/>
                </a:cubicBezTo>
                <a:cubicBezTo>
                  <a:pt x="238357" y="4409"/>
                  <a:pt x="317995" y="8992"/>
                  <a:pt x="316276" y="7273"/>
                </a:cubicBezTo>
                <a:cubicBezTo>
                  <a:pt x="314557" y="5554"/>
                  <a:pt x="230335" y="-8196"/>
                  <a:pt x="175334" y="7273"/>
                </a:cubicBezTo>
                <a:cubicBezTo>
                  <a:pt x="120333" y="22742"/>
                  <a:pt x="-1702" y="84619"/>
                  <a:pt x="17" y="8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80B623D5-AD6B-89F3-A0D7-67F0EACE235F}"/>
              </a:ext>
            </a:extLst>
          </p:cNvPr>
          <p:cNvSpPr/>
          <p:nvPr/>
        </p:nvSpPr>
        <p:spPr>
          <a:xfrm>
            <a:off x="2900166" y="4423037"/>
            <a:ext cx="200440" cy="73858"/>
          </a:xfrm>
          <a:custGeom>
            <a:avLst/>
            <a:gdLst>
              <a:gd name="connsiteX0" fmla="*/ 1163 w 200440"/>
              <a:gd name="connsiteY0" fmla="*/ 73336 h 73858"/>
              <a:gd name="connsiteX1" fmla="*/ 197106 w 200440"/>
              <a:gd name="connsiteY1" fmla="*/ 1146 h 73858"/>
              <a:gd name="connsiteX2" fmla="*/ 118042 w 200440"/>
              <a:gd name="connsiteY2" fmla="*/ 32085 h 73858"/>
              <a:gd name="connsiteX3" fmla="*/ 1163 w 200440"/>
              <a:gd name="connsiteY3" fmla="*/ 73336 h 7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40" h="73858">
                <a:moveTo>
                  <a:pt x="1163" y="73336"/>
                </a:moveTo>
                <a:cubicBezTo>
                  <a:pt x="14340" y="68180"/>
                  <a:pt x="177626" y="8021"/>
                  <a:pt x="197106" y="1146"/>
                </a:cubicBezTo>
                <a:cubicBezTo>
                  <a:pt x="216586" y="-5729"/>
                  <a:pt x="145543" y="20053"/>
                  <a:pt x="118042" y="32085"/>
                </a:cubicBezTo>
                <a:cubicBezTo>
                  <a:pt x="90541" y="44117"/>
                  <a:pt x="-12014" y="78492"/>
                  <a:pt x="1163" y="7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A697B43-F078-9E93-2FF1-B66B57F3028F}"/>
              </a:ext>
            </a:extLst>
          </p:cNvPr>
          <p:cNvSpPr/>
          <p:nvPr/>
        </p:nvSpPr>
        <p:spPr>
          <a:xfrm>
            <a:off x="3116079" y="6613119"/>
            <a:ext cx="361668" cy="484107"/>
          </a:xfrm>
          <a:custGeom>
            <a:avLst/>
            <a:gdLst>
              <a:gd name="connsiteX0" fmla="*/ 100 w 361668"/>
              <a:gd name="connsiteY0" fmla="*/ 239 h 484107"/>
              <a:gd name="connsiteX1" fmla="*/ 236721 w 361668"/>
              <a:gd name="connsiteY1" fmla="*/ 349155 h 484107"/>
              <a:gd name="connsiteX2" fmla="*/ 353026 w 361668"/>
              <a:gd name="connsiteY2" fmla="*/ 473481 h 484107"/>
              <a:gd name="connsiteX3" fmla="*/ 336984 w 361668"/>
              <a:gd name="connsiteY3" fmla="*/ 457439 h 484107"/>
              <a:gd name="connsiteX4" fmla="*/ 208647 w 361668"/>
              <a:gd name="connsiteY4" fmla="*/ 297018 h 484107"/>
              <a:gd name="connsiteX5" fmla="*/ 100 w 361668"/>
              <a:gd name="connsiteY5" fmla="*/ 239 h 4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68" h="484107">
                <a:moveTo>
                  <a:pt x="100" y="239"/>
                </a:moveTo>
                <a:cubicBezTo>
                  <a:pt x="4779" y="8928"/>
                  <a:pt x="177900" y="270281"/>
                  <a:pt x="236721" y="349155"/>
                </a:cubicBezTo>
                <a:cubicBezTo>
                  <a:pt x="295542" y="428029"/>
                  <a:pt x="353026" y="473481"/>
                  <a:pt x="353026" y="473481"/>
                </a:cubicBezTo>
                <a:cubicBezTo>
                  <a:pt x="369737" y="491528"/>
                  <a:pt x="361047" y="486849"/>
                  <a:pt x="336984" y="457439"/>
                </a:cubicBezTo>
                <a:cubicBezTo>
                  <a:pt x="312921" y="428029"/>
                  <a:pt x="262121" y="371881"/>
                  <a:pt x="208647" y="297018"/>
                </a:cubicBezTo>
                <a:cubicBezTo>
                  <a:pt x="155173" y="222155"/>
                  <a:pt x="-4579" y="-8450"/>
                  <a:pt x="100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3C51250B-0CD3-3EED-41E3-9E8F267E740C}"/>
              </a:ext>
            </a:extLst>
          </p:cNvPr>
          <p:cNvSpPr/>
          <p:nvPr/>
        </p:nvSpPr>
        <p:spPr>
          <a:xfrm>
            <a:off x="5387937" y="6175216"/>
            <a:ext cx="78389" cy="197057"/>
          </a:xfrm>
          <a:custGeom>
            <a:avLst/>
            <a:gdLst>
              <a:gd name="connsiteX0" fmla="*/ 52 w 78389"/>
              <a:gd name="connsiteY0" fmla="*/ 59 h 197057"/>
              <a:gd name="connsiteX1" fmla="*/ 65659 w 78389"/>
              <a:gd name="connsiteY1" fmla="*/ 123073 h 197057"/>
              <a:gd name="connsiteX2" fmla="*/ 53358 w 78389"/>
              <a:gd name="connsiteY2" fmla="*/ 196881 h 197057"/>
              <a:gd name="connsiteX3" fmla="*/ 77961 w 78389"/>
              <a:gd name="connsiteY3" fmla="*/ 139475 h 197057"/>
              <a:gd name="connsiteX4" fmla="*/ 52 w 78389"/>
              <a:gd name="connsiteY4" fmla="*/ 59 h 1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89" h="197057">
                <a:moveTo>
                  <a:pt x="52" y="59"/>
                </a:moveTo>
                <a:cubicBezTo>
                  <a:pt x="-1998" y="-2675"/>
                  <a:pt x="56775" y="90269"/>
                  <a:pt x="65659" y="123073"/>
                </a:cubicBezTo>
                <a:cubicBezTo>
                  <a:pt x="74543" y="155877"/>
                  <a:pt x="51308" y="194147"/>
                  <a:pt x="53358" y="196881"/>
                </a:cubicBezTo>
                <a:cubicBezTo>
                  <a:pt x="55408" y="199615"/>
                  <a:pt x="82062" y="170228"/>
                  <a:pt x="77961" y="139475"/>
                </a:cubicBezTo>
                <a:cubicBezTo>
                  <a:pt x="73860" y="108722"/>
                  <a:pt x="2102" y="2793"/>
                  <a:pt x="52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1828FEE3-BF93-2294-C173-ACA7226998AB}"/>
              </a:ext>
            </a:extLst>
          </p:cNvPr>
          <p:cNvSpPr/>
          <p:nvPr/>
        </p:nvSpPr>
        <p:spPr>
          <a:xfrm>
            <a:off x="5745309" y="5655035"/>
            <a:ext cx="74265" cy="286071"/>
          </a:xfrm>
          <a:custGeom>
            <a:avLst/>
            <a:gdLst>
              <a:gd name="connsiteX0" fmla="*/ 83 w 74265"/>
              <a:gd name="connsiteY0" fmla="*/ 503 h 286071"/>
              <a:gd name="connsiteX1" fmla="*/ 58224 w 74265"/>
              <a:gd name="connsiteY1" fmla="*/ 79786 h 286071"/>
              <a:gd name="connsiteX2" fmla="*/ 83 w 74265"/>
              <a:gd name="connsiteY2" fmla="*/ 285922 h 286071"/>
              <a:gd name="connsiteX3" fmla="*/ 74081 w 74265"/>
              <a:gd name="connsiteY3" fmla="*/ 111499 h 286071"/>
              <a:gd name="connsiteX4" fmla="*/ 83 w 74265"/>
              <a:gd name="connsiteY4" fmla="*/ 503 h 2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65" h="286071">
                <a:moveTo>
                  <a:pt x="83" y="503"/>
                </a:moveTo>
                <a:cubicBezTo>
                  <a:pt x="-2560" y="-4783"/>
                  <a:pt x="58224" y="32216"/>
                  <a:pt x="58224" y="79786"/>
                </a:cubicBezTo>
                <a:cubicBezTo>
                  <a:pt x="58224" y="127356"/>
                  <a:pt x="-2560" y="280636"/>
                  <a:pt x="83" y="285922"/>
                </a:cubicBezTo>
                <a:cubicBezTo>
                  <a:pt x="2726" y="291208"/>
                  <a:pt x="69676" y="154664"/>
                  <a:pt x="74081" y="111499"/>
                </a:cubicBezTo>
                <a:cubicBezTo>
                  <a:pt x="78486" y="68334"/>
                  <a:pt x="2726" y="5789"/>
                  <a:pt x="8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427EB06-8E02-EDF8-0D64-A3D442E1E183}"/>
              </a:ext>
            </a:extLst>
          </p:cNvPr>
          <p:cNvSpPr/>
          <p:nvPr/>
        </p:nvSpPr>
        <p:spPr>
          <a:xfrm>
            <a:off x="2564191" y="5018789"/>
            <a:ext cx="89632" cy="412750"/>
          </a:xfrm>
          <a:custGeom>
            <a:avLst/>
            <a:gdLst>
              <a:gd name="connsiteX0" fmla="*/ 89632 w 89632"/>
              <a:gd name="connsiteY0" fmla="*/ 98 h 412750"/>
              <a:gd name="connsiteX1" fmla="*/ 7129 w 89632"/>
              <a:gd name="connsiteY1" fmla="*/ 220104 h 412750"/>
              <a:gd name="connsiteX2" fmla="*/ 7129 w 89632"/>
              <a:gd name="connsiteY2" fmla="*/ 412609 h 412750"/>
              <a:gd name="connsiteX3" fmla="*/ 7129 w 89632"/>
              <a:gd name="connsiteY3" fmla="*/ 247605 h 412750"/>
              <a:gd name="connsiteX4" fmla="*/ 89632 w 89632"/>
              <a:gd name="connsiteY4" fmla="*/ 98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32" h="412750">
                <a:moveTo>
                  <a:pt x="89632" y="98"/>
                </a:moveTo>
                <a:cubicBezTo>
                  <a:pt x="89632" y="-4485"/>
                  <a:pt x="20879" y="151352"/>
                  <a:pt x="7129" y="220104"/>
                </a:cubicBezTo>
                <a:cubicBezTo>
                  <a:pt x="-6622" y="288856"/>
                  <a:pt x="7129" y="412609"/>
                  <a:pt x="7129" y="412609"/>
                </a:cubicBezTo>
                <a:cubicBezTo>
                  <a:pt x="7129" y="417192"/>
                  <a:pt x="-8913" y="309482"/>
                  <a:pt x="7129" y="247605"/>
                </a:cubicBezTo>
                <a:cubicBezTo>
                  <a:pt x="23171" y="185728"/>
                  <a:pt x="89632" y="4681"/>
                  <a:pt x="8963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BCB9148C-CCBE-77F3-EA86-27999FBB9CA2}"/>
              </a:ext>
            </a:extLst>
          </p:cNvPr>
          <p:cNvSpPr/>
          <p:nvPr/>
        </p:nvSpPr>
        <p:spPr>
          <a:xfrm>
            <a:off x="6180692" y="5218200"/>
            <a:ext cx="55615" cy="295838"/>
          </a:xfrm>
          <a:custGeom>
            <a:avLst/>
            <a:gdLst>
              <a:gd name="connsiteX0" fmla="*/ 102 w 55615"/>
              <a:gd name="connsiteY0" fmla="*/ 68 h 295838"/>
              <a:gd name="connsiteX1" fmla="*/ 41353 w 55615"/>
              <a:gd name="connsiteY1" fmla="*/ 171947 h 295838"/>
              <a:gd name="connsiteX2" fmla="*/ 41353 w 55615"/>
              <a:gd name="connsiteY2" fmla="*/ 295701 h 295838"/>
              <a:gd name="connsiteX3" fmla="*/ 55103 w 55615"/>
              <a:gd name="connsiteY3" fmla="*/ 192573 h 295838"/>
              <a:gd name="connsiteX4" fmla="*/ 102 w 55615"/>
              <a:gd name="connsiteY4" fmla="*/ 68 h 29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5" h="295838">
                <a:moveTo>
                  <a:pt x="102" y="68"/>
                </a:moveTo>
                <a:cubicBezTo>
                  <a:pt x="-2190" y="-3370"/>
                  <a:pt x="34478" y="122675"/>
                  <a:pt x="41353" y="171947"/>
                </a:cubicBezTo>
                <a:cubicBezTo>
                  <a:pt x="48228" y="221219"/>
                  <a:pt x="39061" y="292263"/>
                  <a:pt x="41353" y="295701"/>
                </a:cubicBezTo>
                <a:cubicBezTo>
                  <a:pt x="43645" y="299139"/>
                  <a:pt x="58540" y="237262"/>
                  <a:pt x="55103" y="192573"/>
                </a:cubicBezTo>
                <a:cubicBezTo>
                  <a:pt x="51666" y="147884"/>
                  <a:pt x="2394" y="3506"/>
                  <a:pt x="102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6D737BD-E7D9-9F17-B15C-288331AF96E1}"/>
              </a:ext>
            </a:extLst>
          </p:cNvPr>
          <p:cNvSpPr/>
          <p:nvPr/>
        </p:nvSpPr>
        <p:spPr>
          <a:xfrm>
            <a:off x="3231202" y="3168341"/>
            <a:ext cx="300160" cy="1325225"/>
          </a:xfrm>
          <a:custGeom>
            <a:avLst/>
            <a:gdLst>
              <a:gd name="connsiteX0" fmla="*/ 299877 w 300160"/>
              <a:gd name="connsiteY0" fmla="*/ 429 h 1325225"/>
              <a:gd name="connsiteX1" fmla="*/ 69840 w 300160"/>
              <a:gd name="connsiteY1" fmla="*/ 460504 h 1325225"/>
              <a:gd name="connsiteX2" fmla="*/ 12330 w 300160"/>
              <a:gd name="connsiteY2" fmla="*/ 805561 h 1325225"/>
              <a:gd name="connsiteX3" fmla="*/ 35334 w 300160"/>
              <a:gd name="connsiteY3" fmla="*/ 443251 h 1325225"/>
              <a:gd name="connsiteX4" fmla="*/ 23832 w 300160"/>
              <a:gd name="connsiteY4" fmla="*/ 897576 h 1325225"/>
              <a:gd name="connsiteX5" fmla="*/ 64089 w 300160"/>
              <a:gd name="connsiteY5" fmla="*/ 1311644 h 1325225"/>
              <a:gd name="connsiteX6" fmla="*/ 64089 w 300160"/>
              <a:gd name="connsiteY6" fmla="*/ 1167870 h 1325225"/>
              <a:gd name="connsiteX7" fmla="*/ 828 w 300160"/>
              <a:gd name="connsiteY7" fmla="*/ 610029 h 1325225"/>
              <a:gd name="connsiteX8" fmla="*/ 115847 w 300160"/>
              <a:gd name="connsiteY8" fmla="*/ 264972 h 1325225"/>
              <a:gd name="connsiteX9" fmla="*/ 18081 w 300160"/>
              <a:gd name="connsiteY9" fmla="*/ 374240 h 1325225"/>
              <a:gd name="connsiteX10" fmla="*/ 299877 w 300160"/>
              <a:gd name="connsiteY10" fmla="*/ 429 h 13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160" h="1325225">
                <a:moveTo>
                  <a:pt x="299877" y="429"/>
                </a:moveTo>
                <a:cubicBezTo>
                  <a:pt x="308504" y="14806"/>
                  <a:pt x="117764" y="326315"/>
                  <a:pt x="69840" y="460504"/>
                </a:cubicBezTo>
                <a:cubicBezTo>
                  <a:pt x="21916" y="594693"/>
                  <a:pt x="18081" y="808436"/>
                  <a:pt x="12330" y="805561"/>
                </a:cubicBezTo>
                <a:cubicBezTo>
                  <a:pt x="6579" y="802686"/>
                  <a:pt x="33417" y="427915"/>
                  <a:pt x="35334" y="443251"/>
                </a:cubicBezTo>
                <a:cubicBezTo>
                  <a:pt x="37251" y="458587"/>
                  <a:pt x="19040" y="752844"/>
                  <a:pt x="23832" y="897576"/>
                </a:cubicBezTo>
                <a:cubicBezTo>
                  <a:pt x="28624" y="1042308"/>
                  <a:pt x="57380" y="1266595"/>
                  <a:pt x="64089" y="1311644"/>
                </a:cubicBezTo>
                <a:cubicBezTo>
                  <a:pt x="70798" y="1356693"/>
                  <a:pt x="74632" y="1284806"/>
                  <a:pt x="64089" y="1167870"/>
                </a:cubicBezTo>
                <a:cubicBezTo>
                  <a:pt x="53545" y="1050934"/>
                  <a:pt x="-7798" y="760512"/>
                  <a:pt x="828" y="610029"/>
                </a:cubicBezTo>
                <a:cubicBezTo>
                  <a:pt x="9454" y="459546"/>
                  <a:pt x="112972" y="304270"/>
                  <a:pt x="115847" y="264972"/>
                </a:cubicBezTo>
                <a:cubicBezTo>
                  <a:pt x="118722" y="225674"/>
                  <a:pt x="-9715" y="411621"/>
                  <a:pt x="18081" y="374240"/>
                </a:cubicBezTo>
                <a:cubicBezTo>
                  <a:pt x="45877" y="336859"/>
                  <a:pt x="291250" y="-13948"/>
                  <a:pt x="299877" y="4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BEAECA8-3CD6-E360-8B0D-55CD04DE31D7}"/>
              </a:ext>
            </a:extLst>
          </p:cNvPr>
          <p:cNvSpPr/>
          <p:nvPr/>
        </p:nvSpPr>
        <p:spPr>
          <a:xfrm>
            <a:off x="2978660" y="3282633"/>
            <a:ext cx="432933" cy="1241846"/>
          </a:xfrm>
          <a:custGeom>
            <a:avLst/>
            <a:gdLst>
              <a:gd name="connsiteX0" fmla="*/ 431649 w 432933"/>
              <a:gd name="connsiteY0" fmla="*/ 1156 h 1241846"/>
              <a:gd name="connsiteX1" fmla="*/ 218865 w 432933"/>
              <a:gd name="connsiteY1" fmla="*/ 311707 h 1241846"/>
              <a:gd name="connsiteX2" fmla="*/ 17582 w 432933"/>
              <a:gd name="connsiteY2" fmla="*/ 892552 h 1241846"/>
              <a:gd name="connsiteX3" fmla="*/ 23332 w 432933"/>
              <a:gd name="connsiteY3" fmla="*/ 714273 h 1241846"/>
              <a:gd name="connsiteX4" fmla="*/ 132600 w 432933"/>
              <a:gd name="connsiteY4" fmla="*/ 1226107 h 1241846"/>
              <a:gd name="connsiteX5" fmla="*/ 80842 w 432933"/>
              <a:gd name="connsiteY5" fmla="*/ 1059329 h 1241846"/>
              <a:gd name="connsiteX6" fmla="*/ 69340 w 432933"/>
              <a:gd name="connsiteY6" fmla="*/ 541744 h 1241846"/>
              <a:gd name="connsiteX7" fmla="*/ 40585 w 432933"/>
              <a:gd name="connsiteY7" fmla="*/ 639510 h 1241846"/>
              <a:gd name="connsiteX8" fmla="*/ 201612 w 432933"/>
              <a:gd name="connsiteY8" fmla="*/ 294454 h 1241846"/>
              <a:gd name="connsiteX9" fmla="*/ 115348 w 432933"/>
              <a:gd name="connsiteY9" fmla="*/ 415224 h 1241846"/>
              <a:gd name="connsiteX10" fmla="*/ 431649 w 432933"/>
              <a:gd name="connsiteY10" fmla="*/ 1156 h 124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933" h="1241846">
                <a:moveTo>
                  <a:pt x="431649" y="1156"/>
                </a:moveTo>
                <a:cubicBezTo>
                  <a:pt x="448902" y="-16097"/>
                  <a:pt x="287876" y="163141"/>
                  <a:pt x="218865" y="311707"/>
                </a:cubicBezTo>
                <a:cubicBezTo>
                  <a:pt x="149854" y="460273"/>
                  <a:pt x="50171" y="825458"/>
                  <a:pt x="17582" y="892552"/>
                </a:cubicBezTo>
                <a:cubicBezTo>
                  <a:pt x="-15007" y="959646"/>
                  <a:pt x="4162" y="658680"/>
                  <a:pt x="23332" y="714273"/>
                </a:cubicBezTo>
                <a:cubicBezTo>
                  <a:pt x="42502" y="769866"/>
                  <a:pt x="123015" y="1168598"/>
                  <a:pt x="132600" y="1226107"/>
                </a:cubicBezTo>
                <a:cubicBezTo>
                  <a:pt x="142185" y="1283616"/>
                  <a:pt x="91385" y="1173390"/>
                  <a:pt x="80842" y="1059329"/>
                </a:cubicBezTo>
                <a:cubicBezTo>
                  <a:pt x="70299" y="945269"/>
                  <a:pt x="76049" y="611714"/>
                  <a:pt x="69340" y="541744"/>
                </a:cubicBezTo>
                <a:cubicBezTo>
                  <a:pt x="62631" y="471774"/>
                  <a:pt x="18540" y="680725"/>
                  <a:pt x="40585" y="639510"/>
                </a:cubicBezTo>
                <a:cubicBezTo>
                  <a:pt x="62630" y="598295"/>
                  <a:pt x="189151" y="331835"/>
                  <a:pt x="201612" y="294454"/>
                </a:cubicBezTo>
                <a:cubicBezTo>
                  <a:pt x="214073" y="257073"/>
                  <a:pt x="71257" y="461232"/>
                  <a:pt x="115348" y="415224"/>
                </a:cubicBezTo>
                <a:cubicBezTo>
                  <a:pt x="159439" y="369216"/>
                  <a:pt x="414396" y="18409"/>
                  <a:pt x="431649" y="11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67D32F9-75B7-12AC-6043-619C4B12CA33}"/>
              </a:ext>
            </a:extLst>
          </p:cNvPr>
          <p:cNvSpPr/>
          <p:nvPr/>
        </p:nvSpPr>
        <p:spPr>
          <a:xfrm>
            <a:off x="2639647" y="2248465"/>
            <a:ext cx="1834632" cy="2599586"/>
          </a:xfrm>
          <a:custGeom>
            <a:avLst/>
            <a:gdLst>
              <a:gd name="connsiteX0" fmla="*/ 1834587 w 1834632"/>
              <a:gd name="connsiteY0" fmla="*/ 154 h 2599586"/>
              <a:gd name="connsiteX1" fmla="*/ 856927 w 1834632"/>
              <a:gd name="connsiteY1" fmla="*/ 460229 h 2599586"/>
              <a:gd name="connsiteX2" fmla="*/ 626889 w 1834632"/>
              <a:gd name="connsiteY2" fmla="*/ 701769 h 2599586"/>
              <a:gd name="connsiteX3" fmla="*/ 736157 w 1834632"/>
              <a:gd name="connsiteY3" fmla="*/ 506237 h 2599586"/>
              <a:gd name="connsiteX4" fmla="*/ 1386013 w 1834632"/>
              <a:gd name="connsiteY4" fmla="*/ 178433 h 2599586"/>
              <a:gd name="connsiteX5" fmla="*/ 879930 w 1834632"/>
              <a:gd name="connsiteY5" fmla="*/ 488984 h 2599586"/>
              <a:gd name="connsiteX6" fmla="*/ 442859 w 1834632"/>
              <a:gd name="connsiteY6" fmla="*/ 1012320 h 2599586"/>
              <a:gd name="connsiteX7" fmla="*/ 189817 w 1834632"/>
              <a:gd name="connsiteY7" fmla="*/ 1570161 h 2599586"/>
              <a:gd name="connsiteX8" fmla="*/ 356595 w 1834632"/>
              <a:gd name="connsiteY8" fmla="*/ 1087082 h 2599586"/>
              <a:gd name="connsiteX9" fmla="*/ 120806 w 1834632"/>
              <a:gd name="connsiteY9" fmla="*/ 1679429 h 2599586"/>
              <a:gd name="connsiteX10" fmla="*/ 92051 w 1834632"/>
              <a:gd name="connsiteY10" fmla="*/ 2346539 h 2599586"/>
              <a:gd name="connsiteX11" fmla="*/ 36 w 1834632"/>
              <a:gd name="connsiteY11" fmla="*/ 2599580 h 2599586"/>
              <a:gd name="connsiteX12" fmla="*/ 103553 w 1834632"/>
              <a:gd name="connsiteY12" fmla="*/ 2352290 h 2599586"/>
              <a:gd name="connsiteX13" fmla="*/ 115055 w 1834632"/>
              <a:gd name="connsiteY13" fmla="*/ 1736939 h 2599586"/>
              <a:gd name="connsiteX14" fmla="*/ 575130 w 1834632"/>
              <a:gd name="connsiteY14" fmla="*/ 782282 h 2599586"/>
              <a:gd name="connsiteX15" fmla="*/ 523372 w 1834632"/>
              <a:gd name="connsiteY15" fmla="*/ 862795 h 2599586"/>
              <a:gd name="connsiteX16" fmla="*/ 897183 w 1834632"/>
              <a:gd name="connsiteY16" fmla="*/ 414222 h 2599586"/>
              <a:gd name="connsiteX17" fmla="*/ 1834587 w 1834632"/>
              <a:gd name="connsiteY17" fmla="*/ 154 h 259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4632" h="2599586">
                <a:moveTo>
                  <a:pt x="1834587" y="154"/>
                </a:moveTo>
                <a:cubicBezTo>
                  <a:pt x="1827878" y="7822"/>
                  <a:pt x="1058210" y="343293"/>
                  <a:pt x="856927" y="460229"/>
                </a:cubicBezTo>
                <a:cubicBezTo>
                  <a:pt x="655644" y="577165"/>
                  <a:pt x="647017" y="694101"/>
                  <a:pt x="626889" y="701769"/>
                </a:cubicBezTo>
                <a:cubicBezTo>
                  <a:pt x="606761" y="709437"/>
                  <a:pt x="609636" y="593460"/>
                  <a:pt x="736157" y="506237"/>
                </a:cubicBezTo>
                <a:cubicBezTo>
                  <a:pt x="862678" y="419014"/>
                  <a:pt x="1362051" y="181309"/>
                  <a:pt x="1386013" y="178433"/>
                </a:cubicBezTo>
                <a:cubicBezTo>
                  <a:pt x="1409975" y="175558"/>
                  <a:pt x="1037122" y="350003"/>
                  <a:pt x="879930" y="488984"/>
                </a:cubicBezTo>
                <a:cubicBezTo>
                  <a:pt x="722738" y="627965"/>
                  <a:pt x="557878" y="832124"/>
                  <a:pt x="442859" y="1012320"/>
                </a:cubicBezTo>
                <a:cubicBezTo>
                  <a:pt x="327840" y="1192516"/>
                  <a:pt x="204194" y="1557701"/>
                  <a:pt x="189817" y="1570161"/>
                </a:cubicBezTo>
                <a:cubicBezTo>
                  <a:pt x="175440" y="1582621"/>
                  <a:pt x="368097" y="1068871"/>
                  <a:pt x="356595" y="1087082"/>
                </a:cubicBezTo>
                <a:cubicBezTo>
                  <a:pt x="345093" y="1105293"/>
                  <a:pt x="164897" y="1469520"/>
                  <a:pt x="120806" y="1679429"/>
                </a:cubicBezTo>
                <a:cubicBezTo>
                  <a:pt x="76715" y="1889338"/>
                  <a:pt x="112179" y="2193181"/>
                  <a:pt x="92051" y="2346539"/>
                </a:cubicBezTo>
                <a:cubicBezTo>
                  <a:pt x="71923" y="2499898"/>
                  <a:pt x="-1881" y="2598621"/>
                  <a:pt x="36" y="2599580"/>
                </a:cubicBezTo>
                <a:cubicBezTo>
                  <a:pt x="1953" y="2600539"/>
                  <a:pt x="84383" y="2496064"/>
                  <a:pt x="103553" y="2352290"/>
                </a:cubicBezTo>
                <a:cubicBezTo>
                  <a:pt x="122723" y="2208517"/>
                  <a:pt x="36459" y="1998607"/>
                  <a:pt x="115055" y="1736939"/>
                </a:cubicBezTo>
                <a:cubicBezTo>
                  <a:pt x="193651" y="1475271"/>
                  <a:pt x="507077" y="927973"/>
                  <a:pt x="575130" y="782282"/>
                </a:cubicBezTo>
                <a:cubicBezTo>
                  <a:pt x="643183" y="636591"/>
                  <a:pt x="469696" y="924138"/>
                  <a:pt x="523372" y="862795"/>
                </a:cubicBezTo>
                <a:cubicBezTo>
                  <a:pt x="577047" y="801452"/>
                  <a:pt x="683440" y="557037"/>
                  <a:pt x="897183" y="414222"/>
                </a:cubicBezTo>
                <a:cubicBezTo>
                  <a:pt x="1110926" y="271407"/>
                  <a:pt x="1841296" y="-7514"/>
                  <a:pt x="1834587" y="1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6249FF51-A607-2ADC-19DB-8C61560CCCDC}"/>
              </a:ext>
            </a:extLst>
          </p:cNvPr>
          <p:cNvSpPr/>
          <p:nvPr/>
        </p:nvSpPr>
        <p:spPr>
          <a:xfrm>
            <a:off x="4016637" y="1988074"/>
            <a:ext cx="654400" cy="181212"/>
          </a:xfrm>
          <a:custGeom>
            <a:avLst/>
            <a:gdLst>
              <a:gd name="connsiteX0" fmla="*/ 647378 w 654400"/>
              <a:gd name="connsiteY0" fmla="*/ 180032 h 181212"/>
              <a:gd name="connsiteX1" fmla="*/ 520857 w 654400"/>
              <a:gd name="connsiteY1" fmla="*/ 88017 h 181212"/>
              <a:gd name="connsiteX2" fmla="*/ 411589 w 654400"/>
              <a:gd name="connsiteY2" fmla="*/ 7503 h 181212"/>
              <a:gd name="connsiteX3" fmla="*/ 3272 w 654400"/>
              <a:gd name="connsiteY3" fmla="*/ 139775 h 181212"/>
              <a:gd name="connsiteX4" fmla="*/ 221808 w 654400"/>
              <a:gd name="connsiteY4" fmla="*/ 36258 h 181212"/>
              <a:gd name="connsiteX5" fmla="*/ 262065 w 654400"/>
              <a:gd name="connsiteY5" fmla="*/ 7503 h 181212"/>
              <a:gd name="connsiteX6" fmla="*/ 647378 w 654400"/>
              <a:gd name="connsiteY6" fmla="*/ 180032 h 18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00" h="181212">
                <a:moveTo>
                  <a:pt x="647378" y="180032"/>
                </a:moveTo>
                <a:cubicBezTo>
                  <a:pt x="690510" y="193451"/>
                  <a:pt x="520857" y="88017"/>
                  <a:pt x="520857" y="88017"/>
                </a:cubicBezTo>
                <a:cubicBezTo>
                  <a:pt x="481559" y="59262"/>
                  <a:pt x="497853" y="-1123"/>
                  <a:pt x="411589" y="7503"/>
                </a:cubicBezTo>
                <a:cubicBezTo>
                  <a:pt x="325325" y="16129"/>
                  <a:pt x="34902" y="134983"/>
                  <a:pt x="3272" y="139775"/>
                </a:cubicBezTo>
                <a:cubicBezTo>
                  <a:pt x="-28358" y="144567"/>
                  <a:pt x="178676" y="58303"/>
                  <a:pt x="221808" y="36258"/>
                </a:cubicBezTo>
                <a:cubicBezTo>
                  <a:pt x="264940" y="14213"/>
                  <a:pt x="194971" y="-13584"/>
                  <a:pt x="262065" y="7503"/>
                </a:cubicBezTo>
                <a:cubicBezTo>
                  <a:pt x="329159" y="28590"/>
                  <a:pt x="604246" y="166613"/>
                  <a:pt x="647378" y="1800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C012066-67DD-0AD8-4ACB-A00D21EAD961}"/>
              </a:ext>
            </a:extLst>
          </p:cNvPr>
          <p:cNvSpPr/>
          <p:nvPr/>
        </p:nvSpPr>
        <p:spPr>
          <a:xfrm>
            <a:off x="3109177" y="2096419"/>
            <a:ext cx="1255815" cy="435755"/>
          </a:xfrm>
          <a:custGeom>
            <a:avLst/>
            <a:gdLst>
              <a:gd name="connsiteX0" fmla="*/ 1255789 w 1255815"/>
              <a:gd name="connsiteY0" fmla="*/ 42932 h 435755"/>
              <a:gd name="connsiteX1" fmla="*/ 996997 w 1255815"/>
              <a:gd name="connsiteY1" fmla="*/ 42932 h 435755"/>
              <a:gd name="connsiteX2" fmla="*/ 301132 w 1255815"/>
              <a:gd name="connsiteY2" fmla="*/ 152200 h 435755"/>
              <a:gd name="connsiteX3" fmla="*/ 617434 w 1255815"/>
              <a:gd name="connsiteY3" fmla="*/ 123445 h 435755"/>
              <a:gd name="connsiteX4" fmla="*/ 335638 w 1255815"/>
              <a:gd name="connsiteY4" fmla="*/ 244215 h 435755"/>
              <a:gd name="connsiteX5" fmla="*/ 7834 w 1255815"/>
              <a:gd name="connsiteY5" fmla="*/ 433996 h 435755"/>
              <a:gd name="connsiteX6" fmla="*/ 686446 w 1255815"/>
              <a:gd name="connsiteY6" fmla="*/ 123445 h 435755"/>
              <a:gd name="connsiteX7" fmla="*/ 985495 w 1255815"/>
              <a:gd name="connsiteY7" fmla="*/ 2675 h 435755"/>
              <a:gd name="connsiteX8" fmla="*/ 1255789 w 1255815"/>
              <a:gd name="connsiteY8" fmla="*/ 42932 h 43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815" h="435755">
                <a:moveTo>
                  <a:pt x="1255789" y="42932"/>
                </a:moveTo>
                <a:cubicBezTo>
                  <a:pt x="1257706" y="49641"/>
                  <a:pt x="1156106" y="24721"/>
                  <a:pt x="996997" y="42932"/>
                </a:cubicBezTo>
                <a:cubicBezTo>
                  <a:pt x="837888" y="61143"/>
                  <a:pt x="364392" y="138781"/>
                  <a:pt x="301132" y="152200"/>
                </a:cubicBezTo>
                <a:cubicBezTo>
                  <a:pt x="237872" y="165619"/>
                  <a:pt x="611683" y="108109"/>
                  <a:pt x="617434" y="123445"/>
                </a:cubicBezTo>
                <a:cubicBezTo>
                  <a:pt x="623185" y="138781"/>
                  <a:pt x="437238" y="192457"/>
                  <a:pt x="335638" y="244215"/>
                </a:cubicBezTo>
                <a:cubicBezTo>
                  <a:pt x="234038" y="295973"/>
                  <a:pt x="-50634" y="454124"/>
                  <a:pt x="7834" y="433996"/>
                </a:cubicBezTo>
                <a:cubicBezTo>
                  <a:pt x="66302" y="413868"/>
                  <a:pt x="523502" y="195332"/>
                  <a:pt x="686446" y="123445"/>
                </a:cubicBezTo>
                <a:cubicBezTo>
                  <a:pt x="849389" y="51558"/>
                  <a:pt x="897314" y="17052"/>
                  <a:pt x="985495" y="2675"/>
                </a:cubicBezTo>
                <a:cubicBezTo>
                  <a:pt x="1073676" y="-11702"/>
                  <a:pt x="1253872" y="36223"/>
                  <a:pt x="1255789" y="429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281959E-5420-3D3B-4E88-E888318733C1}"/>
              </a:ext>
            </a:extLst>
          </p:cNvPr>
          <p:cNvSpPr/>
          <p:nvPr/>
        </p:nvSpPr>
        <p:spPr>
          <a:xfrm>
            <a:off x="2702730" y="2196860"/>
            <a:ext cx="1696742" cy="1098834"/>
          </a:xfrm>
          <a:custGeom>
            <a:avLst/>
            <a:gdLst>
              <a:gd name="connsiteX0" fmla="*/ 1696742 w 1696742"/>
              <a:gd name="connsiteY0" fmla="*/ 0 h 1098834"/>
              <a:gd name="connsiteX1" fmla="*/ 736334 w 1696742"/>
              <a:gd name="connsiteY1" fmla="*/ 345057 h 1098834"/>
              <a:gd name="connsiteX2" fmla="*/ 1046885 w 1696742"/>
              <a:gd name="connsiteY2" fmla="*/ 247291 h 1098834"/>
              <a:gd name="connsiteX3" fmla="*/ 546553 w 1696742"/>
              <a:gd name="connsiteY3" fmla="*/ 546340 h 1098834"/>
              <a:gd name="connsiteX4" fmla="*/ 213 w 1696742"/>
              <a:gd name="connsiteY4" fmla="*/ 1098431 h 1098834"/>
              <a:gd name="connsiteX5" fmla="*/ 609813 w 1696742"/>
              <a:gd name="connsiteY5" fmla="*/ 454325 h 1098834"/>
              <a:gd name="connsiteX6" fmla="*/ 1173406 w 1696742"/>
              <a:gd name="connsiteY6" fmla="*/ 184031 h 1098834"/>
              <a:gd name="connsiteX7" fmla="*/ 1041134 w 1696742"/>
              <a:gd name="connsiteY7" fmla="*/ 230038 h 1098834"/>
              <a:gd name="connsiteX8" fmla="*/ 1696742 w 1696742"/>
              <a:gd name="connsiteY8" fmla="*/ 0 h 10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742" h="1098834">
                <a:moveTo>
                  <a:pt x="1696742" y="0"/>
                </a:moveTo>
                <a:lnTo>
                  <a:pt x="736334" y="345057"/>
                </a:lnTo>
                <a:cubicBezTo>
                  <a:pt x="628025" y="386272"/>
                  <a:pt x="1078515" y="213744"/>
                  <a:pt x="1046885" y="247291"/>
                </a:cubicBezTo>
                <a:cubicBezTo>
                  <a:pt x="1015255" y="280838"/>
                  <a:pt x="720998" y="404483"/>
                  <a:pt x="546553" y="546340"/>
                </a:cubicBezTo>
                <a:cubicBezTo>
                  <a:pt x="372108" y="688197"/>
                  <a:pt x="-10330" y="1113767"/>
                  <a:pt x="213" y="1098431"/>
                </a:cubicBezTo>
                <a:cubicBezTo>
                  <a:pt x="10756" y="1083095"/>
                  <a:pt x="414281" y="606725"/>
                  <a:pt x="609813" y="454325"/>
                </a:cubicBezTo>
                <a:cubicBezTo>
                  <a:pt x="805345" y="301925"/>
                  <a:pt x="1101519" y="221412"/>
                  <a:pt x="1173406" y="184031"/>
                </a:cubicBezTo>
                <a:cubicBezTo>
                  <a:pt x="1245293" y="146650"/>
                  <a:pt x="1041134" y="230038"/>
                  <a:pt x="1041134" y="230038"/>
                </a:cubicBezTo>
                <a:lnTo>
                  <a:pt x="1696742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2665A43C-5C09-DA63-F2A0-3B843CF002B0}"/>
              </a:ext>
            </a:extLst>
          </p:cNvPr>
          <p:cNvSpPr/>
          <p:nvPr/>
        </p:nvSpPr>
        <p:spPr>
          <a:xfrm>
            <a:off x="2667991" y="2461363"/>
            <a:ext cx="731112" cy="523386"/>
          </a:xfrm>
          <a:custGeom>
            <a:avLst/>
            <a:gdLst>
              <a:gd name="connsiteX0" fmla="*/ 730817 w 731112"/>
              <a:gd name="connsiteY0" fmla="*/ 41 h 523386"/>
              <a:gd name="connsiteX1" fmla="*/ 345503 w 731112"/>
              <a:gd name="connsiteY1" fmla="*/ 149565 h 523386"/>
              <a:gd name="connsiteX2" fmla="*/ 447 w 731112"/>
              <a:gd name="connsiteY2" fmla="*/ 523377 h 523386"/>
              <a:gd name="connsiteX3" fmla="*/ 282243 w 731112"/>
              <a:gd name="connsiteY3" fmla="*/ 161067 h 523386"/>
              <a:gd name="connsiteX4" fmla="*/ 730817 w 731112"/>
              <a:gd name="connsiteY4" fmla="*/ 41 h 52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2" h="523386">
                <a:moveTo>
                  <a:pt x="730817" y="41"/>
                </a:moveTo>
                <a:cubicBezTo>
                  <a:pt x="741360" y="-1876"/>
                  <a:pt x="467231" y="62342"/>
                  <a:pt x="345503" y="149565"/>
                </a:cubicBezTo>
                <a:cubicBezTo>
                  <a:pt x="223775" y="236788"/>
                  <a:pt x="10990" y="521460"/>
                  <a:pt x="447" y="523377"/>
                </a:cubicBezTo>
                <a:cubicBezTo>
                  <a:pt x="-10096" y="525294"/>
                  <a:pt x="168183" y="246373"/>
                  <a:pt x="282243" y="161067"/>
                </a:cubicBezTo>
                <a:cubicBezTo>
                  <a:pt x="396303" y="75761"/>
                  <a:pt x="720274" y="1958"/>
                  <a:pt x="730817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CE3A68C-1661-8055-089C-484B02DD4889}"/>
              </a:ext>
            </a:extLst>
          </p:cNvPr>
          <p:cNvSpPr/>
          <p:nvPr/>
        </p:nvSpPr>
        <p:spPr>
          <a:xfrm>
            <a:off x="2398085" y="3030712"/>
            <a:ext cx="408456" cy="724746"/>
          </a:xfrm>
          <a:custGeom>
            <a:avLst/>
            <a:gdLst>
              <a:gd name="connsiteX0" fmla="*/ 408375 w 408456"/>
              <a:gd name="connsiteY0" fmla="*/ 35 h 724746"/>
              <a:gd name="connsiteX1" fmla="*/ 149583 w 408456"/>
              <a:gd name="connsiteY1" fmla="*/ 241575 h 724746"/>
              <a:gd name="connsiteX2" fmla="*/ 69070 w 408456"/>
              <a:gd name="connsiteY2" fmla="*/ 385348 h 724746"/>
              <a:gd name="connsiteX3" fmla="*/ 58 w 408456"/>
              <a:gd name="connsiteY3" fmla="*/ 724654 h 724746"/>
              <a:gd name="connsiteX4" fmla="*/ 80572 w 408456"/>
              <a:gd name="connsiteY4" fmla="*/ 350843 h 724746"/>
              <a:gd name="connsiteX5" fmla="*/ 120828 w 408456"/>
              <a:gd name="connsiteY5" fmla="*/ 224322 h 724746"/>
              <a:gd name="connsiteX6" fmla="*/ 408375 w 408456"/>
              <a:gd name="connsiteY6" fmla="*/ 35 h 72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56" h="724746">
                <a:moveTo>
                  <a:pt x="408375" y="35"/>
                </a:moveTo>
                <a:cubicBezTo>
                  <a:pt x="413167" y="2910"/>
                  <a:pt x="206134" y="177356"/>
                  <a:pt x="149583" y="241575"/>
                </a:cubicBezTo>
                <a:cubicBezTo>
                  <a:pt x="93032" y="305794"/>
                  <a:pt x="93991" y="304835"/>
                  <a:pt x="69070" y="385348"/>
                </a:cubicBezTo>
                <a:cubicBezTo>
                  <a:pt x="44149" y="465861"/>
                  <a:pt x="-1859" y="730405"/>
                  <a:pt x="58" y="724654"/>
                </a:cubicBezTo>
                <a:cubicBezTo>
                  <a:pt x="1975" y="718903"/>
                  <a:pt x="60444" y="434232"/>
                  <a:pt x="80572" y="350843"/>
                </a:cubicBezTo>
                <a:cubicBezTo>
                  <a:pt x="100700" y="267454"/>
                  <a:pt x="65236" y="277997"/>
                  <a:pt x="120828" y="224322"/>
                </a:cubicBezTo>
                <a:cubicBezTo>
                  <a:pt x="176420" y="170647"/>
                  <a:pt x="403583" y="-2840"/>
                  <a:pt x="408375" y="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0E373BF-6AC6-9911-3780-8E06DE21AFAA}"/>
              </a:ext>
            </a:extLst>
          </p:cNvPr>
          <p:cNvSpPr/>
          <p:nvPr/>
        </p:nvSpPr>
        <p:spPr>
          <a:xfrm>
            <a:off x="2528259" y="3178689"/>
            <a:ext cx="508634" cy="2124506"/>
          </a:xfrm>
          <a:custGeom>
            <a:avLst/>
            <a:gdLst>
              <a:gd name="connsiteX0" fmla="*/ 508239 w 508634"/>
              <a:gd name="connsiteY0" fmla="*/ 1583 h 2124506"/>
              <a:gd name="connsiteX1" fmla="*/ 157432 w 508634"/>
              <a:gd name="connsiteY1" fmla="*/ 777960 h 2124506"/>
              <a:gd name="connsiteX2" fmla="*/ 42413 w 508634"/>
              <a:gd name="connsiteY2" fmla="*/ 1456571 h 2124506"/>
              <a:gd name="connsiteX3" fmla="*/ 76918 w 508634"/>
              <a:gd name="connsiteY3" fmla="*/ 1364556 h 2124506"/>
              <a:gd name="connsiteX4" fmla="*/ 7907 w 508634"/>
              <a:gd name="connsiteY4" fmla="*/ 1640602 h 2124506"/>
              <a:gd name="connsiteX5" fmla="*/ 2156 w 508634"/>
              <a:gd name="connsiteY5" fmla="*/ 2100677 h 2124506"/>
              <a:gd name="connsiteX6" fmla="*/ 13658 w 508634"/>
              <a:gd name="connsiteY6" fmla="*/ 1945402 h 2124506"/>
              <a:gd name="connsiteX7" fmla="*/ 82669 w 508634"/>
              <a:gd name="connsiteY7" fmla="*/ 990745 h 2124506"/>
              <a:gd name="connsiteX8" fmla="*/ 508239 w 508634"/>
              <a:gd name="connsiteY8" fmla="*/ 1583 h 21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634" h="2124506">
                <a:moveTo>
                  <a:pt x="508239" y="1583"/>
                </a:moveTo>
                <a:cubicBezTo>
                  <a:pt x="520699" y="-33881"/>
                  <a:pt x="235070" y="535462"/>
                  <a:pt x="157432" y="777960"/>
                </a:cubicBezTo>
                <a:cubicBezTo>
                  <a:pt x="79794" y="1020458"/>
                  <a:pt x="55832" y="1358805"/>
                  <a:pt x="42413" y="1456571"/>
                </a:cubicBezTo>
                <a:cubicBezTo>
                  <a:pt x="28994" y="1554337"/>
                  <a:pt x="82669" y="1333884"/>
                  <a:pt x="76918" y="1364556"/>
                </a:cubicBezTo>
                <a:cubicBezTo>
                  <a:pt x="71167" y="1395228"/>
                  <a:pt x="20367" y="1517915"/>
                  <a:pt x="7907" y="1640602"/>
                </a:cubicBezTo>
                <a:cubicBezTo>
                  <a:pt x="-4553" y="1763289"/>
                  <a:pt x="1197" y="2049877"/>
                  <a:pt x="2156" y="2100677"/>
                </a:cubicBezTo>
                <a:cubicBezTo>
                  <a:pt x="3114" y="2151477"/>
                  <a:pt x="239" y="2130391"/>
                  <a:pt x="13658" y="1945402"/>
                </a:cubicBezTo>
                <a:cubicBezTo>
                  <a:pt x="27077" y="1760413"/>
                  <a:pt x="3114" y="1311839"/>
                  <a:pt x="82669" y="990745"/>
                </a:cubicBezTo>
                <a:cubicBezTo>
                  <a:pt x="162224" y="669651"/>
                  <a:pt x="495779" y="37047"/>
                  <a:pt x="508239" y="15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DAB4753-D9D5-EEF7-C3C0-6A73CC39CEC6}"/>
              </a:ext>
            </a:extLst>
          </p:cNvPr>
          <p:cNvSpPr/>
          <p:nvPr/>
        </p:nvSpPr>
        <p:spPr>
          <a:xfrm>
            <a:off x="2233294" y="3419575"/>
            <a:ext cx="393410" cy="1320744"/>
          </a:xfrm>
          <a:custGeom>
            <a:avLst/>
            <a:gdLst>
              <a:gd name="connsiteX0" fmla="*/ 389136 w 393410"/>
              <a:gd name="connsiteY0" fmla="*/ 13738 h 1320744"/>
              <a:gd name="connsiteX1" fmla="*/ 15325 w 393410"/>
              <a:gd name="connsiteY1" fmla="*/ 496817 h 1320744"/>
              <a:gd name="connsiteX2" fmla="*/ 67083 w 393410"/>
              <a:gd name="connsiteY2" fmla="*/ 1319202 h 1320744"/>
              <a:gd name="connsiteX3" fmla="*/ 21076 w 393410"/>
              <a:gd name="connsiteY3" fmla="*/ 692350 h 1320744"/>
              <a:gd name="connsiteX4" fmla="*/ 193604 w 393410"/>
              <a:gd name="connsiteY4" fmla="*/ 318538 h 1320744"/>
              <a:gd name="connsiteX5" fmla="*/ 49831 w 393410"/>
              <a:gd name="connsiteY5" fmla="*/ 496817 h 1320744"/>
              <a:gd name="connsiteX6" fmla="*/ 124593 w 393410"/>
              <a:gd name="connsiteY6" fmla="*/ 347293 h 1320744"/>
              <a:gd name="connsiteX7" fmla="*/ 210857 w 393410"/>
              <a:gd name="connsiteY7" fmla="*/ 151761 h 1320744"/>
              <a:gd name="connsiteX8" fmla="*/ 389136 w 393410"/>
              <a:gd name="connsiteY8" fmla="*/ 13738 h 13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410" h="1320744">
                <a:moveTo>
                  <a:pt x="389136" y="13738"/>
                </a:moveTo>
                <a:cubicBezTo>
                  <a:pt x="356547" y="71247"/>
                  <a:pt x="69000" y="279240"/>
                  <a:pt x="15325" y="496817"/>
                </a:cubicBezTo>
                <a:cubicBezTo>
                  <a:pt x="-38350" y="714394"/>
                  <a:pt x="66125" y="1286613"/>
                  <a:pt x="67083" y="1319202"/>
                </a:cubicBezTo>
                <a:cubicBezTo>
                  <a:pt x="68041" y="1351791"/>
                  <a:pt x="-11" y="859127"/>
                  <a:pt x="21076" y="692350"/>
                </a:cubicBezTo>
                <a:cubicBezTo>
                  <a:pt x="42163" y="525573"/>
                  <a:pt x="188812" y="351127"/>
                  <a:pt x="193604" y="318538"/>
                </a:cubicBezTo>
                <a:cubicBezTo>
                  <a:pt x="198396" y="285949"/>
                  <a:pt x="61333" y="492025"/>
                  <a:pt x="49831" y="496817"/>
                </a:cubicBezTo>
                <a:cubicBezTo>
                  <a:pt x="38329" y="501610"/>
                  <a:pt x="97755" y="404802"/>
                  <a:pt x="124593" y="347293"/>
                </a:cubicBezTo>
                <a:cubicBezTo>
                  <a:pt x="151431" y="289784"/>
                  <a:pt x="162933" y="209270"/>
                  <a:pt x="210857" y="151761"/>
                </a:cubicBezTo>
                <a:cubicBezTo>
                  <a:pt x="258781" y="94252"/>
                  <a:pt x="421725" y="-43771"/>
                  <a:pt x="389136" y="137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FAF32332-73F4-6268-837D-0E1B8E75C797}"/>
              </a:ext>
            </a:extLst>
          </p:cNvPr>
          <p:cNvSpPr/>
          <p:nvPr/>
        </p:nvSpPr>
        <p:spPr>
          <a:xfrm>
            <a:off x="2328410" y="3263771"/>
            <a:ext cx="547375" cy="2019080"/>
          </a:xfrm>
          <a:custGeom>
            <a:avLst/>
            <a:gdLst>
              <a:gd name="connsiteX0" fmla="*/ 547062 w 547375"/>
              <a:gd name="connsiteY0" fmla="*/ 2765 h 2019080"/>
              <a:gd name="connsiteX1" fmla="*/ 167499 w 547375"/>
              <a:gd name="connsiteY1" fmla="*/ 871157 h 2019080"/>
              <a:gd name="connsiteX2" fmla="*/ 6473 w 547375"/>
              <a:gd name="connsiteY2" fmla="*/ 1992591 h 2019080"/>
              <a:gd name="connsiteX3" fmla="*/ 40979 w 547375"/>
              <a:gd name="connsiteY3" fmla="*/ 1607278 h 2019080"/>
              <a:gd name="connsiteX4" fmla="*/ 127243 w 547375"/>
              <a:gd name="connsiteY4" fmla="*/ 945920 h 2019080"/>
              <a:gd name="connsiteX5" fmla="*/ 230760 w 547375"/>
              <a:gd name="connsiteY5" fmla="*/ 606614 h 2019080"/>
              <a:gd name="connsiteX6" fmla="*/ 547062 w 547375"/>
              <a:gd name="connsiteY6" fmla="*/ 2765 h 201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375" h="2019080">
                <a:moveTo>
                  <a:pt x="547062" y="2765"/>
                </a:moveTo>
                <a:cubicBezTo>
                  <a:pt x="536519" y="46855"/>
                  <a:pt x="257597" y="539519"/>
                  <a:pt x="167499" y="871157"/>
                </a:cubicBezTo>
                <a:cubicBezTo>
                  <a:pt x="77401" y="1202795"/>
                  <a:pt x="27560" y="1869904"/>
                  <a:pt x="6473" y="1992591"/>
                </a:cubicBezTo>
                <a:cubicBezTo>
                  <a:pt x="-14614" y="2115278"/>
                  <a:pt x="20851" y="1781723"/>
                  <a:pt x="40979" y="1607278"/>
                </a:cubicBezTo>
                <a:cubicBezTo>
                  <a:pt x="61107" y="1432833"/>
                  <a:pt x="95613" y="1112697"/>
                  <a:pt x="127243" y="945920"/>
                </a:cubicBezTo>
                <a:cubicBezTo>
                  <a:pt x="158873" y="779143"/>
                  <a:pt x="162707" y="759014"/>
                  <a:pt x="230760" y="606614"/>
                </a:cubicBezTo>
                <a:cubicBezTo>
                  <a:pt x="298813" y="454214"/>
                  <a:pt x="557605" y="-41325"/>
                  <a:pt x="547062" y="27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2BE646F1-65ED-BEB1-011C-7BD144E465F3}"/>
              </a:ext>
            </a:extLst>
          </p:cNvPr>
          <p:cNvSpPr/>
          <p:nvPr/>
        </p:nvSpPr>
        <p:spPr>
          <a:xfrm>
            <a:off x="3534527" y="2351251"/>
            <a:ext cx="905437" cy="1015534"/>
          </a:xfrm>
          <a:custGeom>
            <a:avLst/>
            <a:gdLst>
              <a:gd name="connsiteX0" fmla="*/ 905201 w 905437"/>
              <a:gd name="connsiteY0" fmla="*/ 885 h 1015534"/>
              <a:gd name="connsiteX1" fmla="*/ 318605 w 905437"/>
              <a:gd name="connsiteY1" fmla="*/ 466711 h 1015534"/>
              <a:gd name="connsiteX2" fmla="*/ 2303 w 905437"/>
              <a:gd name="connsiteY2" fmla="*/ 1013051 h 1015534"/>
              <a:gd name="connsiteX3" fmla="*/ 186333 w 905437"/>
              <a:gd name="connsiteY3" fmla="*/ 656492 h 1015534"/>
              <a:gd name="connsiteX4" fmla="*/ 387616 w 905437"/>
              <a:gd name="connsiteY4" fmla="*/ 357443 h 1015534"/>
              <a:gd name="connsiteX5" fmla="*/ 905201 w 905437"/>
              <a:gd name="connsiteY5" fmla="*/ 885 h 10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437" h="1015534">
                <a:moveTo>
                  <a:pt x="905201" y="885"/>
                </a:moveTo>
                <a:cubicBezTo>
                  <a:pt x="893699" y="19096"/>
                  <a:pt x="469088" y="298017"/>
                  <a:pt x="318605" y="466711"/>
                </a:cubicBezTo>
                <a:cubicBezTo>
                  <a:pt x="168122" y="635405"/>
                  <a:pt x="24348" y="981421"/>
                  <a:pt x="2303" y="1013051"/>
                </a:cubicBezTo>
                <a:cubicBezTo>
                  <a:pt x="-19742" y="1044681"/>
                  <a:pt x="122114" y="765760"/>
                  <a:pt x="186333" y="656492"/>
                </a:cubicBezTo>
                <a:cubicBezTo>
                  <a:pt x="250552" y="547224"/>
                  <a:pt x="269722" y="464794"/>
                  <a:pt x="387616" y="357443"/>
                </a:cubicBezTo>
                <a:cubicBezTo>
                  <a:pt x="505510" y="250092"/>
                  <a:pt x="916703" y="-17326"/>
                  <a:pt x="905201" y="8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C30490C-9B58-BCD5-3D45-63B6EBB16D87}"/>
              </a:ext>
            </a:extLst>
          </p:cNvPr>
          <p:cNvSpPr/>
          <p:nvPr/>
        </p:nvSpPr>
        <p:spPr>
          <a:xfrm>
            <a:off x="3291865" y="3098007"/>
            <a:ext cx="474299" cy="1341008"/>
          </a:xfrm>
          <a:custGeom>
            <a:avLst/>
            <a:gdLst>
              <a:gd name="connsiteX0" fmla="*/ 469252 w 474299"/>
              <a:gd name="connsiteY0" fmla="*/ 13253 h 1341008"/>
              <a:gd name="connsiteX1" fmla="*/ 83939 w 474299"/>
              <a:gd name="connsiteY1" fmla="*/ 622853 h 1341008"/>
              <a:gd name="connsiteX2" fmla="*/ 55184 w 474299"/>
              <a:gd name="connsiteY2" fmla="*/ 1077178 h 1341008"/>
              <a:gd name="connsiteX3" fmla="*/ 147199 w 474299"/>
              <a:gd name="connsiteY3" fmla="*/ 1330219 h 1341008"/>
              <a:gd name="connsiteX4" fmla="*/ 129946 w 474299"/>
              <a:gd name="connsiteY4" fmla="*/ 1243955 h 1341008"/>
              <a:gd name="connsiteX5" fmla="*/ 3426 w 474299"/>
              <a:gd name="connsiteY5" fmla="*/ 795382 h 1341008"/>
              <a:gd name="connsiteX6" fmla="*/ 285222 w 474299"/>
              <a:gd name="connsiteY6" fmla="*/ 249042 h 1341008"/>
              <a:gd name="connsiteX7" fmla="*/ 469252 w 474299"/>
              <a:gd name="connsiteY7" fmla="*/ 13253 h 13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299" h="1341008">
                <a:moveTo>
                  <a:pt x="469252" y="13253"/>
                </a:moveTo>
                <a:cubicBezTo>
                  <a:pt x="435705" y="75555"/>
                  <a:pt x="152950" y="445532"/>
                  <a:pt x="83939" y="622853"/>
                </a:cubicBezTo>
                <a:cubicBezTo>
                  <a:pt x="14928" y="800174"/>
                  <a:pt x="44641" y="959284"/>
                  <a:pt x="55184" y="1077178"/>
                </a:cubicBezTo>
                <a:cubicBezTo>
                  <a:pt x="65727" y="1195072"/>
                  <a:pt x="134739" y="1302423"/>
                  <a:pt x="147199" y="1330219"/>
                </a:cubicBezTo>
                <a:cubicBezTo>
                  <a:pt x="159659" y="1358015"/>
                  <a:pt x="153908" y="1333094"/>
                  <a:pt x="129946" y="1243955"/>
                </a:cubicBezTo>
                <a:cubicBezTo>
                  <a:pt x="105984" y="1154816"/>
                  <a:pt x="-22453" y="961201"/>
                  <a:pt x="3426" y="795382"/>
                </a:cubicBezTo>
                <a:cubicBezTo>
                  <a:pt x="29305" y="629563"/>
                  <a:pt x="209501" y="376521"/>
                  <a:pt x="285222" y="249042"/>
                </a:cubicBezTo>
                <a:cubicBezTo>
                  <a:pt x="360943" y="121563"/>
                  <a:pt x="502799" y="-49049"/>
                  <a:pt x="469252" y="132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02BD4BA-50C3-8EDA-E86B-2137706604F3}"/>
              </a:ext>
            </a:extLst>
          </p:cNvPr>
          <p:cNvSpPr/>
          <p:nvPr/>
        </p:nvSpPr>
        <p:spPr>
          <a:xfrm>
            <a:off x="3432807" y="3295289"/>
            <a:ext cx="305383" cy="1139987"/>
          </a:xfrm>
          <a:custGeom>
            <a:avLst/>
            <a:gdLst>
              <a:gd name="connsiteX0" fmla="*/ 305306 w 305383"/>
              <a:gd name="connsiteY0" fmla="*/ 2 h 1139987"/>
              <a:gd name="connsiteX1" fmla="*/ 46514 w 305383"/>
              <a:gd name="connsiteY1" fmla="*/ 460077 h 1139987"/>
              <a:gd name="connsiteX2" fmla="*/ 29261 w 305383"/>
              <a:gd name="connsiteY2" fmla="*/ 1121436 h 1139987"/>
              <a:gd name="connsiteX3" fmla="*/ 29261 w 305383"/>
              <a:gd name="connsiteY3" fmla="*/ 914402 h 1139987"/>
              <a:gd name="connsiteX4" fmla="*/ 17759 w 305383"/>
              <a:gd name="connsiteY4" fmla="*/ 465828 h 1139987"/>
              <a:gd name="connsiteX5" fmla="*/ 305306 w 305383"/>
              <a:gd name="connsiteY5" fmla="*/ 2 h 11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83" h="1139987">
                <a:moveTo>
                  <a:pt x="305306" y="2"/>
                </a:moveTo>
                <a:cubicBezTo>
                  <a:pt x="310099" y="-957"/>
                  <a:pt x="92521" y="273171"/>
                  <a:pt x="46514" y="460077"/>
                </a:cubicBezTo>
                <a:cubicBezTo>
                  <a:pt x="507" y="646983"/>
                  <a:pt x="32136" y="1045715"/>
                  <a:pt x="29261" y="1121436"/>
                </a:cubicBezTo>
                <a:cubicBezTo>
                  <a:pt x="26386" y="1197157"/>
                  <a:pt x="31178" y="1023670"/>
                  <a:pt x="29261" y="914402"/>
                </a:cubicBezTo>
                <a:cubicBezTo>
                  <a:pt x="27344" y="805134"/>
                  <a:pt x="-27290" y="612477"/>
                  <a:pt x="17759" y="465828"/>
                </a:cubicBezTo>
                <a:cubicBezTo>
                  <a:pt x="62808" y="319179"/>
                  <a:pt x="300513" y="961"/>
                  <a:pt x="305306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B293C59-077F-45EE-D63D-80DE63059EA0}"/>
              </a:ext>
            </a:extLst>
          </p:cNvPr>
          <p:cNvSpPr/>
          <p:nvPr/>
        </p:nvSpPr>
        <p:spPr>
          <a:xfrm>
            <a:off x="3841085" y="2403211"/>
            <a:ext cx="673531" cy="864130"/>
          </a:xfrm>
          <a:custGeom>
            <a:avLst/>
            <a:gdLst>
              <a:gd name="connsiteX0" fmla="*/ 673406 w 673531"/>
              <a:gd name="connsiteY0" fmla="*/ 683 h 864130"/>
              <a:gd name="connsiteX1" fmla="*/ 178824 w 673531"/>
              <a:gd name="connsiteY1" fmla="*/ 501015 h 864130"/>
              <a:gd name="connsiteX2" fmla="*/ 545 w 673531"/>
              <a:gd name="connsiteY2" fmla="*/ 863325 h 864130"/>
              <a:gd name="connsiteX3" fmla="*/ 224832 w 673531"/>
              <a:gd name="connsiteY3" fmla="*/ 403249 h 864130"/>
              <a:gd name="connsiteX4" fmla="*/ 673406 w 673531"/>
              <a:gd name="connsiteY4" fmla="*/ 683 h 8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31" h="864130">
                <a:moveTo>
                  <a:pt x="673406" y="683"/>
                </a:moveTo>
                <a:cubicBezTo>
                  <a:pt x="665738" y="16977"/>
                  <a:pt x="290968" y="357241"/>
                  <a:pt x="178824" y="501015"/>
                </a:cubicBezTo>
                <a:cubicBezTo>
                  <a:pt x="66680" y="644789"/>
                  <a:pt x="-7123" y="879619"/>
                  <a:pt x="545" y="863325"/>
                </a:cubicBezTo>
                <a:cubicBezTo>
                  <a:pt x="8213" y="847031"/>
                  <a:pt x="113647" y="543189"/>
                  <a:pt x="224832" y="403249"/>
                </a:cubicBezTo>
                <a:cubicBezTo>
                  <a:pt x="336017" y="263309"/>
                  <a:pt x="681074" y="-15611"/>
                  <a:pt x="673406" y="6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3D7EB9E-5BC0-3524-4DB1-50A112473EA1}"/>
              </a:ext>
            </a:extLst>
          </p:cNvPr>
          <p:cNvSpPr/>
          <p:nvPr/>
        </p:nvSpPr>
        <p:spPr>
          <a:xfrm>
            <a:off x="3581631" y="3249283"/>
            <a:ext cx="242764" cy="1133820"/>
          </a:xfrm>
          <a:custGeom>
            <a:avLst/>
            <a:gdLst>
              <a:gd name="connsiteX0" fmla="*/ 242746 w 242764"/>
              <a:gd name="connsiteY0" fmla="*/ 0 h 1133820"/>
              <a:gd name="connsiteX1" fmla="*/ 52965 w 242764"/>
              <a:gd name="connsiteY1" fmla="*/ 494581 h 1133820"/>
              <a:gd name="connsiteX2" fmla="*/ 1207 w 242764"/>
              <a:gd name="connsiteY2" fmla="*/ 1121434 h 1133820"/>
              <a:gd name="connsiteX3" fmla="*/ 18460 w 242764"/>
              <a:gd name="connsiteY3" fmla="*/ 879894 h 1133820"/>
              <a:gd name="connsiteX4" fmla="*/ 41463 w 242764"/>
              <a:gd name="connsiteY4" fmla="*/ 494581 h 1133820"/>
              <a:gd name="connsiteX5" fmla="*/ 242746 w 242764"/>
              <a:gd name="connsiteY5" fmla="*/ 0 h 113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64" h="1133820">
                <a:moveTo>
                  <a:pt x="242746" y="0"/>
                </a:moveTo>
                <a:cubicBezTo>
                  <a:pt x="244663" y="0"/>
                  <a:pt x="93222" y="307675"/>
                  <a:pt x="52965" y="494581"/>
                </a:cubicBezTo>
                <a:cubicBezTo>
                  <a:pt x="12708" y="681487"/>
                  <a:pt x="6958" y="1057215"/>
                  <a:pt x="1207" y="1121434"/>
                </a:cubicBezTo>
                <a:cubicBezTo>
                  <a:pt x="-4544" y="1185653"/>
                  <a:pt x="11751" y="984370"/>
                  <a:pt x="18460" y="879894"/>
                </a:cubicBezTo>
                <a:cubicBezTo>
                  <a:pt x="25169" y="775419"/>
                  <a:pt x="6957" y="636437"/>
                  <a:pt x="41463" y="494581"/>
                </a:cubicBezTo>
                <a:cubicBezTo>
                  <a:pt x="75969" y="352725"/>
                  <a:pt x="240829" y="0"/>
                  <a:pt x="242746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A700851-4006-BD6C-3D35-FE9F4A12F6D5}"/>
              </a:ext>
            </a:extLst>
          </p:cNvPr>
          <p:cNvSpPr/>
          <p:nvPr/>
        </p:nvSpPr>
        <p:spPr>
          <a:xfrm>
            <a:off x="3724097" y="3184592"/>
            <a:ext cx="273181" cy="1139808"/>
          </a:xfrm>
          <a:custGeom>
            <a:avLst/>
            <a:gdLst>
              <a:gd name="connsiteX0" fmla="*/ 272809 w 273181"/>
              <a:gd name="connsiteY0" fmla="*/ 1431 h 1139808"/>
              <a:gd name="connsiteX1" fmla="*/ 65775 w 273181"/>
              <a:gd name="connsiteY1" fmla="*/ 427000 h 1139808"/>
              <a:gd name="connsiteX2" fmla="*/ 42771 w 273181"/>
              <a:gd name="connsiteY2" fmla="*/ 864072 h 1139808"/>
              <a:gd name="connsiteX3" fmla="*/ 83028 w 273181"/>
              <a:gd name="connsiteY3" fmla="*/ 1134366 h 1139808"/>
              <a:gd name="connsiteX4" fmla="*/ 65775 w 273181"/>
              <a:gd name="connsiteY4" fmla="*/ 1007846 h 1139808"/>
              <a:gd name="connsiteX5" fmla="*/ 8265 w 273181"/>
              <a:gd name="connsiteY5" fmla="*/ 576525 h 1139808"/>
              <a:gd name="connsiteX6" fmla="*/ 272809 w 273181"/>
              <a:gd name="connsiteY6" fmla="*/ 1431 h 113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81" h="1139808">
                <a:moveTo>
                  <a:pt x="272809" y="1431"/>
                </a:moveTo>
                <a:cubicBezTo>
                  <a:pt x="282394" y="-23490"/>
                  <a:pt x="104115" y="283227"/>
                  <a:pt x="65775" y="427000"/>
                </a:cubicBezTo>
                <a:cubicBezTo>
                  <a:pt x="27435" y="570773"/>
                  <a:pt x="39895" y="746178"/>
                  <a:pt x="42771" y="864072"/>
                </a:cubicBezTo>
                <a:cubicBezTo>
                  <a:pt x="45647" y="981966"/>
                  <a:pt x="79194" y="1110404"/>
                  <a:pt x="83028" y="1134366"/>
                </a:cubicBezTo>
                <a:cubicBezTo>
                  <a:pt x="86862" y="1158328"/>
                  <a:pt x="78235" y="1100820"/>
                  <a:pt x="65775" y="1007846"/>
                </a:cubicBezTo>
                <a:cubicBezTo>
                  <a:pt x="53314" y="914873"/>
                  <a:pt x="-25282" y="740427"/>
                  <a:pt x="8265" y="576525"/>
                </a:cubicBezTo>
                <a:cubicBezTo>
                  <a:pt x="41812" y="412623"/>
                  <a:pt x="263224" y="26352"/>
                  <a:pt x="272809" y="14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1957B4E-ABB9-16C7-C30A-EB83A802FF3B}"/>
              </a:ext>
            </a:extLst>
          </p:cNvPr>
          <p:cNvSpPr/>
          <p:nvPr/>
        </p:nvSpPr>
        <p:spPr>
          <a:xfrm>
            <a:off x="3822981" y="3144650"/>
            <a:ext cx="288944" cy="1191729"/>
          </a:xfrm>
          <a:custGeom>
            <a:avLst/>
            <a:gdLst>
              <a:gd name="connsiteX0" fmla="*/ 288944 w 288944"/>
              <a:gd name="connsiteY0" fmla="*/ 1116 h 1191729"/>
              <a:gd name="connsiteX1" fmla="*/ 93411 w 288944"/>
              <a:gd name="connsiteY1" fmla="*/ 386429 h 1191729"/>
              <a:gd name="connsiteX2" fmla="*/ 41653 w 288944"/>
              <a:gd name="connsiteY2" fmla="*/ 581961 h 1191729"/>
              <a:gd name="connsiteX3" fmla="*/ 1396 w 288944"/>
              <a:gd name="connsiteY3" fmla="*/ 1191561 h 1191729"/>
              <a:gd name="connsiteX4" fmla="*/ 93411 w 288944"/>
              <a:gd name="connsiteY4" fmla="*/ 518701 h 1191729"/>
              <a:gd name="connsiteX5" fmla="*/ 288944 w 288944"/>
              <a:gd name="connsiteY5" fmla="*/ 1116 h 11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944" h="1191729">
                <a:moveTo>
                  <a:pt x="288944" y="1116"/>
                </a:moveTo>
                <a:cubicBezTo>
                  <a:pt x="288944" y="-20929"/>
                  <a:pt x="134626" y="289622"/>
                  <a:pt x="93411" y="386429"/>
                </a:cubicBezTo>
                <a:cubicBezTo>
                  <a:pt x="52196" y="483236"/>
                  <a:pt x="56989" y="447772"/>
                  <a:pt x="41653" y="581961"/>
                </a:cubicBezTo>
                <a:cubicBezTo>
                  <a:pt x="26317" y="716150"/>
                  <a:pt x="-7230" y="1202104"/>
                  <a:pt x="1396" y="1191561"/>
                </a:cubicBezTo>
                <a:cubicBezTo>
                  <a:pt x="10022" y="1181018"/>
                  <a:pt x="45486" y="713275"/>
                  <a:pt x="93411" y="518701"/>
                </a:cubicBezTo>
                <a:cubicBezTo>
                  <a:pt x="141336" y="324128"/>
                  <a:pt x="288944" y="23161"/>
                  <a:pt x="288944" y="11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D336718-7373-30EC-01C3-CA18FEEA1C4D}"/>
              </a:ext>
            </a:extLst>
          </p:cNvPr>
          <p:cNvSpPr/>
          <p:nvPr/>
        </p:nvSpPr>
        <p:spPr>
          <a:xfrm>
            <a:off x="3999767" y="2603708"/>
            <a:ext cx="412244" cy="1710215"/>
          </a:xfrm>
          <a:custGeom>
            <a:avLst/>
            <a:gdLst>
              <a:gd name="connsiteX0" fmla="*/ 411207 w 412244"/>
              <a:gd name="connsiteY0" fmla="*/ 1469 h 1710215"/>
              <a:gd name="connsiteX1" fmla="*/ 221425 w 412244"/>
              <a:gd name="connsiteY1" fmla="*/ 455794 h 1710215"/>
              <a:gd name="connsiteX2" fmla="*/ 135161 w 412244"/>
              <a:gd name="connsiteY2" fmla="*/ 800850 h 1710215"/>
              <a:gd name="connsiteX3" fmla="*/ 232927 w 412244"/>
              <a:gd name="connsiteY3" fmla="*/ 444292 h 1710215"/>
              <a:gd name="connsiteX4" fmla="*/ 89154 w 412244"/>
              <a:gd name="connsiteY4" fmla="*/ 795100 h 1710215"/>
              <a:gd name="connsiteX5" fmla="*/ 48897 w 412244"/>
              <a:gd name="connsiteY5" fmla="*/ 1191915 h 1710215"/>
              <a:gd name="connsiteX6" fmla="*/ 54648 w 412244"/>
              <a:gd name="connsiteY6" fmla="*/ 967628 h 1710215"/>
              <a:gd name="connsiteX7" fmla="*/ 2890 w 412244"/>
              <a:gd name="connsiteY7" fmla="*/ 1312684 h 1710215"/>
              <a:gd name="connsiteX8" fmla="*/ 8641 w 412244"/>
              <a:gd name="connsiteY8" fmla="*/ 1703749 h 1710215"/>
              <a:gd name="connsiteX9" fmla="*/ 25893 w 412244"/>
              <a:gd name="connsiteY9" fmla="*/ 1485213 h 1710215"/>
              <a:gd name="connsiteX10" fmla="*/ 129410 w 412244"/>
              <a:gd name="connsiteY10" fmla="*/ 616820 h 1710215"/>
              <a:gd name="connsiteX11" fmla="*/ 411207 w 412244"/>
              <a:gd name="connsiteY11" fmla="*/ 1469 h 17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244" h="1710215">
                <a:moveTo>
                  <a:pt x="411207" y="1469"/>
                </a:moveTo>
                <a:cubicBezTo>
                  <a:pt x="426543" y="-25369"/>
                  <a:pt x="267433" y="322564"/>
                  <a:pt x="221425" y="455794"/>
                </a:cubicBezTo>
                <a:cubicBezTo>
                  <a:pt x="175417" y="589024"/>
                  <a:pt x="133244" y="802767"/>
                  <a:pt x="135161" y="800850"/>
                </a:cubicBezTo>
                <a:cubicBezTo>
                  <a:pt x="137078" y="798933"/>
                  <a:pt x="240595" y="445250"/>
                  <a:pt x="232927" y="444292"/>
                </a:cubicBezTo>
                <a:cubicBezTo>
                  <a:pt x="225259" y="443334"/>
                  <a:pt x="119826" y="670496"/>
                  <a:pt x="89154" y="795100"/>
                </a:cubicBezTo>
                <a:cubicBezTo>
                  <a:pt x="58482" y="919704"/>
                  <a:pt x="54648" y="1163160"/>
                  <a:pt x="48897" y="1191915"/>
                </a:cubicBezTo>
                <a:cubicBezTo>
                  <a:pt x="43146" y="1220670"/>
                  <a:pt x="62316" y="947500"/>
                  <a:pt x="54648" y="967628"/>
                </a:cubicBezTo>
                <a:cubicBezTo>
                  <a:pt x="46980" y="987756"/>
                  <a:pt x="10558" y="1189997"/>
                  <a:pt x="2890" y="1312684"/>
                </a:cubicBezTo>
                <a:cubicBezTo>
                  <a:pt x="-4778" y="1435371"/>
                  <a:pt x="4807" y="1674994"/>
                  <a:pt x="8641" y="1703749"/>
                </a:cubicBezTo>
                <a:cubicBezTo>
                  <a:pt x="12475" y="1732504"/>
                  <a:pt x="5765" y="1666368"/>
                  <a:pt x="25893" y="1485213"/>
                </a:cubicBezTo>
                <a:cubicBezTo>
                  <a:pt x="46021" y="1304058"/>
                  <a:pt x="62316" y="859318"/>
                  <a:pt x="129410" y="616820"/>
                </a:cubicBezTo>
                <a:cubicBezTo>
                  <a:pt x="196504" y="374322"/>
                  <a:pt x="395871" y="28307"/>
                  <a:pt x="411207" y="14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2A0A095-6251-9D79-3416-C61D80931DDF}"/>
              </a:ext>
            </a:extLst>
          </p:cNvPr>
          <p:cNvSpPr/>
          <p:nvPr/>
        </p:nvSpPr>
        <p:spPr>
          <a:xfrm>
            <a:off x="4081740" y="3421557"/>
            <a:ext cx="110872" cy="1039017"/>
          </a:xfrm>
          <a:custGeom>
            <a:avLst/>
            <a:gdLst>
              <a:gd name="connsiteX0" fmla="*/ 110698 w 110872"/>
              <a:gd name="connsiteY0" fmla="*/ 254 h 1039017"/>
              <a:gd name="connsiteX1" fmla="*/ 35935 w 110872"/>
              <a:gd name="connsiteY1" fmla="*/ 253296 h 1039017"/>
              <a:gd name="connsiteX2" fmla="*/ 1430 w 110872"/>
              <a:gd name="connsiteY2" fmla="*/ 1000918 h 1039017"/>
              <a:gd name="connsiteX3" fmla="*/ 7181 w 110872"/>
              <a:gd name="connsiteY3" fmla="*/ 862896 h 1039017"/>
              <a:gd name="connsiteX4" fmla="*/ 12932 w 110872"/>
              <a:gd name="connsiteY4" fmla="*/ 287801 h 1039017"/>
              <a:gd name="connsiteX5" fmla="*/ 110698 w 110872"/>
              <a:gd name="connsiteY5" fmla="*/ 254 h 103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72" h="1039017">
                <a:moveTo>
                  <a:pt x="110698" y="254"/>
                </a:moveTo>
                <a:cubicBezTo>
                  <a:pt x="114532" y="-5497"/>
                  <a:pt x="54146" y="86519"/>
                  <a:pt x="35935" y="253296"/>
                </a:cubicBezTo>
                <a:cubicBezTo>
                  <a:pt x="17724" y="420073"/>
                  <a:pt x="6222" y="899318"/>
                  <a:pt x="1430" y="1000918"/>
                </a:cubicBezTo>
                <a:cubicBezTo>
                  <a:pt x="-3362" y="1102518"/>
                  <a:pt x="5264" y="981749"/>
                  <a:pt x="7181" y="862896"/>
                </a:cubicBezTo>
                <a:cubicBezTo>
                  <a:pt x="9098" y="744043"/>
                  <a:pt x="-487" y="425824"/>
                  <a:pt x="12932" y="287801"/>
                </a:cubicBezTo>
                <a:cubicBezTo>
                  <a:pt x="26351" y="149778"/>
                  <a:pt x="106864" y="6005"/>
                  <a:pt x="110698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322A012-FC12-DC4A-E82B-F8F337BE0C3D}"/>
              </a:ext>
            </a:extLst>
          </p:cNvPr>
          <p:cNvSpPr/>
          <p:nvPr/>
        </p:nvSpPr>
        <p:spPr>
          <a:xfrm>
            <a:off x="4189935" y="2639651"/>
            <a:ext cx="278591" cy="1823232"/>
          </a:xfrm>
          <a:custGeom>
            <a:avLst/>
            <a:gdLst>
              <a:gd name="connsiteX0" fmla="*/ 278548 w 278591"/>
              <a:gd name="connsiteY0" fmla="*/ 32 h 1823232"/>
              <a:gd name="connsiteX1" fmla="*/ 111771 w 278591"/>
              <a:gd name="connsiteY1" fmla="*/ 592379 h 1823232"/>
              <a:gd name="connsiteX2" fmla="*/ 2503 w 278591"/>
              <a:gd name="connsiteY2" fmla="*/ 1811579 h 1823232"/>
              <a:gd name="connsiteX3" fmla="*/ 42759 w 278591"/>
              <a:gd name="connsiteY3" fmla="*/ 1167474 h 1823232"/>
              <a:gd name="connsiteX4" fmla="*/ 129023 w 278591"/>
              <a:gd name="connsiteY4" fmla="*/ 494613 h 1823232"/>
              <a:gd name="connsiteX5" fmla="*/ 65763 w 278591"/>
              <a:gd name="connsiteY5" fmla="*/ 977692 h 1823232"/>
              <a:gd name="connsiteX6" fmla="*/ 192284 w 278591"/>
              <a:gd name="connsiteY6" fmla="*/ 310583 h 1823232"/>
              <a:gd name="connsiteX7" fmla="*/ 129023 w 278591"/>
              <a:gd name="connsiteY7" fmla="*/ 563624 h 1823232"/>
              <a:gd name="connsiteX8" fmla="*/ 278548 w 278591"/>
              <a:gd name="connsiteY8" fmla="*/ 32 h 182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591" h="1823232">
                <a:moveTo>
                  <a:pt x="278548" y="32"/>
                </a:moveTo>
                <a:cubicBezTo>
                  <a:pt x="275673" y="4824"/>
                  <a:pt x="157778" y="290455"/>
                  <a:pt x="111771" y="592379"/>
                </a:cubicBezTo>
                <a:cubicBezTo>
                  <a:pt x="65764" y="894303"/>
                  <a:pt x="14005" y="1715730"/>
                  <a:pt x="2503" y="1811579"/>
                </a:cubicBezTo>
                <a:cubicBezTo>
                  <a:pt x="-8999" y="1907428"/>
                  <a:pt x="21672" y="1386968"/>
                  <a:pt x="42759" y="1167474"/>
                </a:cubicBezTo>
                <a:cubicBezTo>
                  <a:pt x="63846" y="947980"/>
                  <a:pt x="125189" y="526243"/>
                  <a:pt x="129023" y="494613"/>
                </a:cubicBezTo>
                <a:cubicBezTo>
                  <a:pt x="132857" y="462983"/>
                  <a:pt x="55220" y="1008364"/>
                  <a:pt x="65763" y="977692"/>
                </a:cubicBezTo>
                <a:cubicBezTo>
                  <a:pt x="76306" y="947020"/>
                  <a:pt x="181741" y="379594"/>
                  <a:pt x="192284" y="310583"/>
                </a:cubicBezTo>
                <a:cubicBezTo>
                  <a:pt x="202827" y="241572"/>
                  <a:pt x="115604" y="609631"/>
                  <a:pt x="129023" y="563624"/>
                </a:cubicBezTo>
                <a:cubicBezTo>
                  <a:pt x="142442" y="517617"/>
                  <a:pt x="281423" y="-4760"/>
                  <a:pt x="278548" y="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BD6F308B-B4B0-EC55-BBEC-63A89646DCCD}"/>
              </a:ext>
            </a:extLst>
          </p:cNvPr>
          <p:cNvSpPr/>
          <p:nvPr/>
        </p:nvSpPr>
        <p:spPr>
          <a:xfrm>
            <a:off x="4289789" y="3248091"/>
            <a:ext cx="127506" cy="1192064"/>
          </a:xfrm>
          <a:custGeom>
            <a:avLst/>
            <a:gdLst>
              <a:gd name="connsiteX0" fmla="*/ 126936 w 127506"/>
              <a:gd name="connsiteY0" fmla="*/ 6943 h 1192064"/>
              <a:gd name="connsiteX1" fmla="*/ 46422 w 127506"/>
              <a:gd name="connsiteY1" fmla="*/ 317494 h 1192064"/>
              <a:gd name="connsiteX2" fmla="*/ 29169 w 127506"/>
              <a:gd name="connsiteY2" fmla="*/ 731562 h 1192064"/>
              <a:gd name="connsiteX3" fmla="*/ 115434 w 127506"/>
              <a:gd name="connsiteY3" fmla="*/ 1180135 h 1192064"/>
              <a:gd name="connsiteX4" fmla="*/ 69426 w 127506"/>
              <a:gd name="connsiteY4" fmla="*/ 1024860 h 1192064"/>
              <a:gd name="connsiteX5" fmla="*/ 415 w 127506"/>
              <a:gd name="connsiteY5" fmla="*/ 622294 h 1192064"/>
              <a:gd name="connsiteX6" fmla="*/ 126936 w 127506"/>
              <a:gd name="connsiteY6" fmla="*/ 6943 h 119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6" h="1192064">
                <a:moveTo>
                  <a:pt x="126936" y="6943"/>
                </a:moveTo>
                <a:cubicBezTo>
                  <a:pt x="134604" y="-43857"/>
                  <a:pt x="62716" y="196724"/>
                  <a:pt x="46422" y="317494"/>
                </a:cubicBezTo>
                <a:cubicBezTo>
                  <a:pt x="30128" y="438264"/>
                  <a:pt x="17667" y="587789"/>
                  <a:pt x="29169" y="731562"/>
                </a:cubicBezTo>
                <a:cubicBezTo>
                  <a:pt x="40671" y="875335"/>
                  <a:pt x="108725" y="1131252"/>
                  <a:pt x="115434" y="1180135"/>
                </a:cubicBezTo>
                <a:cubicBezTo>
                  <a:pt x="122143" y="1229018"/>
                  <a:pt x="88596" y="1117834"/>
                  <a:pt x="69426" y="1024860"/>
                </a:cubicBezTo>
                <a:cubicBezTo>
                  <a:pt x="50256" y="931886"/>
                  <a:pt x="-5336" y="786196"/>
                  <a:pt x="415" y="622294"/>
                </a:cubicBezTo>
                <a:cubicBezTo>
                  <a:pt x="6166" y="458392"/>
                  <a:pt x="119268" y="57743"/>
                  <a:pt x="126936" y="69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B1C35825-32B5-3613-E712-EBDA8A997768}"/>
              </a:ext>
            </a:extLst>
          </p:cNvPr>
          <p:cNvSpPr/>
          <p:nvPr/>
        </p:nvSpPr>
        <p:spPr>
          <a:xfrm>
            <a:off x="3099114" y="2540433"/>
            <a:ext cx="969497" cy="939785"/>
          </a:xfrm>
          <a:custGeom>
            <a:avLst/>
            <a:gdLst>
              <a:gd name="connsiteX0" fmla="*/ 966803 w 969497"/>
              <a:gd name="connsiteY0" fmla="*/ 7235 h 939785"/>
              <a:gd name="connsiteX1" fmla="*/ 477973 w 969497"/>
              <a:gd name="connsiteY1" fmla="*/ 312035 h 939785"/>
              <a:gd name="connsiteX2" fmla="*/ 644 w 969497"/>
              <a:gd name="connsiteY2" fmla="*/ 938888 h 939785"/>
              <a:gd name="connsiteX3" fmla="*/ 380207 w 969497"/>
              <a:gd name="connsiteY3" fmla="*/ 444307 h 939785"/>
              <a:gd name="connsiteX4" fmla="*/ 592992 w 969497"/>
              <a:gd name="connsiteY4" fmla="*/ 179763 h 939785"/>
              <a:gd name="connsiteX5" fmla="*/ 265188 w 969497"/>
              <a:gd name="connsiteY5" fmla="*/ 501816 h 939785"/>
              <a:gd name="connsiteX6" fmla="*/ 656252 w 969497"/>
              <a:gd name="connsiteY6" fmla="*/ 128005 h 939785"/>
              <a:gd name="connsiteX7" fmla="*/ 966803 w 969497"/>
              <a:gd name="connsiteY7" fmla="*/ 7235 h 93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497" h="939785">
                <a:moveTo>
                  <a:pt x="966803" y="7235"/>
                </a:moveTo>
                <a:cubicBezTo>
                  <a:pt x="937090" y="37907"/>
                  <a:pt x="638999" y="156760"/>
                  <a:pt x="477973" y="312035"/>
                </a:cubicBezTo>
                <a:cubicBezTo>
                  <a:pt x="316947" y="467310"/>
                  <a:pt x="16938" y="916843"/>
                  <a:pt x="644" y="938888"/>
                </a:cubicBezTo>
                <a:cubicBezTo>
                  <a:pt x="-15650" y="960933"/>
                  <a:pt x="281482" y="570828"/>
                  <a:pt x="380207" y="444307"/>
                </a:cubicBezTo>
                <a:cubicBezTo>
                  <a:pt x="478932" y="317786"/>
                  <a:pt x="612162" y="170178"/>
                  <a:pt x="592992" y="179763"/>
                </a:cubicBezTo>
                <a:cubicBezTo>
                  <a:pt x="573822" y="189348"/>
                  <a:pt x="254645" y="510442"/>
                  <a:pt x="265188" y="501816"/>
                </a:cubicBezTo>
                <a:cubicBezTo>
                  <a:pt x="275731" y="493190"/>
                  <a:pt x="539316" y="207560"/>
                  <a:pt x="656252" y="128005"/>
                </a:cubicBezTo>
                <a:cubicBezTo>
                  <a:pt x="773188" y="48450"/>
                  <a:pt x="996516" y="-23437"/>
                  <a:pt x="966803" y="72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5046605-A0B9-3238-6352-2F6E792DADA5}"/>
              </a:ext>
            </a:extLst>
          </p:cNvPr>
          <p:cNvSpPr/>
          <p:nvPr/>
        </p:nvSpPr>
        <p:spPr>
          <a:xfrm>
            <a:off x="2882834" y="3553940"/>
            <a:ext cx="188319" cy="1068382"/>
          </a:xfrm>
          <a:custGeom>
            <a:avLst/>
            <a:gdLst>
              <a:gd name="connsiteX0" fmla="*/ 188170 w 188319"/>
              <a:gd name="connsiteY0" fmla="*/ 143 h 1068382"/>
              <a:gd name="connsiteX1" fmla="*/ 50147 w 188319"/>
              <a:gd name="connsiteY1" fmla="*/ 333698 h 1068382"/>
              <a:gd name="connsiteX2" fmla="*/ 4140 w 188319"/>
              <a:gd name="connsiteY2" fmla="*/ 1029562 h 1068382"/>
              <a:gd name="connsiteX3" fmla="*/ 4140 w 188319"/>
              <a:gd name="connsiteY3" fmla="*/ 914543 h 1068382"/>
              <a:gd name="connsiteX4" fmla="*/ 21392 w 188319"/>
              <a:gd name="connsiteY4" fmla="*/ 368203 h 1068382"/>
              <a:gd name="connsiteX5" fmla="*/ 188170 w 188319"/>
              <a:gd name="connsiteY5" fmla="*/ 143 h 106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9" h="1068382">
                <a:moveTo>
                  <a:pt x="188170" y="143"/>
                </a:moveTo>
                <a:cubicBezTo>
                  <a:pt x="192962" y="-5608"/>
                  <a:pt x="80819" y="162128"/>
                  <a:pt x="50147" y="333698"/>
                </a:cubicBezTo>
                <a:cubicBezTo>
                  <a:pt x="19475" y="505268"/>
                  <a:pt x="11808" y="932754"/>
                  <a:pt x="4140" y="1029562"/>
                </a:cubicBezTo>
                <a:cubicBezTo>
                  <a:pt x="-3528" y="1126370"/>
                  <a:pt x="1265" y="1024769"/>
                  <a:pt x="4140" y="914543"/>
                </a:cubicBezTo>
                <a:cubicBezTo>
                  <a:pt x="7015" y="804317"/>
                  <a:pt x="-9280" y="517728"/>
                  <a:pt x="21392" y="368203"/>
                </a:cubicBezTo>
                <a:cubicBezTo>
                  <a:pt x="52064" y="218679"/>
                  <a:pt x="183378" y="5894"/>
                  <a:pt x="188170" y="1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C69F36C-C9C9-01D2-001D-5B4B388024DF}"/>
              </a:ext>
            </a:extLst>
          </p:cNvPr>
          <p:cNvSpPr/>
          <p:nvPr/>
        </p:nvSpPr>
        <p:spPr>
          <a:xfrm>
            <a:off x="4443734" y="2001307"/>
            <a:ext cx="680416" cy="204911"/>
          </a:xfrm>
          <a:custGeom>
            <a:avLst/>
            <a:gdLst>
              <a:gd name="connsiteX0" fmla="*/ 1745 w 680416"/>
              <a:gd name="connsiteY0" fmla="*/ 166799 h 204911"/>
              <a:gd name="connsiteX1" fmla="*/ 168523 w 680416"/>
              <a:gd name="connsiteY1" fmla="*/ 74784 h 204911"/>
              <a:gd name="connsiteX2" fmla="*/ 162772 w 680416"/>
              <a:gd name="connsiteY2" fmla="*/ 23025 h 204911"/>
              <a:gd name="connsiteX3" fmla="*/ 375557 w 680416"/>
              <a:gd name="connsiteY3" fmla="*/ 201304 h 204911"/>
              <a:gd name="connsiteX4" fmla="*/ 358304 w 680416"/>
              <a:gd name="connsiteY4" fmla="*/ 80535 h 204911"/>
              <a:gd name="connsiteX5" fmla="*/ 456070 w 680416"/>
              <a:gd name="connsiteY5" fmla="*/ 161048 h 204911"/>
              <a:gd name="connsiteX6" fmla="*/ 433066 w 680416"/>
              <a:gd name="connsiteY6" fmla="*/ 17274 h 204911"/>
              <a:gd name="connsiteX7" fmla="*/ 519330 w 680416"/>
              <a:gd name="connsiteY7" fmla="*/ 195553 h 204911"/>
              <a:gd name="connsiteX8" fmla="*/ 525081 w 680416"/>
              <a:gd name="connsiteY8" fmla="*/ 161048 h 204911"/>
              <a:gd name="connsiteX9" fmla="*/ 680357 w 680416"/>
              <a:gd name="connsiteY9" fmla="*/ 21 h 204911"/>
              <a:gd name="connsiteX10" fmla="*/ 542334 w 680416"/>
              <a:gd name="connsiteY10" fmla="*/ 149546 h 204911"/>
              <a:gd name="connsiteX11" fmla="*/ 450319 w 680416"/>
              <a:gd name="connsiteY11" fmla="*/ 161048 h 204911"/>
              <a:gd name="connsiteX12" fmla="*/ 289292 w 680416"/>
              <a:gd name="connsiteY12" fmla="*/ 80535 h 204911"/>
              <a:gd name="connsiteX13" fmla="*/ 1745 w 680416"/>
              <a:gd name="connsiteY13" fmla="*/ 166799 h 2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0416" h="204911">
                <a:moveTo>
                  <a:pt x="1745" y="166799"/>
                </a:moveTo>
                <a:cubicBezTo>
                  <a:pt x="-18383" y="165841"/>
                  <a:pt x="141685" y="98746"/>
                  <a:pt x="168523" y="74784"/>
                </a:cubicBezTo>
                <a:cubicBezTo>
                  <a:pt x="195361" y="50822"/>
                  <a:pt x="128266" y="1938"/>
                  <a:pt x="162772" y="23025"/>
                </a:cubicBezTo>
                <a:cubicBezTo>
                  <a:pt x="197278" y="44112"/>
                  <a:pt x="342968" y="191719"/>
                  <a:pt x="375557" y="201304"/>
                </a:cubicBezTo>
                <a:cubicBezTo>
                  <a:pt x="408146" y="210889"/>
                  <a:pt x="344885" y="87244"/>
                  <a:pt x="358304" y="80535"/>
                </a:cubicBezTo>
                <a:cubicBezTo>
                  <a:pt x="371723" y="73826"/>
                  <a:pt x="443610" y="171591"/>
                  <a:pt x="456070" y="161048"/>
                </a:cubicBezTo>
                <a:cubicBezTo>
                  <a:pt x="468530" y="150505"/>
                  <a:pt x="422523" y="11523"/>
                  <a:pt x="433066" y="17274"/>
                </a:cubicBezTo>
                <a:cubicBezTo>
                  <a:pt x="443609" y="23025"/>
                  <a:pt x="519330" y="195553"/>
                  <a:pt x="519330" y="195553"/>
                </a:cubicBezTo>
                <a:cubicBezTo>
                  <a:pt x="534666" y="219515"/>
                  <a:pt x="498243" y="193637"/>
                  <a:pt x="525081" y="161048"/>
                </a:cubicBezTo>
                <a:cubicBezTo>
                  <a:pt x="551919" y="128459"/>
                  <a:pt x="677482" y="1938"/>
                  <a:pt x="680357" y="21"/>
                </a:cubicBezTo>
                <a:cubicBezTo>
                  <a:pt x="683232" y="-1896"/>
                  <a:pt x="580674" y="122708"/>
                  <a:pt x="542334" y="149546"/>
                </a:cubicBezTo>
                <a:cubicBezTo>
                  <a:pt x="503994" y="176384"/>
                  <a:pt x="492493" y="172550"/>
                  <a:pt x="450319" y="161048"/>
                </a:cubicBezTo>
                <a:cubicBezTo>
                  <a:pt x="408145" y="149546"/>
                  <a:pt x="361179" y="79577"/>
                  <a:pt x="289292" y="80535"/>
                </a:cubicBezTo>
                <a:cubicBezTo>
                  <a:pt x="217405" y="81493"/>
                  <a:pt x="21873" y="167757"/>
                  <a:pt x="1745" y="1667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E749779-5F14-E4FB-A764-14B15F4D321E}"/>
              </a:ext>
            </a:extLst>
          </p:cNvPr>
          <p:cNvSpPr/>
          <p:nvPr/>
        </p:nvSpPr>
        <p:spPr>
          <a:xfrm>
            <a:off x="4486221" y="2228403"/>
            <a:ext cx="140194" cy="1129847"/>
          </a:xfrm>
          <a:custGeom>
            <a:avLst/>
            <a:gdLst>
              <a:gd name="connsiteX0" fmla="*/ 85779 w 140194"/>
              <a:gd name="connsiteY0" fmla="*/ 8714 h 1129847"/>
              <a:gd name="connsiteX1" fmla="*/ 16768 w 140194"/>
              <a:gd name="connsiteY1" fmla="*/ 94978 h 1129847"/>
              <a:gd name="connsiteX2" fmla="*/ 68526 w 140194"/>
              <a:gd name="connsiteY2" fmla="*/ 353771 h 1129847"/>
              <a:gd name="connsiteX3" fmla="*/ 28270 w 140194"/>
              <a:gd name="connsiteY3" fmla="*/ 336518 h 1129847"/>
              <a:gd name="connsiteX4" fmla="*/ 131787 w 140194"/>
              <a:gd name="connsiteY4" fmla="*/ 710329 h 1129847"/>
              <a:gd name="connsiteX5" fmla="*/ 120285 w 140194"/>
              <a:gd name="connsiteY5" fmla="*/ 618314 h 1129847"/>
              <a:gd name="connsiteX6" fmla="*/ 11017 w 140194"/>
              <a:gd name="connsiteY6" fmla="*/ 1118646 h 1129847"/>
              <a:gd name="connsiteX7" fmla="*/ 16768 w 140194"/>
              <a:gd name="connsiteY7" fmla="*/ 940367 h 1129847"/>
              <a:gd name="connsiteX8" fmla="*/ 126036 w 140194"/>
              <a:gd name="connsiteY8" fmla="*/ 641318 h 1129847"/>
              <a:gd name="connsiteX9" fmla="*/ 68526 w 140194"/>
              <a:gd name="connsiteY9" fmla="*/ 359522 h 1129847"/>
              <a:gd name="connsiteX10" fmla="*/ 22519 w 140194"/>
              <a:gd name="connsiteY10" fmla="*/ 284759 h 1129847"/>
              <a:gd name="connsiteX11" fmla="*/ 85779 w 140194"/>
              <a:gd name="connsiteY11" fmla="*/ 8714 h 112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94" h="1129847">
                <a:moveTo>
                  <a:pt x="85779" y="8714"/>
                </a:moveTo>
                <a:cubicBezTo>
                  <a:pt x="84821" y="-22916"/>
                  <a:pt x="19644" y="37468"/>
                  <a:pt x="16768" y="94978"/>
                </a:cubicBezTo>
                <a:cubicBezTo>
                  <a:pt x="13892" y="152488"/>
                  <a:pt x="66609" y="313514"/>
                  <a:pt x="68526" y="353771"/>
                </a:cubicBezTo>
                <a:cubicBezTo>
                  <a:pt x="70443" y="394028"/>
                  <a:pt x="17727" y="277092"/>
                  <a:pt x="28270" y="336518"/>
                </a:cubicBezTo>
                <a:cubicBezTo>
                  <a:pt x="38813" y="395944"/>
                  <a:pt x="116451" y="663363"/>
                  <a:pt x="131787" y="710329"/>
                </a:cubicBezTo>
                <a:cubicBezTo>
                  <a:pt x="147123" y="757295"/>
                  <a:pt x="140413" y="550261"/>
                  <a:pt x="120285" y="618314"/>
                </a:cubicBezTo>
                <a:cubicBezTo>
                  <a:pt x="100157" y="686367"/>
                  <a:pt x="28270" y="1064971"/>
                  <a:pt x="11017" y="1118646"/>
                </a:cubicBezTo>
                <a:cubicBezTo>
                  <a:pt x="-6236" y="1172321"/>
                  <a:pt x="-2402" y="1019922"/>
                  <a:pt x="16768" y="940367"/>
                </a:cubicBezTo>
                <a:cubicBezTo>
                  <a:pt x="35938" y="860812"/>
                  <a:pt x="117410" y="738125"/>
                  <a:pt x="126036" y="641318"/>
                </a:cubicBezTo>
                <a:cubicBezTo>
                  <a:pt x="134662" y="544511"/>
                  <a:pt x="85779" y="418949"/>
                  <a:pt x="68526" y="359522"/>
                </a:cubicBezTo>
                <a:cubicBezTo>
                  <a:pt x="51273" y="300095"/>
                  <a:pt x="22519" y="346102"/>
                  <a:pt x="22519" y="284759"/>
                </a:cubicBezTo>
                <a:cubicBezTo>
                  <a:pt x="22519" y="223416"/>
                  <a:pt x="86737" y="40344"/>
                  <a:pt x="85779" y="87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ABFB177A-2B0C-2134-EC6C-40C1C6325C59}"/>
              </a:ext>
            </a:extLst>
          </p:cNvPr>
          <p:cNvSpPr/>
          <p:nvPr/>
        </p:nvSpPr>
        <p:spPr>
          <a:xfrm>
            <a:off x="4427978" y="2851032"/>
            <a:ext cx="139335" cy="1612279"/>
          </a:xfrm>
          <a:custGeom>
            <a:avLst/>
            <a:gdLst>
              <a:gd name="connsiteX0" fmla="*/ 92264 w 139335"/>
              <a:gd name="connsiteY0" fmla="*/ 1436 h 1612279"/>
              <a:gd name="connsiteX1" fmla="*/ 11750 w 139335"/>
              <a:gd name="connsiteY1" fmla="*/ 369496 h 1612279"/>
              <a:gd name="connsiteX2" fmla="*/ 92264 w 139335"/>
              <a:gd name="connsiteY2" fmla="*/ 921587 h 1612279"/>
              <a:gd name="connsiteX3" fmla="*/ 52007 w 139335"/>
              <a:gd name="connsiteY3" fmla="*/ 1600198 h 1612279"/>
              <a:gd name="connsiteX4" fmla="*/ 63509 w 139335"/>
              <a:gd name="connsiteY4" fmla="*/ 1324153 h 1612279"/>
              <a:gd name="connsiteX5" fmla="*/ 138271 w 139335"/>
              <a:gd name="connsiteY5" fmla="*/ 915836 h 1612279"/>
              <a:gd name="connsiteX6" fmla="*/ 248 w 139335"/>
              <a:gd name="connsiteY6" fmla="*/ 501768 h 1612279"/>
              <a:gd name="connsiteX7" fmla="*/ 92264 w 139335"/>
              <a:gd name="connsiteY7" fmla="*/ 1436 h 161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335" h="1612279">
                <a:moveTo>
                  <a:pt x="92264" y="1436"/>
                </a:moveTo>
                <a:cubicBezTo>
                  <a:pt x="94181" y="-20609"/>
                  <a:pt x="11750" y="216138"/>
                  <a:pt x="11750" y="369496"/>
                </a:cubicBezTo>
                <a:cubicBezTo>
                  <a:pt x="11750" y="522854"/>
                  <a:pt x="85554" y="716470"/>
                  <a:pt x="92264" y="921587"/>
                </a:cubicBezTo>
                <a:cubicBezTo>
                  <a:pt x="98974" y="1126704"/>
                  <a:pt x="56799" y="1533104"/>
                  <a:pt x="52007" y="1600198"/>
                </a:cubicBezTo>
                <a:cubicBezTo>
                  <a:pt x="47214" y="1667292"/>
                  <a:pt x="49132" y="1438213"/>
                  <a:pt x="63509" y="1324153"/>
                </a:cubicBezTo>
                <a:cubicBezTo>
                  <a:pt x="77886" y="1210093"/>
                  <a:pt x="148814" y="1052900"/>
                  <a:pt x="138271" y="915836"/>
                </a:cubicBezTo>
                <a:cubicBezTo>
                  <a:pt x="127728" y="778772"/>
                  <a:pt x="5999" y="650334"/>
                  <a:pt x="248" y="501768"/>
                </a:cubicBezTo>
                <a:cubicBezTo>
                  <a:pt x="-5503" y="353202"/>
                  <a:pt x="90347" y="23481"/>
                  <a:pt x="92264" y="14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6C5EDD7-9781-77B1-FE18-922AAB09EEF9}"/>
              </a:ext>
            </a:extLst>
          </p:cNvPr>
          <p:cNvSpPr/>
          <p:nvPr/>
        </p:nvSpPr>
        <p:spPr>
          <a:xfrm>
            <a:off x="4703870" y="2058769"/>
            <a:ext cx="1291430" cy="479958"/>
          </a:xfrm>
          <a:custGeom>
            <a:avLst/>
            <a:gdLst>
              <a:gd name="connsiteX0" fmla="*/ 402 w 1291430"/>
              <a:gd name="connsiteY0" fmla="*/ 241608 h 479958"/>
              <a:gd name="connsiteX1" fmla="*/ 466228 w 1291430"/>
              <a:gd name="connsiteY1" fmla="*/ 80582 h 479958"/>
              <a:gd name="connsiteX2" fmla="*/ 633005 w 1291430"/>
              <a:gd name="connsiteY2" fmla="*/ 69 h 479958"/>
              <a:gd name="connsiteX3" fmla="*/ 569745 w 1291430"/>
              <a:gd name="connsiteY3" fmla="*/ 69080 h 479958"/>
              <a:gd name="connsiteX4" fmla="*/ 817036 w 1291430"/>
              <a:gd name="connsiteY4" fmla="*/ 195601 h 479958"/>
              <a:gd name="connsiteX5" fmla="*/ 713519 w 1291430"/>
              <a:gd name="connsiteY5" fmla="*/ 207103 h 479958"/>
              <a:gd name="connsiteX6" fmla="*/ 995315 w 1291430"/>
              <a:gd name="connsiteY6" fmla="*/ 253110 h 479958"/>
              <a:gd name="connsiteX7" fmla="*/ 1282862 w 1291430"/>
              <a:gd name="connsiteY7" fmla="*/ 477397 h 479958"/>
              <a:gd name="connsiteX8" fmla="*/ 1219602 w 1291430"/>
              <a:gd name="connsiteY8" fmla="*/ 379631 h 479958"/>
              <a:gd name="connsiteX9" fmla="*/ 1259858 w 1291430"/>
              <a:gd name="connsiteY9" fmla="*/ 460144 h 479958"/>
              <a:gd name="connsiteX10" fmla="*/ 1110334 w 1291430"/>
              <a:gd name="connsiteY10" fmla="*/ 304869 h 479958"/>
              <a:gd name="connsiteX11" fmla="*/ 1018319 w 1291430"/>
              <a:gd name="connsiteY11" fmla="*/ 235857 h 479958"/>
              <a:gd name="connsiteX12" fmla="*/ 765277 w 1291430"/>
              <a:gd name="connsiteY12" fmla="*/ 224356 h 479958"/>
              <a:gd name="connsiteX13" fmla="*/ 552492 w 1291430"/>
              <a:gd name="connsiteY13" fmla="*/ 40325 h 479958"/>
              <a:gd name="connsiteX14" fmla="*/ 402 w 1291430"/>
              <a:gd name="connsiteY14" fmla="*/ 241608 h 47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1430" h="479958">
                <a:moveTo>
                  <a:pt x="402" y="241608"/>
                </a:moveTo>
                <a:cubicBezTo>
                  <a:pt x="-13975" y="248317"/>
                  <a:pt x="360794" y="120838"/>
                  <a:pt x="466228" y="80582"/>
                </a:cubicBezTo>
                <a:cubicBezTo>
                  <a:pt x="571662" y="40326"/>
                  <a:pt x="615752" y="1986"/>
                  <a:pt x="633005" y="69"/>
                </a:cubicBezTo>
                <a:cubicBezTo>
                  <a:pt x="650258" y="-1848"/>
                  <a:pt x="539073" y="36491"/>
                  <a:pt x="569745" y="69080"/>
                </a:cubicBezTo>
                <a:cubicBezTo>
                  <a:pt x="600417" y="101669"/>
                  <a:pt x="793074" y="172597"/>
                  <a:pt x="817036" y="195601"/>
                </a:cubicBezTo>
                <a:cubicBezTo>
                  <a:pt x="840998" y="218605"/>
                  <a:pt x="683806" y="197518"/>
                  <a:pt x="713519" y="207103"/>
                </a:cubicBezTo>
                <a:cubicBezTo>
                  <a:pt x="743232" y="216688"/>
                  <a:pt x="900425" y="208061"/>
                  <a:pt x="995315" y="253110"/>
                </a:cubicBezTo>
                <a:cubicBezTo>
                  <a:pt x="1090206" y="298159"/>
                  <a:pt x="1245481" y="456310"/>
                  <a:pt x="1282862" y="477397"/>
                </a:cubicBezTo>
                <a:cubicBezTo>
                  <a:pt x="1320243" y="498484"/>
                  <a:pt x="1223436" y="382506"/>
                  <a:pt x="1219602" y="379631"/>
                </a:cubicBezTo>
                <a:cubicBezTo>
                  <a:pt x="1215768" y="376756"/>
                  <a:pt x="1278069" y="472604"/>
                  <a:pt x="1259858" y="460144"/>
                </a:cubicBezTo>
                <a:cubicBezTo>
                  <a:pt x="1241647" y="447684"/>
                  <a:pt x="1150591" y="342250"/>
                  <a:pt x="1110334" y="304869"/>
                </a:cubicBezTo>
                <a:cubicBezTo>
                  <a:pt x="1070078" y="267488"/>
                  <a:pt x="1075828" y="249276"/>
                  <a:pt x="1018319" y="235857"/>
                </a:cubicBezTo>
                <a:cubicBezTo>
                  <a:pt x="960810" y="222438"/>
                  <a:pt x="842915" y="256945"/>
                  <a:pt x="765277" y="224356"/>
                </a:cubicBezTo>
                <a:cubicBezTo>
                  <a:pt x="687639" y="191767"/>
                  <a:pt x="675179" y="38408"/>
                  <a:pt x="552492" y="40325"/>
                </a:cubicBezTo>
                <a:cubicBezTo>
                  <a:pt x="429805" y="42242"/>
                  <a:pt x="14779" y="234899"/>
                  <a:pt x="402" y="2416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4A2AFC2-0C94-00B0-312F-6B6B650D5ED7}"/>
              </a:ext>
            </a:extLst>
          </p:cNvPr>
          <p:cNvSpPr/>
          <p:nvPr/>
        </p:nvSpPr>
        <p:spPr>
          <a:xfrm>
            <a:off x="4641726" y="2272877"/>
            <a:ext cx="254710" cy="939144"/>
          </a:xfrm>
          <a:custGeom>
            <a:avLst/>
            <a:gdLst>
              <a:gd name="connsiteX0" fmla="*/ 45293 w 254710"/>
              <a:gd name="connsiteY0" fmla="*/ 4497 h 939144"/>
              <a:gd name="connsiteX1" fmla="*/ 5036 w 254710"/>
              <a:gd name="connsiteY1" fmla="*/ 217281 h 939144"/>
              <a:gd name="connsiteX2" fmla="*/ 108553 w 254710"/>
              <a:gd name="connsiteY2" fmla="*/ 671606 h 939144"/>
              <a:gd name="connsiteX3" fmla="*/ 85549 w 254710"/>
              <a:gd name="connsiteY3" fmla="*/ 596844 h 939144"/>
              <a:gd name="connsiteX4" fmla="*/ 252327 w 254710"/>
              <a:gd name="connsiteY4" fmla="*/ 930398 h 939144"/>
              <a:gd name="connsiteX5" fmla="*/ 171814 w 254710"/>
              <a:gd name="connsiteY5" fmla="*/ 803878 h 939144"/>
              <a:gd name="connsiteX6" fmla="*/ 5036 w 254710"/>
              <a:gd name="connsiteY6" fmla="*/ 401312 h 939144"/>
              <a:gd name="connsiteX7" fmla="*/ 45293 w 254710"/>
              <a:gd name="connsiteY7" fmla="*/ 4497 h 93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10" h="939144">
                <a:moveTo>
                  <a:pt x="45293" y="4497"/>
                </a:moveTo>
                <a:cubicBezTo>
                  <a:pt x="45293" y="-26175"/>
                  <a:pt x="-5507" y="106096"/>
                  <a:pt x="5036" y="217281"/>
                </a:cubicBezTo>
                <a:cubicBezTo>
                  <a:pt x="15579" y="328466"/>
                  <a:pt x="95134" y="608346"/>
                  <a:pt x="108553" y="671606"/>
                </a:cubicBezTo>
                <a:cubicBezTo>
                  <a:pt x="121972" y="734866"/>
                  <a:pt x="61587" y="553712"/>
                  <a:pt x="85549" y="596844"/>
                </a:cubicBezTo>
                <a:cubicBezTo>
                  <a:pt x="109511" y="639976"/>
                  <a:pt x="237950" y="895892"/>
                  <a:pt x="252327" y="930398"/>
                </a:cubicBezTo>
                <a:cubicBezTo>
                  <a:pt x="266704" y="964904"/>
                  <a:pt x="213029" y="892059"/>
                  <a:pt x="171814" y="803878"/>
                </a:cubicBezTo>
                <a:cubicBezTo>
                  <a:pt x="130599" y="715697"/>
                  <a:pt x="28040" y="537418"/>
                  <a:pt x="5036" y="401312"/>
                </a:cubicBezTo>
                <a:cubicBezTo>
                  <a:pt x="-17968" y="265206"/>
                  <a:pt x="45293" y="35169"/>
                  <a:pt x="45293" y="44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5E8B1C1-027F-13F0-FA3A-96065C609110}"/>
              </a:ext>
            </a:extLst>
          </p:cNvPr>
          <p:cNvSpPr/>
          <p:nvPr/>
        </p:nvSpPr>
        <p:spPr>
          <a:xfrm>
            <a:off x="4657929" y="3013450"/>
            <a:ext cx="156296" cy="1411794"/>
          </a:xfrm>
          <a:custGeom>
            <a:avLst/>
            <a:gdLst>
              <a:gd name="connsiteX0" fmla="*/ 69346 w 156296"/>
              <a:gd name="connsiteY0" fmla="*/ 44 h 1411794"/>
              <a:gd name="connsiteX1" fmla="*/ 29090 w 156296"/>
              <a:gd name="connsiteY1" fmla="*/ 241584 h 1411794"/>
              <a:gd name="connsiteX2" fmla="*/ 75097 w 156296"/>
              <a:gd name="connsiteY2" fmla="*/ 649901 h 1411794"/>
              <a:gd name="connsiteX3" fmla="*/ 69346 w 156296"/>
              <a:gd name="connsiteY3" fmla="*/ 442867 h 1411794"/>
              <a:gd name="connsiteX4" fmla="*/ 52094 w 156296"/>
              <a:gd name="connsiteY4" fmla="*/ 885690 h 1411794"/>
              <a:gd name="connsiteX5" fmla="*/ 155611 w 156296"/>
              <a:gd name="connsiteY5" fmla="*/ 1397524 h 1411794"/>
              <a:gd name="connsiteX6" fmla="*/ 92350 w 156296"/>
              <a:gd name="connsiteY6" fmla="*/ 1178988 h 1411794"/>
              <a:gd name="connsiteX7" fmla="*/ 335 w 156296"/>
              <a:gd name="connsiteY7" fmla="*/ 258837 h 1411794"/>
              <a:gd name="connsiteX8" fmla="*/ 69346 w 156296"/>
              <a:gd name="connsiteY8" fmla="*/ 44 h 141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96" h="1411794">
                <a:moveTo>
                  <a:pt x="69346" y="44"/>
                </a:moveTo>
                <a:cubicBezTo>
                  <a:pt x="74138" y="-2831"/>
                  <a:pt x="28132" y="133275"/>
                  <a:pt x="29090" y="241584"/>
                </a:cubicBezTo>
                <a:cubicBezTo>
                  <a:pt x="30048" y="349893"/>
                  <a:pt x="68388" y="616354"/>
                  <a:pt x="75097" y="649901"/>
                </a:cubicBezTo>
                <a:cubicBezTo>
                  <a:pt x="81806" y="683448"/>
                  <a:pt x="73180" y="403569"/>
                  <a:pt x="69346" y="442867"/>
                </a:cubicBezTo>
                <a:cubicBezTo>
                  <a:pt x="65512" y="482165"/>
                  <a:pt x="37717" y="726581"/>
                  <a:pt x="52094" y="885690"/>
                </a:cubicBezTo>
                <a:cubicBezTo>
                  <a:pt x="66471" y="1044799"/>
                  <a:pt x="148902" y="1348641"/>
                  <a:pt x="155611" y="1397524"/>
                </a:cubicBezTo>
                <a:cubicBezTo>
                  <a:pt x="162320" y="1446407"/>
                  <a:pt x="118229" y="1368769"/>
                  <a:pt x="92350" y="1178988"/>
                </a:cubicBezTo>
                <a:cubicBezTo>
                  <a:pt x="66471" y="989207"/>
                  <a:pt x="6086" y="448618"/>
                  <a:pt x="335" y="258837"/>
                </a:cubicBezTo>
                <a:cubicBezTo>
                  <a:pt x="-5416" y="69056"/>
                  <a:pt x="64554" y="2919"/>
                  <a:pt x="69346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9563EA84-B2ED-5863-83A5-444F633FED22}"/>
              </a:ext>
            </a:extLst>
          </p:cNvPr>
          <p:cNvSpPr/>
          <p:nvPr/>
        </p:nvSpPr>
        <p:spPr>
          <a:xfrm>
            <a:off x="4594249" y="2995538"/>
            <a:ext cx="167775" cy="1446701"/>
          </a:xfrm>
          <a:custGeom>
            <a:avLst/>
            <a:gdLst>
              <a:gd name="connsiteX0" fmla="*/ 64015 w 167775"/>
              <a:gd name="connsiteY0" fmla="*/ 704 h 1446701"/>
              <a:gd name="connsiteX1" fmla="*/ 23759 w 167775"/>
              <a:gd name="connsiteY1" fmla="*/ 247994 h 1446701"/>
              <a:gd name="connsiteX2" fmla="*/ 41011 w 167775"/>
              <a:gd name="connsiteY2" fmla="*/ 765579 h 1446701"/>
              <a:gd name="connsiteX3" fmla="*/ 12257 w 167775"/>
              <a:gd name="connsiteY3" fmla="*/ 650560 h 1446701"/>
              <a:gd name="connsiteX4" fmla="*/ 121525 w 167775"/>
              <a:gd name="connsiteY4" fmla="*/ 1219904 h 1446701"/>
              <a:gd name="connsiteX5" fmla="*/ 167532 w 167775"/>
              <a:gd name="connsiteY5" fmla="*/ 1444190 h 1446701"/>
              <a:gd name="connsiteX6" fmla="*/ 104272 w 167775"/>
              <a:gd name="connsiteY6" fmla="*/ 1265911 h 1446701"/>
              <a:gd name="connsiteX7" fmla="*/ 755 w 167775"/>
              <a:gd name="connsiteY7" fmla="*/ 317005 h 1446701"/>
              <a:gd name="connsiteX8" fmla="*/ 64015 w 167775"/>
              <a:gd name="connsiteY8" fmla="*/ 704 h 14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75" h="1446701">
                <a:moveTo>
                  <a:pt x="64015" y="704"/>
                </a:moveTo>
                <a:cubicBezTo>
                  <a:pt x="67849" y="-10798"/>
                  <a:pt x="27593" y="120515"/>
                  <a:pt x="23759" y="247994"/>
                </a:cubicBezTo>
                <a:cubicBezTo>
                  <a:pt x="19925" y="375473"/>
                  <a:pt x="42928" y="698485"/>
                  <a:pt x="41011" y="765579"/>
                </a:cubicBezTo>
                <a:cubicBezTo>
                  <a:pt x="39094" y="832673"/>
                  <a:pt x="-1162" y="574839"/>
                  <a:pt x="12257" y="650560"/>
                </a:cubicBezTo>
                <a:cubicBezTo>
                  <a:pt x="25676" y="726281"/>
                  <a:pt x="95646" y="1087632"/>
                  <a:pt x="121525" y="1219904"/>
                </a:cubicBezTo>
                <a:cubicBezTo>
                  <a:pt x="147404" y="1352176"/>
                  <a:pt x="170407" y="1436522"/>
                  <a:pt x="167532" y="1444190"/>
                </a:cubicBezTo>
                <a:cubicBezTo>
                  <a:pt x="164657" y="1451858"/>
                  <a:pt x="132068" y="1453775"/>
                  <a:pt x="104272" y="1265911"/>
                </a:cubicBezTo>
                <a:cubicBezTo>
                  <a:pt x="76476" y="1078047"/>
                  <a:pt x="9381" y="524997"/>
                  <a:pt x="755" y="317005"/>
                </a:cubicBezTo>
                <a:cubicBezTo>
                  <a:pt x="-7871" y="109013"/>
                  <a:pt x="60181" y="12206"/>
                  <a:pt x="64015" y="7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5751E4D-3EF2-0E3D-A818-2ABCE41C8F97}"/>
              </a:ext>
            </a:extLst>
          </p:cNvPr>
          <p:cNvSpPr/>
          <p:nvPr/>
        </p:nvSpPr>
        <p:spPr>
          <a:xfrm>
            <a:off x="4757825" y="2608659"/>
            <a:ext cx="205357" cy="916751"/>
          </a:xfrm>
          <a:custGeom>
            <a:avLst/>
            <a:gdLst>
              <a:gd name="connsiteX0" fmla="*/ 205239 w 205357"/>
              <a:gd name="connsiteY0" fmla="*/ 2269 h 916751"/>
              <a:gd name="connsiteX1" fmla="*/ 21209 w 205357"/>
              <a:gd name="connsiteY1" fmla="*/ 519854 h 916751"/>
              <a:gd name="connsiteX2" fmla="*/ 3956 w 205357"/>
              <a:gd name="connsiteY2" fmla="*/ 910918 h 916751"/>
              <a:gd name="connsiteX3" fmla="*/ 21209 w 205357"/>
              <a:gd name="connsiteY3" fmla="*/ 715386 h 916751"/>
              <a:gd name="connsiteX4" fmla="*/ 101722 w 205357"/>
              <a:gd name="connsiteY4" fmla="*/ 197801 h 916751"/>
              <a:gd name="connsiteX5" fmla="*/ 49964 w 205357"/>
              <a:gd name="connsiteY5" fmla="*/ 324322 h 916751"/>
              <a:gd name="connsiteX6" fmla="*/ 205239 w 205357"/>
              <a:gd name="connsiteY6" fmla="*/ 2269 h 9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357" h="916751">
                <a:moveTo>
                  <a:pt x="205239" y="2269"/>
                </a:moveTo>
                <a:cubicBezTo>
                  <a:pt x="200447" y="34858"/>
                  <a:pt x="54756" y="368413"/>
                  <a:pt x="21209" y="519854"/>
                </a:cubicBezTo>
                <a:cubicBezTo>
                  <a:pt x="-12338" y="671296"/>
                  <a:pt x="3956" y="878329"/>
                  <a:pt x="3956" y="910918"/>
                </a:cubicBezTo>
                <a:cubicBezTo>
                  <a:pt x="3956" y="943507"/>
                  <a:pt x="4915" y="834239"/>
                  <a:pt x="21209" y="715386"/>
                </a:cubicBezTo>
                <a:cubicBezTo>
                  <a:pt x="37503" y="596533"/>
                  <a:pt x="96930" y="262978"/>
                  <a:pt x="101722" y="197801"/>
                </a:cubicBezTo>
                <a:cubicBezTo>
                  <a:pt x="106514" y="132624"/>
                  <a:pt x="31753" y="350201"/>
                  <a:pt x="49964" y="324322"/>
                </a:cubicBezTo>
                <a:cubicBezTo>
                  <a:pt x="68175" y="298443"/>
                  <a:pt x="210031" y="-30320"/>
                  <a:pt x="205239" y="22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955C8B8-95B7-4D6D-87E4-7BF62CC75577}"/>
              </a:ext>
            </a:extLst>
          </p:cNvPr>
          <p:cNvSpPr/>
          <p:nvPr/>
        </p:nvSpPr>
        <p:spPr>
          <a:xfrm>
            <a:off x="4807776" y="3064999"/>
            <a:ext cx="370119" cy="1368599"/>
          </a:xfrm>
          <a:custGeom>
            <a:avLst/>
            <a:gdLst>
              <a:gd name="connsiteX0" fmla="*/ 57522 w 370119"/>
              <a:gd name="connsiteY0" fmla="*/ 254 h 1368599"/>
              <a:gd name="connsiteX1" fmla="*/ 13 w 370119"/>
              <a:gd name="connsiteY1" fmla="*/ 454578 h 1368599"/>
              <a:gd name="connsiteX2" fmla="*/ 63273 w 370119"/>
              <a:gd name="connsiteY2" fmla="*/ 874397 h 1368599"/>
              <a:gd name="connsiteX3" fmla="*/ 23016 w 370119"/>
              <a:gd name="connsiteY3" fmla="*/ 448827 h 1368599"/>
              <a:gd name="connsiteX4" fmla="*/ 178292 w 370119"/>
              <a:gd name="connsiteY4" fmla="*/ 1018171 h 1368599"/>
              <a:gd name="connsiteX5" fmla="*/ 368073 w 370119"/>
              <a:gd name="connsiteY5" fmla="*/ 1357476 h 1368599"/>
              <a:gd name="connsiteX6" fmla="*/ 264556 w 370119"/>
              <a:gd name="connsiteY6" fmla="*/ 1213703 h 1368599"/>
              <a:gd name="connsiteX7" fmla="*/ 46020 w 370119"/>
              <a:gd name="connsiteY7" fmla="*/ 517839 h 1368599"/>
              <a:gd name="connsiteX8" fmla="*/ 57522 w 370119"/>
              <a:gd name="connsiteY8" fmla="*/ 254 h 136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119" h="1368599">
                <a:moveTo>
                  <a:pt x="57522" y="254"/>
                </a:moveTo>
                <a:cubicBezTo>
                  <a:pt x="49854" y="-10289"/>
                  <a:pt x="-945" y="308888"/>
                  <a:pt x="13" y="454578"/>
                </a:cubicBezTo>
                <a:cubicBezTo>
                  <a:pt x="971" y="600268"/>
                  <a:pt x="59439" y="875355"/>
                  <a:pt x="63273" y="874397"/>
                </a:cubicBezTo>
                <a:cubicBezTo>
                  <a:pt x="67107" y="873439"/>
                  <a:pt x="3846" y="424865"/>
                  <a:pt x="23016" y="448827"/>
                </a:cubicBezTo>
                <a:cubicBezTo>
                  <a:pt x="42186" y="472789"/>
                  <a:pt x="120783" y="866730"/>
                  <a:pt x="178292" y="1018171"/>
                </a:cubicBezTo>
                <a:cubicBezTo>
                  <a:pt x="235801" y="1169612"/>
                  <a:pt x="353696" y="1324887"/>
                  <a:pt x="368073" y="1357476"/>
                </a:cubicBezTo>
                <a:cubicBezTo>
                  <a:pt x="382450" y="1390065"/>
                  <a:pt x="318232" y="1353643"/>
                  <a:pt x="264556" y="1213703"/>
                </a:cubicBezTo>
                <a:cubicBezTo>
                  <a:pt x="210881" y="1073764"/>
                  <a:pt x="80526" y="715288"/>
                  <a:pt x="46020" y="517839"/>
                </a:cubicBezTo>
                <a:cubicBezTo>
                  <a:pt x="11514" y="320390"/>
                  <a:pt x="65190" y="10797"/>
                  <a:pt x="57522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C35CD50-9DAD-0EF1-F608-63D2BD9C4506}"/>
              </a:ext>
            </a:extLst>
          </p:cNvPr>
          <p:cNvSpPr/>
          <p:nvPr/>
        </p:nvSpPr>
        <p:spPr>
          <a:xfrm>
            <a:off x="4695434" y="2950070"/>
            <a:ext cx="544258" cy="1495951"/>
          </a:xfrm>
          <a:custGeom>
            <a:avLst/>
            <a:gdLst>
              <a:gd name="connsiteX0" fmla="*/ 3087 w 544258"/>
              <a:gd name="connsiteY0" fmla="*/ 11666 h 1495951"/>
              <a:gd name="connsiteX1" fmla="*/ 514921 w 544258"/>
              <a:gd name="connsiteY1" fmla="*/ 1403394 h 1495951"/>
              <a:gd name="connsiteX2" fmla="*/ 463162 w 544258"/>
              <a:gd name="connsiteY2" fmla="*/ 1299877 h 1495951"/>
              <a:gd name="connsiteX3" fmla="*/ 307887 w 544258"/>
              <a:gd name="connsiteY3" fmla="*/ 765039 h 1495951"/>
              <a:gd name="connsiteX4" fmla="*/ 3087 w 544258"/>
              <a:gd name="connsiteY4" fmla="*/ 11666 h 149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58" h="1495951">
                <a:moveTo>
                  <a:pt x="3087" y="11666"/>
                </a:moveTo>
                <a:cubicBezTo>
                  <a:pt x="37593" y="118058"/>
                  <a:pt x="438242" y="1188692"/>
                  <a:pt x="514921" y="1403394"/>
                </a:cubicBezTo>
                <a:cubicBezTo>
                  <a:pt x="591600" y="1618096"/>
                  <a:pt x="497668" y="1406269"/>
                  <a:pt x="463162" y="1299877"/>
                </a:cubicBezTo>
                <a:cubicBezTo>
                  <a:pt x="428656" y="1193485"/>
                  <a:pt x="382649" y="973990"/>
                  <a:pt x="307887" y="765039"/>
                </a:cubicBezTo>
                <a:cubicBezTo>
                  <a:pt x="233125" y="556088"/>
                  <a:pt x="-31419" y="-94726"/>
                  <a:pt x="3087" y="11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DD24A98-66CC-0E18-4891-203EE01B1C19}"/>
              </a:ext>
            </a:extLst>
          </p:cNvPr>
          <p:cNvSpPr/>
          <p:nvPr/>
        </p:nvSpPr>
        <p:spPr>
          <a:xfrm>
            <a:off x="4872233" y="3219215"/>
            <a:ext cx="644182" cy="1486495"/>
          </a:xfrm>
          <a:custGeom>
            <a:avLst/>
            <a:gdLst>
              <a:gd name="connsiteX0" fmla="*/ 16069 w 644182"/>
              <a:gd name="connsiteY0" fmla="*/ 24317 h 1486495"/>
              <a:gd name="connsiteX1" fmla="*/ 562409 w 644182"/>
              <a:gd name="connsiteY1" fmla="*/ 1329781 h 1486495"/>
              <a:gd name="connsiteX2" fmla="*/ 625669 w 644182"/>
              <a:gd name="connsiteY2" fmla="*/ 1467804 h 1486495"/>
              <a:gd name="connsiteX3" fmla="*/ 608416 w 644182"/>
              <a:gd name="connsiteY3" fmla="*/ 1387291 h 1486495"/>
              <a:gd name="connsiteX4" fmla="*/ 246107 w 644182"/>
              <a:gd name="connsiteY4" fmla="*/ 587910 h 1486495"/>
              <a:gd name="connsiteX5" fmla="*/ 355375 w 644182"/>
              <a:gd name="connsiteY5" fmla="*/ 938717 h 1486495"/>
              <a:gd name="connsiteX6" fmla="*/ 125337 w 644182"/>
              <a:gd name="connsiteY6" fmla="*/ 357872 h 1486495"/>
              <a:gd name="connsiteX7" fmla="*/ 142590 w 644182"/>
              <a:gd name="connsiteY7" fmla="*/ 467140 h 1486495"/>
              <a:gd name="connsiteX8" fmla="*/ 16069 w 644182"/>
              <a:gd name="connsiteY8" fmla="*/ 24317 h 148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182" h="1486495">
                <a:moveTo>
                  <a:pt x="16069" y="24317"/>
                </a:moveTo>
                <a:cubicBezTo>
                  <a:pt x="86039" y="168090"/>
                  <a:pt x="460809" y="1089200"/>
                  <a:pt x="562409" y="1329781"/>
                </a:cubicBezTo>
                <a:cubicBezTo>
                  <a:pt x="664009" y="1570362"/>
                  <a:pt x="618001" y="1458219"/>
                  <a:pt x="625669" y="1467804"/>
                </a:cubicBezTo>
                <a:cubicBezTo>
                  <a:pt x="633337" y="1477389"/>
                  <a:pt x="671676" y="1533940"/>
                  <a:pt x="608416" y="1387291"/>
                </a:cubicBezTo>
                <a:cubicBezTo>
                  <a:pt x="545156" y="1240642"/>
                  <a:pt x="288280" y="662672"/>
                  <a:pt x="246107" y="587910"/>
                </a:cubicBezTo>
                <a:cubicBezTo>
                  <a:pt x="203934" y="513148"/>
                  <a:pt x="375503" y="977057"/>
                  <a:pt x="355375" y="938717"/>
                </a:cubicBezTo>
                <a:cubicBezTo>
                  <a:pt x="335247" y="900377"/>
                  <a:pt x="160801" y="436468"/>
                  <a:pt x="125337" y="357872"/>
                </a:cubicBezTo>
                <a:cubicBezTo>
                  <a:pt x="89873" y="279276"/>
                  <a:pt x="158884" y="515065"/>
                  <a:pt x="142590" y="467140"/>
                </a:cubicBezTo>
                <a:cubicBezTo>
                  <a:pt x="126296" y="419216"/>
                  <a:pt x="-53901" y="-119456"/>
                  <a:pt x="16069" y="243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2B13562-32F2-E814-2E50-624E8A6C2114}"/>
              </a:ext>
            </a:extLst>
          </p:cNvPr>
          <p:cNvSpPr/>
          <p:nvPr/>
        </p:nvSpPr>
        <p:spPr>
          <a:xfrm>
            <a:off x="4956014" y="3217527"/>
            <a:ext cx="544087" cy="1343758"/>
          </a:xfrm>
          <a:custGeom>
            <a:avLst/>
            <a:gdLst>
              <a:gd name="connsiteX0" fmla="*/ 1299 w 544087"/>
              <a:gd name="connsiteY0" fmla="*/ 3001 h 1343758"/>
              <a:gd name="connsiteX1" fmla="*/ 311850 w 544087"/>
              <a:gd name="connsiteY1" fmla="*/ 658609 h 1343758"/>
              <a:gd name="connsiteX2" fmla="*/ 311850 w 544087"/>
              <a:gd name="connsiteY2" fmla="*/ 612601 h 1343758"/>
              <a:gd name="connsiteX3" fmla="*/ 541888 w 544087"/>
              <a:gd name="connsiteY3" fmla="*/ 1331469 h 1343758"/>
              <a:gd name="connsiteX4" fmla="*/ 415367 w 544087"/>
              <a:gd name="connsiteY4" fmla="*/ 1020918 h 1343758"/>
              <a:gd name="connsiteX5" fmla="*/ 208333 w 544087"/>
              <a:gd name="connsiteY5" fmla="*/ 440073 h 1343758"/>
              <a:gd name="connsiteX6" fmla="*/ 1299 w 544087"/>
              <a:gd name="connsiteY6" fmla="*/ 3001 h 13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087" h="1343758">
                <a:moveTo>
                  <a:pt x="1299" y="3001"/>
                </a:moveTo>
                <a:cubicBezTo>
                  <a:pt x="18552" y="39424"/>
                  <a:pt x="260092" y="557009"/>
                  <a:pt x="311850" y="658609"/>
                </a:cubicBezTo>
                <a:cubicBezTo>
                  <a:pt x="363608" y="760209"/>
                  <a:pt x="273510" y="500458"/>
                  <a:pt x="311850" y="612601"/>
                </a:cubicBezTo>
                <a:cubicBezTo>
                  <a:pt x="350190" y="724744"/>
                  <a:pt x="524635" y="1263416"/>
                  <a:pt x="541888" y="1331469"/>
                </a:cubicBezTo>
                <a:cubicBezTo>
                  <a:pt x="559141" y="1399522"/>
                  <a:pt x="470960" y="1169484"/>
                  <a:pt x="415367" y="1020918"/>
                </a:cubicBezTo>
                <a:cubicBezTo>
                  <a:pt x="359775" y="872352"/>
                  <a:pt x="273510" y="609726"/>
                  <a:pt x="208333" y="440073"/>
                </a:cubicBezTo>
                <a:cubicBezTo>
                  <a:pt x="143156" y="270420"/>
                  <a:pt x="-15954" y="-33422"/>
                  <a:pt x="1299" y="30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20BAFFA-3C52-E9E6-9785-9DF234C956D1}"/>
              </a:ext>
            </a:extLst>
          </p:cNvPr>
          <p:cNvSpPr/>
          <p:nvPr/>
        </p:nvSpPr>
        <p:spPr>
          <a:xfrm>
            <a:off x="4800195" y="2264723"/>
            <a:ext cx="1461310" cy="504747"/>
          </a:xfrm>
          <a:custGeom>
            <a:avLst/>
            <a:gdLst>
              <a:gd name="connsiteX0" fmla="*/ 1843 w 1461310"/>
              <a:gd name="connsiteY0" fmla="*/ 70160 h 504747"/>
              <a:gd name="connsiteX1" fmla="*/ 335397 w 1461310"/>
              <a:gd name="connsiteY1" fmla="*/ 12651 h 504747"/>
              <a:gd name="connsiteX2" fmla="*/ 749465 w 1461310"/>
              <a:gd name="connsiteY2" fmla="*/ 139171 h 504747"/>
              <a:gd name="connsiteX3" fmla="*/ 709209 w 1461310"/>
              <a:gd name="connsiteY3" fmla="*/ 98915 h 504747"/>
              <a:gd name="connsiteX4" fmla="*/ 1060016 w 1461310"/>
              <a:gd name="connsiteY4" fmla="*/ 259941 h 504747"/>
              <a:gd name="connsiteX5" fmla="*/ 1439579 w 1461310"/>
              <a:gd name="connsiteY5" fmla="*/ 495730 h 504747"/>
              <a:gd name="connsiteX6" fmla="*/ 1347563 w 1461310"/>
              <a:gd name="connsiteY6" fmla="*/ 426719 h 504747"/>
              <a:gd name="connsiteX7" fmla="*/ 789722 w 1461310"/>
              <a:gd name="connsiteY7" fmla="*/ 156424 h 504747"/>
              <a:gd name="connsiteX8" fmla="*/ 484922 w 1461310"/>
              <a:gd name="connsiteY8" fmla="*/ 1149 h 504747"/>
              <a:gd name="connsiteX9" fmla="*/ 1843 w 1461310"/>
              <a:gd name="connsiteY9" fmla="*/ 70160 h 50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310" h="504747">
                <a:moveTo>
                  <a:pt x="1843" y="70160"/>
                </a:moveTo>
                <a:cubicBezTo>
                  <a:pt x="-23078" y="72077"/>
                  <a:pt x="210793" y="1149"/>
                  <a:pt x="335397" y="12651"/>
                </a:cubicBezTo>
                <a:cubicBezTo>
                  <a:pt x="460001" y="24153"/>
                  <a:pt x="687163" y="124794"/>
                  <a:pt x="749465" y="139171"/>
                </a:cubicBezTo>
                <a:cubicBezTo>
                  <a:pt x="811767" y="153548"/>
                  <a:pt x="657451" y="78787"/>
                  <a:pt x="709209" y="98915"/>
                </a:cubicBezTo>
                <a:cubicBezTo>
                  <a:pt x="760967" y="119043"/>
                  <a:pt x="938288" y="193805"/>
                  <a:pt x="1060016" y="259941"/>
                </a:cubicBezTo>
                <a:cubicBezTo>
                  <a:pt x="1181744" y="326077"/>
                  <a:pt x="1391654" y="467934"/>
                  <a:pt x="1439579" y="495730"/>
                </a:cubicBezTo>
                <a:cubicBezTo>
                  <a:pt x="1487504" y="523526"/>
                  <a:pt x="1455872" y="483270"/>
                  <a:pt x="1347563" y="426719"/>
                </a:cubicBezTo>
                <a:cubicBezTo>
                  <a:pt x="1239254" y="370168"/>
                  <a:pt x="933496" y="227352"/>
                  <a:pt x="789722" y="156424"/>
                </a:cubicBezTo>
                <a:cubicBezTo>
                  <a:pt x="645948" y="85496"/>
                  <a:pt x="610484" y="12651"/>
                  <a:pt x="484922" y="1149"/>
                </a:cubicBezTo>
                <a:cubicBezTo>
                  <a:pt x="359360" y="-10353"/>
                  <a:pt x="26764" y="68243"/>
                  <a:pt x="1843" y="701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CC32D4BD-10EF-C9F5-D762-BF09EE0556E5}"/>
              </a:ext>
            </a:extLst>
          </p:cNvPr>
          <p:cNvSpPr/>
          <p:nvPr/>
        </p:nvSpPr>
        <p:spPr>
          <a:xfrm>
            <a:off x="4772223" y="2385675"/>
            <a:ext cx="1766855" cy="857381"/>
          </a:xfrm>
          <a:custGeom>
            <a:avLst/>
            <a:gdLst>
              <a:gd name="connsiteX0" fmla="*/ 1060 w 1766855"/>
              <a:gd name="connsiteY0" fmla="*/ 967 h 857381"/>
              <a:gd name="connsiteX1" fmla="*/ 823445 w 1766855"/>
              <a:gd name="connsiteY1" fmla="*/ 231004 h 857381"/>
              <a:gd name="connsiteX2" fmla="*/ 783188 w 1766855"/>
              <a:gd name="connsiteY2" fmla="*/ 190748 h 857381"/>
              <a:gd name="connsiteX3" fmla="*/ 1490554 w 1766855"/>
              <a:gd name="connsiteY3" fmla="*/ 564559 h 857381"/>
              <a:gd name="connsiteX4" fmla="*/ 1755098 w 1766855"/>
              <a:gd name="connsiteY4" fmla="*/ 846355 h 857381"/>
              <a:gd name="connsiteX5" fmla="*/ 1657332 w 1766855"/>
              <a:gd name="connsiteY5" fmla="*/ 748589 h 857381"/>
              <a:gd name="connsiteX6" fmla="*/ 1105241 w 1766855"/>
              <a:gd name="connsiteY6" fmla="*/ 277012 h 857381"/>
              <a:gd name="connsiteX7" fmla="*/ 852200 w 1766855"/>
              <a:gd name="connsiteY7" fmla="*/ 184997 h 857381"/>
              <a:gd name="connsiteX8" fmla="*/ 1145498 w 1766855"/>
              <a:gd name="connsiteY8" fmla="*/ 369027 h 857381"/>
              <a:gd name="connsiteX9" fmla="*/ 599158 w 1766855"/>
              <a:gd name="connsiteY9" fmla="*/ 127487 h 857381"/>
              <a:gd name="connsiteX10" fmla="*/ 455385 w 1766855"/>
              <a:gd name="connsiteY10" fmla="*/ 52725 h 857381"/>
              <a:gd name="connsiteX11" fmla="*/ 645166 w 1766855"/>
              <a:gd name="connsiteY11" fmla="*/ 144740 h 857381"/>
              <a:gd name="connsiteX12" fmla="*/ 1060 w 1766855"/>
              <a:gd name="connsiteY12" fmla="*/ 967 h 8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6855" h="857381">
                <a:moveTo>
                  <a:pt x="1060" y="967"/>
                </a:moveTo>
                <a:cubicBezTo>
                  <a:pt x="30773" y="15344"/>
                  <a:pt x="693091" y="199374"/>
                  <a:pt x="823445" y="231004"/>
                </a:cubicBezTo>
                <a:cubicBezTo>
                  <a:pt x="953799" y="262634"/>
                  <a:pt x="672003" y="135156"/>
                  <a:pt x="783188" y="190748"/>
                </a:cubicBezTo>
                <a:cubicBezTo>
                  <a:pt x="894373" y="246340"/>
                  <a:pt x="1328569" y="455291"/>
                  <a:pt x="1490554" y="564559"/>
                </a:cubicBezTo>
                <a:cubicBezTo>
                  <a:pt x="1652539" y="673827"/>
                  <a:pt x="1727302" y="815683"/>
                  <a:pt x="1755098" y="846355"/>
                </a:cubicBezTo>
                <a:cubicBezTo>
                  <a:pt x="1782894" y="877027"/>
                  <a:pt x="1765641" y="843479"/>
                  <a:pt x="1657332" y="748589"/>
                </a:cubicBezTo>
                <a:cubicBezTo>
                  <a:pt x="1549023" y="653699"/>
                  <a:pt x="1239430" y="370944"/>
                  <a:pt x="1105241" y="277012"/>
                </a:cubicBezTo>
                <a:cubicBezTo>
                  <a:pt x="971052" y="183080"/>
                  <a:pt x="845491" y="169661"/>
                  <a:pt x="852200" y="184997"/>
                </a:cubicBezTo>
                <a:cubicBezTo>
                  <a:pt x="858909" y="200333"/>
                  <a:pt x="1187672" y="378612"/>
                  <a:pt x="1145498" y="369027"/>
                </a:cubicBezTo>
                <a:cubicBezTo>
                  <a:pt x="1103324" y="359442"/>
                  <a:pt x="714177" y="180204"/>
                  <a:pt x="599158" y="127487"/>
                </a:cubicBezTo>
                <a:cubicBezTo>
                  <a:pt x="484139" y="74770"/>
                  <a:pt x="447717" y="49850"/>
                  <a:pt x="455385" y="52725"/>
                </a:cubicBezTo>
                <a:cubicBezTo>
                  <a:pt x="463053" y="55600"/>
                  <a:pt x="715136" y="152408"/>
                  <a:pt x="645166" y="144740"/>
                </a:cubicBezTo>
                <a:cubicBezTo>
                  <a:pt x="575196" y="137072"/>
                  <a:pt x="-28653" y="-13410"/>
                  <a:pt x="1060" y="9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F175000-1F81-BAE7-EA24-641BB325E61F}"/>
              </a:ext>
            </a:extLst>
          </p:cNvPr>
          <p:cNvSpPr/>
          <p:nvPr/>
        </p:nvSpPr>
        <p:spPr>
          <a:xfrm>
            <a:off x="6053329" y="2701496"/>
            <a:ext cx="580966" cy="807315"/>
          </a:xfrm>
          <a:custGeom>
            <a:avLst/>
            <a:gdLst>
              <a:gd name="connsiteX0" fmla="*/ 2414 w 580966"/>
              <a:gd name="connsiteY0" fmla="*/ 12949 h 807315"/>
              <a:gd name="connsiteX1" fmla="*/ 232452 w 580966"/>
              <a:gd name="connsiteY1" fmla="*/ 133719 h 807315"/>
              <a:gd name="connsiteX2" fmla="*/ 566007 w 580966"/>
              <a:gd name="connsiteY2" fmla="*/ 783576 h 807315"/>
              <a:gd name="connsiteX3" fmla="*/ 508497 w 580966"/>
              <a:gd name="connsiteY3" fmla="*/ 634051 h 807315"/>
              <a:gd name="connsiteX4" fmla="*/ 376226 w 580966"/>
              <a:gd name="connsiteY4" fmla="*/ 329251 h 807315"/>
              <a:gd name="connsiteX5" fmla="*/ 2414 w 580966"/>
              <a:gd name="connsiteY5" fmla="*/ 12949 h 8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66" h="807315">
                <a:moveTo>
                  <a:pt x="2414" y="12949"/>
                </a:moveTo>
                <a:cubicBezTo>
                  <a:pt x="-21548" y="-19640"/>
                  <a:pt x="138520" y="5281"/>
                  <a:pt x="232452" y="133719"/>
                </a:cubicBezTo>
                <a:cubicBezTo>
                  <a:pt x="326384" y="262157"/>
                  <a:pt x="520000" y="700187"/>
                  <a:pt x="566007" y="783576"/>
                </a:cubicBezTo>
                <a:cubicBezTo>
                  <a:pt x="612014" y="866965"/>
                  <a:pt x="540127" y="709772"/>
                  <a:pt x="508497" y="634051"/>
                </a:cubicBezTo>
                <a:cubicBezTo>
                  <a:pt x="476867" y="558330"/>
                  <a:pt x="452905" y="433727"/>
                  <a:pt x="376226" y="329251"/>
                </a:cubicBezTo>
                <a:cubicBezTo>
                  <a:pt x="299547" y="224776"/>
                  <a:pt x="26376" y="45538"/>
                  <a:pt x="2414" y="129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62C18DEC-84BF-B5D9-6DFA-824208FC4BF6}"/>
              </a:ext>
            </a:extLst>
          </p:cNvPr>
          <p:cNvSpPr/>
          <p:nvPr/>
        </p:nvSpPr>
        <p:spPr>
          <a:xfrm>
            <a:off x="4764918" y="2351985"/>
            <a:ext cx="787707" cy="1645467"/>
          </a:xfrm>
          <a:custGeom>
            <a:avLst/>
            <a:gdLst>
              <a:gd name="connsiteX0" fmla="*/ 31369 w 787707"/>
              <a:gd name="connsiteY0" fmla="*/ 151 h 1645467"/>
              <a:gd name="connsiteX1" fmla="*/ 54373 w 787707"/>
              <a:gd name="connsiteY1" fmla="*/ 368211 h 1645467"/>
              <a:gd name="connsiteX2" fmla="*/ 514448 w 787707"/>
              <a:gd name="connsiteY2" fmla="*/ 1115834 h 1645467"/>
              <a:gd name="connsiteX3" fmla="*/ 445437 w 787707"/>
              <a:gd name="connsiteY3" fmla="*/ 995064 h 1645467"/>
              <a:gd name="connsiteX4" fmla="*/ 773240 w 787707"/>
              <a:gd name="connsiteY4" fmla="*/ 1621917 h 1645467"/>
              <a:gd name="connsiteX5" fmla="*/ 681225 w 787707"/>
              <a:gd name="connsiteY5" fmla="*/ 1437887 h 1645467"/>
              <a:gd name="connsiteX6" fmla="*/ 249905 w 787707"/>
              <a:gd name="connsiteY6" fmla="*/ 736272 h 1645467"/>
              <a:gd name="connsiteX7" fmla="*/ 14116 w 787707"/>
              <a:gd name="connsiteY7" fmla="*/ 327955 h 1645467"/>
              <a:gd name="connsiteX8" fmla="*/ 31369 w 787707"/>
              <a:gd name="connsiteY8" fmla="*/ 151 h 16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707" h="1645467">
                <a:moveTo>
                  <a:pt x="31369" y="151"/>
                </a:moveTo>
                <a:cubicBezTo>
                  <a:pt x="38078" y="6860"/>
                  <a:pt x="-26140" y="182264"/>
                  <a:pt x="54373" y="368211"/>
                </a:cubicBezTo>
                <a:cubicBezTo>
                  <a:pt x="134886" y="554158"/>
                  <a:pt x="449271" y="1011359"/>
                  <a:pt x="514448" y="1115834"/>
                </a:cubicBezTo>
                <a:cubicBezTo>
                  <a:pt x="579625" y="1220309"/>
                  <a:pt x="402305" y="910717"/>
                  <a:pt x="445437" y="995064"/>
                </a:cubicBezTo>
                <a:cubicBezTo>
                  <a:pt x="488569" y="1079411"/>
                  <a:pt x="733942" y="1548113"/>
                  <a:pt x="773240" y="1621917"/>
                </a:cubicBezTo>
                <a:cubicBezTo>
                  <a:pt x="812538" y="1695721"/>
                  <a:pt x="768447" y="1585494"/>
                  <a:pt x="681225" y="1437887"/>
                </a:cubicBezTo>
                <a:cubicBezTo>
                  <a:pt x="594003" y="1290280"/>
                  <a:pt x="361090" y="921261"/>
                  <a:pt x="249905" y="736272"/>
                </a:cubicBezTo>
                <a:cubicBezTo>
                  <a:pt x="138720" y="551283"/>
                  <a:pt x="51497" y="444891"/>
                  <a:pt x="14116" y="327955"/>
                </a:cubicBezTo>
                <a:cubicBezTo>
                  <a:pt x="-23265" y="211019"/>
                  <a:pt x="24660" y="-6558"/>
                  <a:pt x="31369" y="1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38629A4-CA83-0DDB-3DE8-8E59AB8E68CB}"/>
              </a:ext>
            </a:extLst>
          </p:cNvPr>
          <p:cNvSpPr/>
          <p:nvPr/>
        </p:nvSpPr>
        <p:spPr>
          <a:xfrm>
            <a:off x="5178004" y="3637001"/>
            <a:ext cx="1063819" cy="1583206"/>
          </a:xfrm>
          <a:custGeom>
            <a:avLst/>
            <a:gdLst>
              <a:gd name="connsiteX0" fmla="*/ 3596 w 1063819"/>
              <a:gd name="connsiteY0" fmla="*/ 3346 h 1583206"/>
              <a:gd name="connsiteX1" fmla="*/ 492426 w 1063819"/>
              <a:gd name="connsiteY1" fmla="*/ 842984 h 1583206"/>
              <a:gd name="connsiteX2" fmla="*/ 417664 w 1063819"/>
              <a:gd name="connsiteY2" fmla="*/ 687708 h 1583206"/>
              <a:gd name="connsiteX3" fmla="*/ 733966 w 1063819"/>
              <a:gd name="connsiteY3" fmla="*/ 1130531 h 1583206"/>
              <a:gd name="connsiteX4" fmla="*/ 676456 w 1063819"/>
              <a:gd name="connsiteY4" fmla="*/ 1009761 h 1583206"/>
              <a:gd name="connsiteX5" fmla="*/ 1044517 w 1063819"/>
              <a:gd name="connsiteY5" fmla="*/ 1550350 h 1583206"/>
              <a:gd name="connsiteX6" fmla="*/ 929498 w 1063819"/>
              <a:gd name="connsiteY6" fmla="*/ 1406576 h 1583206"/>
              <a:gd name="connsiteX7" fmla="*/ 233634 w 1063819"/>
              <a:gd name="connsiteY7" fmla="*/ 451920 h 1583206"/>
              <a:gd name="connsiteX8" fmla="*/ 268139 w 1063819"/>
              <a:gd name="connsiteY8" fmla="*/ 543935 h 1583206"/>
              <a:gd name="connsiteX9" fmla="*/ 3596 w 1063819"/>
              <a:gd name="connsiteY9" fmla="*/ 3346 h 15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819" h="1583206">
                <a:moveTo>
                  <a:pt x="3596" y="3346"/>
                </a:moveTo>
                <a:cubicBezTo>
                  <a:pt x="40977" y="53187"/>
                  <a:pt x="423415" y="728924"/>
                  <a:pt x="492426" y="842984"/>
                </a:cubicBezTo>
                <a:cubicBezTo>
                  <a:pt x="561437" y="957044"/>
                  <a:pt x="377407" y="639784"/>
                  <a:pt x="417664" y="687708"/>
                </a:cubicBezTo>
                <a:cubicBezTo>
                  <a:pt x="457921" y="735632"/>
                  <a:pt x="690834" y="1076856"/>
                  <a:pt x="733966" y="1130531"/>
                </a:cubicBezTo>
                <a:cubicBezTo>
                  <a:pt x="777098" y="1184206"/>
                  <a:pt x="624698" y="939791"/>
                  <a:pt x="676456" y="1009761"/>
                </a:cubicBezTo>
                <a:cubicBezTo>
                  <a:pt x="728214" y="1079731"/>
                  <a:pt x="1002343" y="1484214"/>
                  <a:pt x="1044517" y="1550350"/>
                </a:cubicBezTo>
                <a:cubicBezTo>
                  <a:pt x="1086691" y="1616486"/>
                  <a:pt x="1064645" y="1589648"/>
                  <a:pt x="929498" y="1406576"/>
                </a:cubicBezTo>
                <a:cubicBezTo>
                  <a:pt x="794351" y="1223504"/>
                  <a:pt x="343860" y="595693"/>
                  <a:pt x="233634" y="451920"/>
                </a:cubicBezTo>
                <a:cubicBezTo>
                  <a:pt x="123408" y="308147"/>
                  <a:pt x="304562" y="611988"/>
                  <a:pt x="268139" y="543935"/>
                </a:cubicBezTo>
                <a:cubicBezTo>
                  <a:pt x="231716" y="475882"/>
                  <a:pt x="-33785" y="-46495"/>
                  <a:pt x="3596" y="33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2ACE08CF-155F-4F7B-7454-A61B9BEB5A2A}"/>
              </a:ext>
            </a:extLst>
          </p:cNvPr>
          <p:cNvSpPr/>
          <p:nvPr/>
        </p:nvSpPr>
        <p:spPr>
          <a:xfrm>
            <a:off x="5416431" y="2690931"/>
            <a:ext cx="1418915" cy="1588397"/>
          </a:xfrm>
          <a:custGeom>
            <a:avLst/>
            <a:gdLst>
              <a:gd name="connsiteX0" fmla="*/ 958 w 1418915"/>
              <a:gd name="connsiteY0" fmla="*/ 511 h 1588397"/>
              <a:gd name="connsiteX1" fmla="*/ 685320 w 1418915"/>
              <a:gd name="connsiteY1" fmla="*/ 357069 h 1588397"/>
              <a:gd name="connsiteX2" fmla="*/ 1001622 w 1418915"/>
              <a:gd name="connsiteY2" fmla="*/ 857401 h 1588397"/>
              <a:gd name="connsiteX3" fmla="*/ 1007373 w 1418915"/>
              <a:gd name="connsiteY3" fmla="*/ 788390 h 1588397"/>
              <a:gd name="connsiteX4" fmla="*/ 1225909 w 1418915"/>
              <a:gd name="connsiteY4" fmla="*/ 1035680 h 1588397"/>
              <a:gd name="connsiteX5" fmla="*/ 1415690 w 1418915"/>
              <a:gd name="connsiteY5" fmla="*/ 1570518 h 1588397"/>
              <a:gd name="connsiteX6" fmla="*/ 1335177 w 1418915"/>
              <a:gd name="connsiteY6" fmla="*/ 1386488 h 1588397"/>
              <a:gd name="connsiteX7" fmla="*/ 1202905 w 1418915"/>
              <a:gd name="connsiteY7" fmla="*/ 661869 h 1588397"/>
              <a:gd name="connsiteX8" fmla="*/ 1260414 w 1418915"/>
              <a:gd name="connsiteY8" fmla="*/ 1064435 h 1588397"/>
              <a:gd name="connsiteX9" fmla="*/ 1087886 w 1418915"/>
              <a:gd name="connsiteY9" fmla="*/ 868903 h 1588397"/>
              <a:gd name="connsiteX10" fmla="*/ 944112 w 1418915"/>
              <a:gd name="connsiteY10" fmla="*/ 684873 h 1588397"/>
              <a:gd name="connsiteX11" fmla="*/ 765833 w 1418915"/>
              <a:gd name="connsiteY11" fmla="*/ 339816 h 1588397"/>
              <a:gd name="connsiteX12" fmla="*/ 829094 w 1418915"/>
              <a:gd name="connsiteY12" fmla="*/ 472088 h 1588397"/>
              <a:gd name="connsiteX13" fmla="*/ 541546 w 1418915"/>
              <a:gd name="connsiteY13" fmla="*/ 282307 h 1588397"/>
              <a:gd name="connsiteX14" fmla="*/ 958 w 1418915"/>
              <a:gd name="connsiteY14" fmla="*/ 511 h 15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8915" h="1588397">
                <a:moveTo>
                  <a:pt x="958" y="511"/>
                </a:moveTo>
                <a:cubicBezTo>
                  <a:pt x="24920" y="12971"/>
                  <a:pt x="518543" y="214254"/>
                  <a:pt x="685320" y="357069"/>
                </a:cubicBezTo>
                <a:cubicBezTo>
                  <a:pt x="852097" y="499884"/>
                  <a:pt x="947947" y="785514"/>
                  <a:pt x="1001622" y="857401"/>
                </a:cubicBezTo>
                <a:cubicBezTo>
                  <a:pt x="1055297" y="929288"/>
                  <a:pt x="969992" y="758677"/>
                  <a:pt x="1007373" y="788390"/>
                </a:cubicBezTo>
                <a:cubicBezTo>
                  <a:pt x="1044754" y="818103"/>
                  <a:pt x="1157856" y="905326"/>
                  <a:pt x="1225909" y="1035680"/>
                </a:cubicBezTo>
                <a:cubicBezTo>
                  <a:pt x="1293962" y="1166034"/>
                  <a:pt x="1397479" y="1512050"/>
                  <a:pt x="1415690" y="1570518"/>
                </a:cubicBezTo>
                <a:cubicBezTo>
                  <a:pt x="1433901" y="1628986"/>
                  <a:pt x="1370641" y="1537930"/>
                  <a:pt x="1335177" y="1386488"/>
                </a:cubicBezTo>
                <a:cubicBezTo>
                  <a:pt x="1299713" y="1235046"/>
                  <a:pt x="1215366" y="715545"/>
                  <a:pt x="1202905" y="661869"/>
                </a:cubicBezTo>
                <a:cubicBezTo>
                  <a:pt x="1190444" y="608193"/>
                  <a:pt x="1279584" y="1029929"/>
                  <a:pt x="1260414" y="1064435"/>
                </a:cubicBezTo>
                <a:cubicBezTo>
                  <a:pt x="1241244" y="1098941"/>
                  <a:pt x="1140603" y="932163"/>
                  <a:pt x="1087886" y="868903"/>
                </a:cubicBezTo>
                <a:cubicBezTo>
                  <a:pt x="1035169" y="805643"/>
                  <a:pt x="997788" y="773054"/>
                  <a:pt x="944112" y="684873"/>
                </a:cubicBezTo>
                <a:cubicBezTo>
                  <a:pt x="890437" y="596692"/>
                  <a:pt x="785003" y="375280"/>
                  <a:pt x="765833" y="339816"/>
                </a:cubicBezTo>
                <a:cubicBezTo>
                  <a:pt x="746663" y="304352"/>
                  <a:pt x="866475" y="481673"/>
                  <a:pt x="829094" y="472088"/>
                </a:cubicBezTo>
                <a:cubicBezTo>
                  <a:pt x="791713" y="462503"/>
                  <a:pt x="673818" y="358028"/>
                  <a:pt x="541546" y="282307"/>
                </a:cubicBezTo>
                <a:cubicBezTo>
                  <a:pt x="409274" y="206586"/>
                  <a:pt x="-23004" y="-11949"/>
                  <a:pt x="958" y="5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E256B6A-4DD7-0EC5-8F8E-BFE678D0A1D1}"/>
              </a:ext>
            </a:extLst>
          </p:cNvPr>
          <p:cNvSpPr/>
          <p:nvPr/>
        </p:nvSpPr>
        <p:spPr>
          <a:xfrm>
            <a:off x="4933410" y="2556053"/>
            <a:ext cx="1323532" cy="2558059"/>
          </a:xfrm>
          <a:custGeom>
            <a:avLst/>
            <a:gdLst>
              <a:gd name="connsiteX0" fmla="*/ 6650 w 1323532"/>
              <a:gd name="connsiteY0" fmla="*/ 14619 h 2558059"/>
              <a:gd name="connsiteX1" fmla="*/ 875043 w 1323532"/>
              <a:gd name="connsiteY1" fmla="*/ 1573124 h 2558059"/>
              <a:gd name="connsiteX2" fmla="*/ 852039 w 1323532"/>
              <a:gd name="connsiteY2" fmla="*/ 1515615 h 2558059"/>
              <a:gd name="connsiteX3" fmla="*/ 1202847 w 1323532"/>
              <a:gd name="connsiteY3" fmla="*/ 2222981 h 2558059"/>
              <a:gd name="connsiteX4" fmla="*/ 1312115 w 1323532"/>
              <a:gd name="connsiteY4" fmla="*/ 2533532 h 2558059"/>
              <a:gd name="connsiteX5" fmla="*/ 1260356 w 1323532"/>
              <a:gd name="connsiteY5" fmla="*/ 2407011 h 2558059"/>
              <a:gd name="connsiteX6" fmla="*/ 783028 w 1323532"/>
              <a:gd name="connsiteY6" fmla="*/ 1371841 h 2558059"/>
              <a:gd name="connsiteX7" fmla="*/ 489730 w 1323532"/>
              <a:gd name="connsiteY7" fmla="*/ 825502 h 2558059"/>
              <a:gd name="connsiteX8" fmla="*/ 6650 w 1323532"/>
              <a:gd name="connsiteY8" fmla="*/ 14619 h 255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532" h="2558059">
                <a:moveTo>
                  <a:pt x="6650" y="14619"/>
                </a:moveTo>
                <a:cubicBezTo>
                  <a:pt x="70869" y="139223"/>
                  <a:pt x="734145" y="1322958"/>
                  <a:pt x="875043" y="1573124"/>
                </a:cubicBezTo>
                <a:cubicBezTo>
                  <a:pt x="1015941" y="1823290"/>
                  <a:pt x="797405" y="1407306"/>
                  <a:pt x="852039" y="1515615"/>
                </a:cubicBezTo>
                <a:cubicBezTo>
                  <a:pt x="906673" y="1623924"/>
                  <a:pt x="1126168" y="2053328"/>
                  <a:pt x="1202847" y="2222981"/>
                </a:cubicBezTo>
                <a:cubicBezTo>
                  <a:pt x="1279526" y="2392634"/>
                  <a:pt x="1302530" y="2502861"/>
                  <a:pt x="1312115" y="2533532"/>
                </a:cubicBezTo>
                <a:cubicBezTo>
                  <a:pt x="1321700" y="2564203"/>
                  <a:pt x="1348537" y="2600626"/>
                  <a:pt x="1260356" y="2407011"/>
                </a:cubicBezTo>
                <a:cubicBezTo>
                  <a:pt x="1172175" y="2213396"/>
                  <a:pt x="911466" y="1635426"/>
                  <a:pt x="783028" y="1371841"/>
                </a:cubicBezTo>
                <a:cubicBezTo>
                  <a:pt x="654590" y="1108256"/>
                  <a:pt x="618168" y="1054581"/>
                  <a:pt x="489730" y="825502"/>
                </a:cubicBezTo>
                <a:cubicBezTo>
                  <a:pt x="361292" y="596423"/>
                  <a:pt x="-57569" y="-109985"/>
                  <a:pt x="6650" y="146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95678797-72DA-F305-C624-7D2EFBE4A295}"/>
              </a:ext>
            </a:extLst>
          </p:cNvPr>
          <p:cNvSpPr/>
          <p:nvPr/>
        </p:nvSpPr>
        <p:spPr>
          <a:xfrm>
            <a:off x="5368631" y="3766176"/>
            <a:ext cx="949428" cy="1468879"/>
          </a:xfrm>
          <a:custGeom>
            <a:avLst/>
            <a:gdLst>
              <a:gd name="connsiteX0" fmla="*/ 2750 w 949428"/>
              <a:gd name="connsiteY0" fmla="*/ 52450 h 1468879"/>
              <a:gd name="connsiteX1" fmla="*/ 537588 w 949428"/>
              <a:gd name="connsiteY1" fmla="*/ 811575 h 1468879"/>
              <a:gd name="connsiteX2" fmla="*/ 526086 w 949428"/>
              <a:gd name="connsiteY2" fmla="*/ 748315 h 1468879"/>
              <a:gd name="connsiteX3" fmla="*/ 911399 w 949428"/>
              <a:gd name="connsiteY3" fmla="*/ 1398171 h 1468879"/>
              <a:gd name="connsiteX4" fmla="*/ 922901 w 949428"/>
              <a:gd name="connsiteY4" fmla="*/ 1421175 h 1468879"/>
              <a:gd name="connsiteX5" fmla="*/ 802131 w 949428"/>
              <a:gd name="connsiteY5" fmla="*/ 1127877 h 1468879"/>
              <a:gd name="connsiteX6" fmla="*/ 485829 w 949428"/>
              <a:gd name="connsiteY6" fmla="*/ 633296 h 1468879"/>
              <a:gd name="connsiteX7" fmla="*/ 175278 w 949428"/>
              <a:gd name="connsiteY7" fmla="*/ 692 h 1468879"/>
              <a:gd name="connsiteX8" fmla="*/ 520335 w 949428"/>
              <a:gd name="connsiteY8" fmla="*/ 759816 h 1468879"/>
              <a:gd name="connsiteX9" fmla="*/ 336305 w 949428"/>
              <a:gd name="connsiteY9" fmla="*/ 449266 h 1468879"/>
              <a:gd name="connsiteX10" fmla="*/ 2750 w 949428"/>
              <a:gd name="connsiteY10" fmla="*/ 52450 h 146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9428" h="1468879">
                <a:moveTo>
                  <a:pt x="2750" y="52450"/>
                </a:moveTo>
                <a:cubicBezTo>
                  <a:pt x="36297" y="112835"/>
                  <a:pt x="450365" y="695598"/>
                  <a:pt x="537588" y="811575"/>
                </a:cubicBezTo>
                <a:cubicBezTo>
                  <a:pt x="624811" y="927553"/>
                  <a:pt x="463784" y="650549"/>
                  <a:pt x="526086" y="748315"/>
                </a:cubicBezTo>
                <a:cubicBezTo>
                  <a:pt x="588388" y="846081"/>
                  <a:pt x="911399" y="1398171"/>
                  <a:pt x="911399" y="1398171"/>
                </a:cubicBezTo>
                <a:cubicBezTo>
                  <a:pt x="977535" y="1510314"/>
                  <a:pt x="941112" y="1466224"/>
                  <a:pt x="922901" y="1421175"/>
                </a:cubicBezTo>
                <a:cubicBezTo>
                  <a:pt x="904690" y="1376126"/>
                  <a:pt x="874976" y="1259190"/>
                  <a:pt x="802131" y="1127877"/>
                </a:cubicBezTo>
                <a:cubicBezTo>
                  <a:pt x="729286" y="996564"/>
                  <a:pt x="590305" y="821160"/>
                  <a:pt x="485829" y="633296"/>
                </a:cubicBezTo>
                <a:cubicBezTo>
                  <a:pt x="381354" y="445432"/>
                  <a:pt x="169527" y="-20395"/>
                  <a:pt x="175278" y="692"/>
                </a:cubicBezTo>
                <a:cubicBezTo>
                  <a:pt x="181029" y="21779"/>
                  <a:pt x="493497" y="685054"/>
                  <a:pt x="520335" y="759816"/>
                </a:cubicBezTo>
                <a:cubicBezTo>
                  <a:pt x="547173" y="834578"/>
                  <a:pt x="420652" y="564285"/>
                  <a:pt x="336305" y="449266"/>
                </a:cubicBezTo>
                <a:cubicBezTo>
                  <a:pt x="251958" y="334247"/>
                  <a:pt x="-30797" y="-7935"/>
                  <a:pt x="2750" y="524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715BC9E8-FE58-DD78-4244-75947EAC222C}"/>
              </a:ext>
            </a:extLst>
          </p:cNvPr>
          <p:cNvSpPr/>
          <p:nvPr/>
        </p:nvSpPr>
        <p:spPr>
          <a:xfrm>
            <a:off x="5111535" y="2592091"/>
            <a:ext cx="778033" cy="260477"/>
          </a:xfrm>
          <a:custGeom>
            <a:avLst/>
            <a:gdLst>
              <a:gd name="connsiteX0" fmla="*/ 1054 w 778033"/>
              <a:gd name="connsiteY0" fmla="*/ 1584 h 260477"/>
              <a:gd name="connsiteX1" fmla="*/ 622156 w 778033"/>
              <a:gd name="connsiteY1" fmla="*/ 156860 h 260477"/>
              <a:gd name="connsiteX2" fmla="*/ 777431 w 778033"/>
              <a:gd name="connsiteY2" fmla="*/ 260377 h 260477"/>
              <a:gd name="connsiteX3" fmla="*/ 668163 w 778033"/>
              <a:gd name="connsiteY3" fmla="*/ 174113 h 260477"/>
              <a:gd name="connsiteX4" fmla="*/ 478382 w 778033"/>
              <a:gd name="connsiteY4" fmla="*/ 82098 h 260477"/>
              <a:gd name="connsiteX5" fmla="*/ 1054 w 778033"/>
              <a:gd name="connsiteY5" fmla="*/ 1584 h 26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033" h="260477">
                <a:moveTo>
                  <a:pt x="1054" y="1584"/>
                </a:moveTo>
                <a:cubicBezTo>
                  <a:pt x="25016" y="14044"/>
                  <a:pt x="492760" y="113728"/>
                  <a:pt x="622156" y="156860"/>
                </a:cubicBezTo>
                <a:cubicBezTo>
                  <a:pt x="751552" y="199992"/>
                  <a:pt x="769763" y="257502"/>
                  <a:pt x="777431" y="260377"/>
                </a:cubicBezTo>
                <a:cubicBezTo>
                  <a:pt x="785099" y="263252"/>
                  <a:pt x="718004" y="203826"/>
                  <a:pt x="668163" y="174113"/>
                </a:cubicBezTo>
                <a:cubicBezTo>
                  <a:pt x="618322" y="144400"/>
                  <a:pt x="588608" y="110853"/>
                  <a:pt x="478382" y="82098"/>
                </a:cubicBezTo>
                <a:cubicBezTo>
                  <a:pt x="368156" y="53343"/>
                  <a:pt x="-22908" y="-10876"/>
                  <a:pt x="1054" y="15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F43C78D-5269-BEC5-BCC8-2AFB164976FD}"/>
              </a:ext>
            </a:extLst>
          </p:cNvPr>
          <p:cNvSpPr/>
          <p:nvPr/>
        </p:nvSpPr>
        <p:spPr>
          <a:xfrm>
            <a:off x="5042072" y="2544044"/>
            <a:ext cx="1110768" cy="1786544"/>
          </a:xfrm>
          <a:custGeom>
            <a:avLst/>
            <a:gdLst>
              <a:gd name="connsiteX0" fmla="*/ 24509 w 1110768"/>
              <a:gd name="connsiteY0" fmla="*/ 49631 h 1786544"/>
              <a:gd name="connsiteX1" fmla="*/ 783634 w 1110768"/>
              <a:gd name="connsiteY1" fmla="*/ 1268831 h 1786544"/>
              <a:gd name="connsiteX2" fmla="*/ 1099936 w 1110768"/>
              <a:gd name="connsiteY2" fmla="*/ 1774914 h 1786544"/>
              <a:gd name="connsiteX3" fmla="*/ 961913 w 1110768"/>
              <a:gd name="connsiteY3" fmla="*/ 1516122 h 1786544"/>
              <a:gd name="connsiteX4" fmla="*/ 254547 w 1110768"/>
              <a:gd name="connsiteY4" fmla="*/ 360182 h 1786544"/>
              <a:gd name="connsiteX5" fmla="*/ 24509 w 1110768"/>
              <a:gd name="connsiteY5" fmla="*/ 49631 h 178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768" h="1786544">
                <a:moveTo>
                  <a:pt x="24509" y="49631"/>
                </a:moveTo>
                <a:cubicBezTo>
                  <a:pt x="112690" y="201073"/>
                  <a:pt x="783634" y="1268831"/>
                  <a:pt x="783634" y="1268831"/>
                </a:cubicBezTo>
                <a:cubicBezTo>
                  <a:pt x="962872" y="1556378"/>
                  <a:pt x="1070223" y="1733699"/>
                  <a:pt x="1099936" y="1774914"/>
                </a:cubicBezTo>
                <a:cubicBezTo>
                  <a:pt x="1129649" y="1816129"/>
                  <a:pt x="1102811" y="1751911"/>
                  <a:pt x="961913" y="1516122"/>
                </a:cubicBezTo>
                <a:cubicBezTo>
                  <a:pt x="821015" y="1280333"/>
                  <a:pt x="405988" y="600763"/>
                  <a:pt x="254547" y="360182"/>
                </a:cubicBezTo>
                <a:cubicBezTo>
                  <a:pt x="103106" y="119601"/>
                  <a:pt x="-63672" y="-101811"/>
                  <a:pt x="24509" y="496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D525805F-B18E-B450-DEDF-BAA42C09C1F3}"/>
              </a:ext>
            </a:extLst>
          </p:cNvPr>
          <p:cNvSpPr/>
          <p:nvPr/>
        </p:nvSpPr>
        <p:spPr>
          <a:xfrm>
            <a:off x="5997684" y="4318853"/>
            <a:ext cx="398053" cy="588786"/>
          </a:xfrm>
          <a:custGeom>
            <a:avLst/>
            <a:gdLst>
              <a:gd name="connsiteX0" fmla="*/ 550 w 398053"/>
              <a:gd name="connsiteY0" fmla="*/ 105 h 588786"/>
              <a:gd name="connsiteX1" fmla="*/ 190331 w 398053"/>
              <a:gd name="connsiteY1" fmla="*/ 345162 h 588786"/>
              <a:gd name="connsiteX2" fmla="*/ 385863 w 398053"/>
              <a:gd name="connsiteY2" fmla="*/ 575200 h 588786"/>
              <a:gd name="connsiteX3" fmla="*/ 351358 w 398053"/>
              <a:gd name="connsiteY3" fmla="*/ 534943 h 588786"/>
              <a:gd name="connsiteX4" fmla="*/ 138573 w 398053"/>
              <a:gd name="connsiteY4" fmla="*/ 310656 h 588786"/>
              <a:gd name="connsiteX5" fmla="*/ 550 w 398053"/>
              <a:gd name="connsiteY5" fmla="*/ 105 h 58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53" h="588786">
                <a:moveTo>
                  <a:pt x="550" y="105"/>
                </a:moveTo>
                <a:cubicBezTo>
                  <a:pt x="9176" y="5856"/>
                  <a:pt x="126112" y="249313"/>
                  <a:pt x="190331" y="345162"/>
                </a:cubicBezTo>
                <a:cubicBezTo>
                  <a:pt x="254550" y="441011"/>
                  <a:pt x="359025" y="543570"/>
                  <a:pt x="385863" y="575200"/>
                </a:cubicBezTo>
                <a:cubicBezTo>
                  <a:pt x="412701" y="606830"/>
                  <a:pt x="392573" y="579034"/>
                  <a:pt x="351358" y="534943"/>
                </a:cubicBezTo>
                <a:cubicBezTo>
                  <a:pt x="310143" y="490852"/>
                  <a:pt x="190332" y="395962"/>
                  <a:pt x="138573" y="310656"/>
                </a:cubicBezTo>
                <a:cubicBezTo>
                  <a:pt x="86815" y="225350"/>
                  <a:pt x="-8076" y="-5646"/>
                  <a:pt x="550" y="1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E300DA89-EEA5-2F04-F350-743056732AEF}"/>
              </a:ext>
            </a:extLst>
          </p:cNvPr>
          <p:cNvSpPr/>
          <p:nvPr/>
        </p:nvSpPr>
        <p:spPr>
          <a:xfrm>
            <a:off x="4899787" y="2518810"/>
            <a:ext cx="1349994" cy="1393898"/>
          </a:xfrm>
          <a:custGeom>
            <a:avLst/>
            <a:gdLst>
              <a:gd name="connsiteX0" fmla="*/ 17 w 1349994"/>
              <a:gd name="connsiteY0" fmla="*/ 103 h 1393898"/>
              <a:gd name="connsiteX1" fmla="*/ 851156 w 1349994"/>
              <a:gd name="connsiteY1" fmla="*/ 540692 h 1393898"/>
              <a:gd name="connsiteX2" fmla="*/ 1328485 w 1349994"/>
              <a:gd name="connsiteY2" fmla="*/ 1357326 h 1393898"/>
              <a:gd name="connsiteX3" fmla="*/ 1247971 w 1349994"/>
              <a:gd name="connsiteY3" fmla="*/ 1190548 h 1393898"/>
              <a:gd name="connsiteX4" fmla="*/ 1069692 w 1349994"/>
              <a:gd name="connsiteY4" fmla="*/ 638458 h 1393898"/>
              <a:gd name="connsiteX5" fmla="*/ 1109949 w 1349994"/>
              <a:gd name="connsiteY5" fmla="*/ 810986 h 1393898"/>
              <a:gd name="connsiteX6" fmla="*/ 874160 w 1349994"/>
              <a:gd name="connsiteY6" fmla="*/ 580948 h 1393898"/>
              <a:gd name="connsiteX7" fmla="*/ 17 w 1349994"/>
              <a:gd name="connsiteY7" fmla="*/ 103 h 139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9994" h="1393898">
                <a:moveTo>
                  <a:pt x="17" y="103"/>
                </a:moveTo>
                <a:cubicBezTo>
                  <a:pt x="-3817" y="-6606"/>
                  <a:pt x="629745" y="314488"/>
                  <a:pt x="851156" y="540692"/>
                </a:cubicBezTo>
                <a:cubicBezTo>
                  <a:pt x="1072567" y="766896"/>
                  <a:pt x="1262349" y="1249017"/>
                  <a:pt x="1328485" y="1357326"/>
                </a:cubicBezTo>
                <a:cubicBezTo>
                  <a:pt x="1394621" y="1465635"/>
                  <a:pt x="1291103" y="1310359"/>
                  <a:pt x="1247971" y="1190548"/>
                </a:cubicBezTo>
                <a:cubicBezTo>
                  <a:pt x="1204839" y="1070737"/>
                  <a:pt x="1092696" y="701718"/>
                  <a:pt x="1069692" y="638458"/>
                </a:cubicBezTo>
                <a:cubicBezTo>
                  <a:pt x="1046688" y="575198"/>
                  <a:pt x="1142538" y="820571"/>
                  <a:pt x="1109949" y="810986"/>
                </a:cubicBezTo>
                <a:cubicBezTo>
                  <a:pt x="1077360" y="801401"/>
                  <a:pt x="1052439" y="716095"/>
                  <a:pt x="874160" y="580948"/>
                </a:cubicBezTo>
                <a:cubicBezTo>
                  <a:pt x="695881" y="445801"/>
                  <a:pt x="3851" y="6812"/>
                  <a:pt x="17" y="1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AB05045-C757-1434-1652-C8BEDFF6F9D0}"/>
              </a:ext>
            </a:extLst>
          </p:cNvPr>
          <p:cNvSpPr/>
          <p:nvPr/>
        </p:nvSpPr>
        <p:spPr>
          <a:xfrm>
            <a:off x="4883697" y="2458827"/>
            <a:ext cx="1433669" cy="1723590"/>
          </a:xfrm>
          <a:custGeom>
            <a:avLst/>
            <a:gdLst>
              <a:gd name="connsiteX0" fmla="*/ 79367 w 1433669"/>
              <a:gd name="connsiteY0" fmla="*/ 111845 h 1723590"/>
              <a:gd name="connsiteX1" fmla="*/ 1390582 w 1433669"/>
              <a:gd name="connsiteY1" fmla="*/ 1670350 h 1723590"/>
              <a:gd name="connsiteX2" fmla="*/ 1143292 w 1433669"/>
              <a:gd name="connsiteY2" fmla="*/ 1382803 h 1723590"/>
              <a:gd name="connsiteX3" fmla="*/ 1407835 w 1433669"/>
              <a:gd name="connsiteY3" fmla="*/ 1601339 h 1723590"/>
              <a:gd name="connsiteX4" fmla="*/ 1195050 w 1433669"/>
              <a:gd name="connsiteY4" fmla="*/ 1388554 h 1723590"/>
              <a:gd name="connsiteX5" fmla="*/ 257646 w 1433669"/>
              <a:gd name="connsiteY5" fmla="*/ 261369 h 1723590"/>
              <a:gd name="connsiteX6" fmla="*/ 79367 w 1433669"/>
              <a:gd name="connsiteY6" fmla="*/ 111845 h 17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669" h="1723590">
                <a:moveTo>
                  <a:pt x="79367" y="111845"/>
                </a:moveTo>
                <a:cubicBezTo>
                  <a:pt x="268190" y="346675"/>
                  <a:pt x="1213261" y="1458524"/>
                  <a:pt x="1390582" y="1670350"/>
                </a:cubicBezTo>
                <a:cubicBezTo>
                  <a:pt x="1567903" y="1882176"/>
                  <a:pt x="1140417" y="1394305"/>
                  <a:pt x="1143292" y="1382803"/>
                </a:cubicBezTo>
                <a:cubicBezTo>
                  <a:pt x="1146167" y="1371301"/>
                  <a:pt x="1399209" y="1600381"/>
                  <a:pt x="1407835" y="1601339"/>
                </a:cubicBezTo>
                <a:cubicBezTo>
                  <a:pt x="1416461" y="1602297"/>
                  <a:pt x="1386748" y="1611882"/>
                  <a:pt x="1195050" y="1388554"/>
                </a:cubicBezTo>
                <a:cubicBezTo>
                  <a:pt x="1003352" y="1165226"/>
                  <a:pt x="440718" y="469361"/>
                  <a:pt x="257646" y="261369"/>
                </a:cubicBezTo>
                <a:cubicBezTo>
                  <a:pt x="74574" y="53377"/>
                  <a:pt x="-109456" y="-122985"/>
                  <a:pt x="79367" y="1118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A5A93360-7D41-BD9B-448C-78E1ED924EB8}"/>
              </a:ext>
            </a:extLst>
          </p:cNvPr>
          <p:cNvSpPr/>
          <p:nvPr/>
        </p:nvSpPr>
        <p:spPr>
          <a:xfrm>
            <a:off x="6061141" y="3157031"/>
            <a:ext cx="1028312" cy="2017346"/>
          </a:xfrm>
          <a:custGeom>
            <a:avLst/>
            <a:gdLst>
              <a:gd name="connsiteX0" fmla="*/ 353 w 1028312"/>
              <a:gd name="connsiteY0" fmla="*/ 237 h 2017346"/>
              <a:gd name="connsiteX1" fmla="*/ 552444 w 1028312"/>
              <a:gd name="connsiteY1" fmla="*/ 914637 h 2017346"/>
              <a:gd name="connsiteX2" fmla="*/ 678965 w 1028312"/>
              <a:gd name="connsiteY2" fmla="*/ 1432222 h 2017346"/>
              <a:gd name="connsiteX3" fmla="*/ 701968 w 1028312"/>
              <a:gd name="connsiteY3" fmla="*/ 1276946 h 2017346"/>
              <a:gd name="connsiteX4" fmla="*/ 701968 w 1028312"/>
              <a:gd name="connsiteY4" fmla="*/ 1495482 h 2017346"/>
              <a:gd name="connsiteX5" fmla="*/ 1006768 w 1028312"/>
              <a:gd name="connsiteY5" fmla="*/ 1978561 h 2017346"/>
              <a:gd name="connsiteX6" fmla="*/ 949259 w 1028312"/>
              <a:gd name="connsiteY6" fmla="*/ 1915301 h 2017346"/>
              <a:gd name="connsiteX7" fmla="*/ 517938 w 1028312"/>
              <a:gd name="connsiteY7" fmla="*/ 1340207 h 2017346"/>
              <a:gd name="connsiteX8" fmla="*/ 730723 w 1028312"/>
              <a:gd name="connsiteY8" fmla="*/ 1558743 h 2017346"/>
              <a:gd name="connsiteX9" fmla="*/ 696217 w 1028312"/>
              <a:gd name="connsiteY9" fmla="*/ 1006652 h 2017346"/>
              <a:gd name="connsiteX10" fmla="*/ 569697 w 1028312"/>
              <a:gd name="connsiteY10" fmla="*/ 701852 h 2017346"/>
              <a:gd name="connsiteX11" fmla="*/ 719221 w 1028312"/>
              <a:gd name="connsiteY11" fmla="*/ 1104418 h 2017346"/>
              <a:gd name="connsiteX12" fmla="*/ 707719 w 1028312"/>
              <a:gd name="connsiteY12" fmla="*/ 1225188 h 2017346"/>
              <a:gd name="connsiteX13" fmla="*/ 471931 w 1028312"/>
              <a:gd name="connsiteY13" fmla="*/ 828373 h 2017346"/>
              <a:gd name="connsiteX14" fmla="*/ 353 w 1028312"/>
              <a:gd name="connsiteY14" fmla="*/ 237 h 201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8312" h="2017346">
                <a:moveTo>
                  <a:pt x="353" y="237"/>
                </a:moveTo>
                <a:cubicBezTo>
                  <a:pt x="13772" y="14614"/>
                  <a:pt x="439342" y="675973"/>
                  <a:pt x="552444" y="914637"/>
                </a:cubicBezTo>
                <a:cubicBezTo>
                  <a:pt x="665546" y="1153301"/>
                  <a:pt x="654044" y="1371837"/>
                  <a:pt x="678965" y="1432222"/>
                </a:cubicBezTo>
                <a:cubicBezTo>
                  <a:pt x="703886" y="1492607"/>
                  <a:pt x="698134" y="1266403"/>
                  <a:pt x="701968" y="1276946"/>
                </a:cubicBezTo>
                <a:cubicBezTo>
                  <a:pt x="705802" y="1287489"/>
                  <a:pt x="651168" y="1378546"/>
                  <a:pt x="701968" y="1495482"/>
                </a:cubicBezTo>
                <a:cubicBezTo>
                  <a:pt x="752768" y="1612418"/>
                  <a:pt x="965553" y="1908591"/>
                  <a:pt x="1006768" y="1978561"/>
                </a:cubicBezTo>
                <a:cubicBezTo>
                  <a:pt x="1047983" y="2048531"/>
                  <a:pt x="1030731" y="2021693"/>
                  <a:pt x="949259" y="1915301"/>
                </a:cubicBezTo>
                <a:cubicBezTo>
                  <a:pt x="867787" y="1808909"/>
                  <a:pt x="554361" y="1399633"/>
                  <a:pt x="517938" y="1340207"/>
                </a:cubicBezTo>
                <a:cubicBezTo>
                  <a:pt x="481515" y="1280781"/>
                  <a:pt x="701010" y="1614335"/>
                  <a:pt x="730723" y="1558743"/>
                </a:cubicBezTo>
                <a:cubicBezTo>
                  <a:pt x="760436" y="1503151"/>
                  <a:pt x="723055" y="1149467"/>
                  <a:pt x="696217" y="1006652"/>
                </a:cubicBezTo>
                <a:cubicBezTo>
                  <a:pt x="669379" y="863837"/>
                  <a:pt x="565863" y="685558"/>
                  <a:pt x="569697" y="701852"/>
                </a:cubicBezTo>
                <a:cubicBezTo>
                  <a:pt x="573531" y="718146"/>
                  <a:pt x="696217" y="1017195"/>
                  <a:pt x="719221" y="1104418"/>
                </a:cubicBezTo>
                <a:cubicBezTo>
                  <a:pt x="742225" y="1191641"/>
                  <a:pt x="748934" y="1271195"/>
                  <a:pt x="707719" y="1225188"/>
                </a:cubicBezTo>
                <a:cubicBezTo>
                  <a:pt x="666504" y="1179181"/>
                  <a:pt x="585033" y="1029656"/>
                  <a:pt x="471931" y="828373"/>
                </a:cubicBezTo>
                <a:cubicBezTo>
                  <a:pt x="358829" y="627090"/>
                  <a:pt x="-13066" y="-14140"/>
                  <a:pt x="353" y="2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DDB4927B-DBA8-58E4-9994-13E4702AE538}"/>
              </a:ext>
            </a:extLst>
          </p:cNvPr>
          <p:cNvSpPr/>
          <p:nvPr/>
        </p:nvSpPr>
        <p:spPr>
          <a:xfrm>
            <a:off x="6255519" y="3896427"/>
            <a:ext cx="532979" cy="775183"/>
          </a:xfrm>
          <a:custGeom>
            <a:avLst/>
            <a:gdLst>
              <a:gd name="connsiteX0" fmla="*/ 1507 w 532979"/>
              <a:gd name="connsiteY0" fmla="*/ 2713 h 775183"/>
              <a:gd name="connsiteX1" fmla="*/ 162534 w 532979"/>
              <a:gd name="connsiteY1" fmla="*/ 319015 h 775183"/>
              <a:gd name="connsiteX2" fmla="*/ 507590 w 532979"/>
              <a:gd name="connsiteY2" fmla="*/ 750335 h 775183"/>
              <a:gd name="connsiteX3" fmla="*/ 467334 w 532979"/>
              <a:gd name="connsiteY3" fmla="*/ 687075 h 775183"/>
              <a:gd name="connsiteX4" fmla="*/ 151032 w 532979"/>
              <a:gd name="connsiteY4" fmla="*/ 388026 h 775183"/>
              <a:gd name="connsiteX5" fmla="*/ 248798 w 532979"/>
              <a:gd name="connsiteY5" fmla="*/ 497294 h 775183"/>
              <a:gd name="connsiteX6" fmla="*/ 1507 w 532979"/>
              <a:gd name="connsiteY6" fmla="*/ 2713 h 77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979" h="775183">
                <a:moveTo>
                  <a:pt x="1507" y="2713"/>
                </a:moveTo>
                <a:cubicBezTo>
                  <a:pt x="-12870" y="-27000"/>
                  <a:pt x="78187" y="194411"/>
                  <a:pt x="162534" y="319015"/>
                </a:cubicBezTo>
                <a:cubicBezTo>
                  <a:pt x="246881" y="443619"/>
                  <a:pt x="456790" y="688992"/>
                  <a:pt x="507590" y="750335"/>
                </a:cubicBezTo>
                <a:cubicBezTo>
                  <a:pt x="558390" y="811678"/>
                  <a:pt x="526760" y="747460"/>
                  <a:pt x="467334" y="687075"/>
                </a:cubicBezTo>
                <a:cubicBezTo>
                  <a:pt x="407908" y="626690"/>
                  <a:pt x="187455" y="419656"/>
                  <a:pt x="151032" y="388026"/>
                </a:cubicBezTo>
                <a:cubicBezTo>
                  <a:pt x="114609" y="356396"/>
                  <a:pt x="272760" y="557679"/>
                  <a:pt x="248798" y="497294"/>
                </a:cubicBezTo>
                <a:cubicBezTo>
                  <a:pt x="224836" y="436909"/>
                  <a:pt x="15884" y="32426"/>
                  <a:pt x="1507" y="27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4086C6F-2810-9705-1C65-47482344F520}"/>
              </a:ext>
            </a:extLst>
          </p:cNvPr>
          <p:cNvSpPr/>
          <p:nvPr/>
        </p:nvSpPr>
        <p:spPr>
          <a:xfrm>
            <a:off x="6233894" y="4335852"/>
            <a:ext cx="425724" cy="811415"/>
          </a:xfrm>
          <a:custGeom>
            <a:avLst/>
            <a:gdLst>
              <a:gd name="connsiteX0" fmla="*/ 129 w 425724"/>
              <a:gd name="connsiteY0" fmla="*/ 359 h 811415"/>
              <a:gd name="connsiteX1" fmla="*/ 299178 w 425724"/>
              <a:gd name="connsiteY1" fmla="*/ 368420 h 811415"/>
              <a:gd name="connsiteX2" fmla="*/ 293427 w 425724"/>
              <a:gd name="connsiteY2" fmla="*/ 673220 h 811415"/>
              <a:gd name="connsiteX3" fmla="*/ 339434 w 425724"/>
              <a:gd name="connsiteY3" fmla="*/ 448933 h 811415"/>
              <a:gd name="connsiteX4" fmla="*/ 310680 w 425724"/>
              <a:gd name="connsiteY4" fmla="*/ 811242 h 811415"/>
              <a:gd name="connsiteX5" fmla="*/ 425698 w 425724"/>
              <a:gd name="connsiteY5" fmla="*/ 500691 h 811415"/>
              <a:gd name="connsiteX6" fmla="*/ 299178 w 425724"/>
              <a:gd name="connsiteY6" fmla="*/ 788239 h 811415"/>
              <a:gd name="connsiteX7" fmla="*/ 333683 w 425724"/>
              <a:gd name="connsiteY7" fmla="*/ 489190 h 811415"/>
              <a:gd name="connsiteX8" fmla="*/ 339434 w 425724"/>
              <a:gd name="connsiteY8" fmla="*/ 437431 h 811415"/>
              <a:gd name="connsiteX9" fmla="*/ 129 w 425724"/>
              <a:gd name="connsiteY9" fmla="*/ 359 h 81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724" h="811415">
                <a:moveTo>
                  <a:pt x="129" y="359"/>
                </a:moveTo>
                <a:cubicBezTo>
                  <a:pt x="-6580" y="-11143"/>
                  <a:pt x="250295" y="256276"/>
                  <a:pt x="299178" y="368420"/>
                </a:cubicBezTo>
                <a:cubicBezTo>
                  <a:pt x="348061" y="480564"/>
                  <a:pt x="286718" y="659801"/>
                  <a:pt x="293427" y="673220"/>
                </a:cubicBezTo>
                <a:cubicBezTo>
                  <a:pt x="300136" y="686639"/>
                  <a:pt x="336559" y="425929"/>
                  <a:pt x="339434" y="448933"/>
                </a:cubicBezTo>
                <a:cubicBezTo>
                  <a:pt x="342310" y="471937"/>
                  <a:pt x="296303" y="802616"/>
                  <a:pt x="310680" y="811242"/>
                </a:cubicBezTo>
                <a:cubicBezTo>
                  <a:pt x="325057" y="819868"/>
                  <a:pt x="427615" y="504525"/>
                  <a:pt x="425698" y="500691"/>
                </a:cubicBezTo>
                <a:cubicBezTo>
                  <a:pt x="423781" y="496857"/>
                  <a:pt x="314514" y="790156"/>
                  <a:pt x="299178" y="788239"/>
                </a:cubicBezTo>
                <a:cubicBezTo>
                  <a:pt x="283842" y="786322"/>
                  <a:pt x="326974" y="547658"/>
                  <a:pt x="333683" y="489190"/>
                </a:cubicBezTo>
                <a:cubicBezTo>
                  <a:pt x="340392" y="430722"/>
                  <a:pt x="391193" y="513152"/>
                  <a:pt x="339434" y="437431"/>
                </a:cubicBezTo>
                <a:cubicBezTo>
                  <a:pt x="287676" y="361710"/>
                  <a:pt x="6838" y="11861"/>
                  <a:pt x="129" y="3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7139722-7E62-E92B-510F-7BF4C029EC9C}"/>
              </a:ext>
            </a:extLst>
          </p:cNvPr>
          <p:cNvSpPr/>
          <p:nvPr/>
        </p:nvSpPr>
        <p:spPr>
          <a:xfrm>
            <a:off x="6013573" y="4690900"/>
            <a:ext cx="961971" cy="596828"/>
          </a:xfrm>
          <a:custGeom>
            <a:avLst/>
            <a:gdLst>
              <a:gd name="connsiteX0" fmla="*/ 1914 w 961971"/>
              <a:gd name="connsiteY0" fmla="*/ 1870 h 596828"/>
              <a:gd name="connsiteX1" fmla="*/ 329718 w 961971"/>
              <a:gd name="connsiteY1" fmla="*/ 335425 h 596828"/>
              <a:gd name="connsiteX2" fmla="*/ 554004 w 961971"/>
              <a:gd name="connsiteY2" fmla="*/ 548209 h 596828"/>
              <a:gd name="connsiteX3" fmla="*/ 939318 w 961971"/>
              <a:gd name="connsiteY3" fmla="*/ 392934 h 596828"/>
              <a:gd name="connsiteX4" fmla="*/ 870306 w 961971"/>
              <a:gd name="connsiteY4" fmla="*/ 438942 h 596828"/>
              <a:gd name="connsiteX5" fmla="*/ 484993 w 961971"/>
              <a:gd name="connsiteY5" fmla="*/ 594217 h 596828"/>
              <a:gd name="connsiteX6" fmla="*/ 490744 w 961971"/>
              <a:gd name="connsiteY6" fmla="*/ 496451 h 596828"/>
              <a:gd name="connsiteX7" fmla="*/ 1914 w 961971"/>
              <a:gd name="connsiteY7" fmla="*/ 1870 h 59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71" h="596828">
                <a:moveTo>
                  <a:pt x="1914" y="1870"/>
                </a:moveTo>
                <a:cubicBezTo>
                  <a:pt x="-24924" y="-24968"/>
                  <a:pt x="237703" y="244369"/>
                  <a:pt x="329718" y="335425"/>
                </a:cubicBezTo>
                <a:cubicBezTo>
                  <a:pt x="421733" y="426481"/>
                  <a:pt x="452404" y="538624"/>
                  <a:pt x="554004" y="548209"/>
                </a:cubicBezTo>
                <a:cubicBezTo>
                  <a:pt x="655604" y="557794"/>
                  <a:pt x="886601" y="411145"/>
                  <a:pt x="939318" y="392934"/>
                </a:cubicBezTo>
                <a:cubicBezTo>
                  <a:pt x="992035" y="374723"/>
                  <a:pt x="946027" y="405395"/>
                  <a:pt x="870306" y="438942"/>
                </a:cubicBezTo>
                <a:cubicBezTo>
                  <a:pt x="794585" y="472489"/>
                  <a:pt x="548253" y="584632"/>
                  <a:pt x="484993" y="594217"/>
                </a:cubicBezTo>
                <a:cubicBezTo>
                  <a:pt x="421733" y="603802"/>
                  <a:pt x="565506" y="590383"/>
                  <a:pt x="490744" y="496451"/>
                </a:cubicBezTo>
                <a:cubicBezTo>
                  <a:pt x="415982" y="402519"/>
                  <a:pt x="28752" y="28708"/>
                  <a:pt x="1914" y="18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D8C817E-1D74-C44D-A16E-B61B6CC52607}"/>
              </a:ext>
            </a:extLst>
          </p:cNvPr>
          <p:cNvSpPr/>
          <p:nvPr/>
        </p:nvSpPr>
        <p:spPr>
          <a:xfrm>
            <a:off x="6164403" y="5112259"/>
            <a:ext cx="219808" cy="607030"/>
          </a:xfrm>
          <a:custGeom>
            <a:avLst/>
            <a:gdLst>
              <a:gd name="connsiteX0" fmla="*/ 608 w 219808"/>
              <a:gd name="connsiteY0" fmla="*/ 330 h 607030"/>
              <a:gd name="connsiteX1" fmla="*/ 150133 w 219808"/>
              <a:gd name="connsiteY1" fmla="*/ 230367 h 607030"/>
              <a:gd name="connsiteX2" fmla="*/ 35114 w 219808"/>
              <a:gd name="connsiteY2" fmla="*/ 604179 h 607030"/>
              <a:gd name="connsiteX3" fmla="*/ 81122 w 219808"/>
              <a:gd name="connsiteY3" fmla="*/ 391394 h 607030"/>
              <a:gd name="connsiteX4" fmla="*/ 219144 w 219808"/>
              <a:gd name="connsiteY4" fmla="*/ 184360 h 607030"/>
              <a:gd name="connsiteX5" fmla="*/ 608 w 219808"/>
              <a:gd name="connsiteY5" fmla="*/ 330 h 60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808" h="607030">
                <a:moveTo>
                  <a:pt x="608" y="330"/>
                </a:moveTo>
                <a:cubicBezTo>
                  <a:pt x="-10894" y="7998"/>
                  <a:pt x="144382" y="129725"/>
                  <a:pt x="150133" y="230367"/>
                </a:cubicBezTo>
                <a:cubicBezTo>
                  <a:pt x="155884" y="331009"/>
                  <a:pt x="46616" y="577341"/>
                  <a:pt x="35114" y="604179"/>
                </a:cubicBezTo>
                <a:cubicBezTo>
                  <a:pt x="23612" y="631017"/>
                  <a:pt x="50450" y="461364"/>
                  <a:pt x="81122" y="391394"/>
                </a:cubicBezTo>
                <a:cubicBezTo>
                  <a:pt x="111794" y="321424"/>
                  <a:pt x="229687" y="248579"/>
                  <a:pt x="219144" y="184360"/>
                </a:cubicBezTo>
                <a:cubicBezTo>
                  <a:pt x="208601" y="120141"/>
                  <a:pt x="12110" y="-7338"/>
                  <a:pt x="608" y="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2A4506B-FDD0-2568-D94C-CE537CC48E7E}"/>
              </a:ext>
            </a:extLst>
          </p:cNvPr>
          <p:cNvSpPr/>
          <p:nvPr/>
        </p:nvSpPr>
        <p:spPr>
          <a:xfrm>
            <a:off x="6387549" y="5127495"/>
            <a:ext cx="334863" cy="918076"/>
          </a:xfrm>
          <a:custGeom>
            <a:avLst/>
            <a:gdLst>
              <a:gd name="connsiteX0" fmla="*/ 1749 w 334863"/>
              <a:gd name="connsiteY0" fmla="*/ 2347 h 918076"/>
              <a:gd name="connsiteX1" fmla="*/ 197281 w 334863"/>
              <a:gd name="connsiteY1" fmla="*/ 203630 h 918076"/>
              <a:gd name="connsiteX2" fmla="*/ 329553 w 334863"/>
              <a:gd name="connsiteY2" fmla="*/ 468173 h 918076"/>
              <a:gd name="connsiteX3" fmla="*/ 295047 w 334863"/>
              <a:gd name="connsiteY3" fmla="*/ 410663 h 918076"/>
              <a:gd name="connsiteX4" fmla="*/ 168526 w 334863"/>
              <a:gd name="connsiteY4" fmla="*/ 215131 h 918076"/>
              <a:gd name="connsiteX5" fmla="*/ 122519 w 334863"/>
              <a:gd name="connsiteY5" fmla="*/ 243886 h 918076"/>
              <a:gd name="connsiteX6" fmla="*/ 180028 w 334863"/>
              <a:gd name="connsiteY6" fmla="*/ 364656 h 918076"/>
              <a:gd name="connsiteX7" fmla="*/ 266293 w 334863"/>
              <a:gd name="connsiteY7" fmla="*/ 703962 h 918076"/>
              <a:gd name="connsiteX8" fmla="*/ 289296 w 334863"/>
              <a:gd name="connsiteY8" fmla="*/ 916747 h 918076"/>
              <a:gd name="connsiteX9" fmla="*/ 197281 w 334863"/>
              <a:gd name="connsiteY9" fmla="*/ 606196 h 918076"/>
              <a:gd name="connsiteX10" fmla="*/ 116768 w 334863"/>
              <a:gd name="connsiteY10" fmla="*/ 209380 h 918076"/>
              <a:gd name="connsiteX11" fmla="*/ 99515 w 334863"/>
              <a:gd name="connsiteY11" fmla="*/ 100113 h 918076"/>
              <a:gd name="connsiteX12" fmla="*/ 1749 w 334863"/>
              <a:gd name="connsiteY12" fmla="*/ 2347 h 91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863" h="918076">
                <a:moveTo>
                  <a:pt x="1749" y="2347"/>
                </a:moveTo>
                <a:cubicBezTo>
                  <a:pt x="18043" y="19600"/>
                  <a:pt x="142647" y="125992"/>
                  <a:pt x="197281" y="203630"/>
                </a:cubicBezTo>
                <a:cubicBezTo>
                  <a:pt x="251915" y="281268"/>
                  <a:pt x="313259" y="433668"/>
                  <a:pt x="329553" y="468173"/>
                </a:cubicBezTo>
                <a:cubicBezTo>
                  <a:pt x="345847" y="502678"/>
                  <a:pt x="321885" y="452837"/>
                  <a:pt x="295047" y="410663"/>
                </a:cubicBezTo>
                <a:cubicBezTo>
                  <a:pt x="268209" y="368489"/>
                  <a:pt x="197281" y="242927"/>
                  <a:pt x="168526" y="215131"/>
                </a:cubicBezTo>
                <a:cubicBezTo>
                  <a:pt x="139771" y="187335"/>
                  <a:pt x="120602" y="218965"/>
                  <a:pt x="122519" y="243886"/>
                </a:cubicBezTo>
                <a:cubicBezTo>
                  <a:pt x="124436" y="268807"/>
                  <a:pt x="156066" y="287977"/>
                  <a:pt x="180028" y="364656"/>
                </a:cubicBezTo>
                <a:cubicBezTo>
                  <a:pt x="203990" y="441335"/>
                  <a:pt x="248082" y="611947"/>
                  <a:pt x="266293" y="703962"/>
                </a:cubicBezTo>
                <a:cubicBezTo>
                  <a:pt x="284504" y="795977"/>
                  <a:pt x="300798" y="933041"/>
                  <a:pt x="289296" y="916747"/>
                </a:cubicBezTo>
                <a:cubicBezTo>
                  <a:pt x="277794" y="900453"/>
                  <a:pt x="226036" y="724091"/>
                  <a:pt x="197281" y="606196"/>
                </a:cubicBezTo>
                <a:cubicBezTo>
                  <a:pt x="168526" y="488301"/>
                  <a:pt x="133062" y="293727"/>
                  <a:pt x="116768" y="209380"/>
                </a:cubicBezTo>
                <a:cubicBezTo>
                  <a:pt x="100474" y="125033"/>
                  <a:pt x="111017" y="132702"/>
                  <a:pt x="99515" y="100113"/>
                </a:cubicBezTo>
                <a:cubicBezTo>
                  <a:pt x="88013" y="67524"/>
                  <a:pt x="-14545" y="-14906"/>
                  <a:pt x="1749" y="23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F755169-7BD2-363C-3DA8-37D1C6098503}"/>
              </a:ext>
            </a:extLst>
          </p:cNvPr>
          <p:cNvSpPr/>
          <p:nvPr/>
        </p:nvSpPr>
        <p:spPr>
          <a:xfrm>
            <a:off x="6244313" y="5019012"/>
            <a:ext cx="328060" cy="896640"/>
          </a:xfrm>
          <a:custGeom>
            <a:avLst/>
            <a:gdLst>
              <a:gd name="connsiteX0" fmla="*/ 1212 w 328060"/>
              <a:gd name="connsiteY0" fmla="*/ 1562 h 896640"/>
              <a:gd name="connsiteX1" fmla="*/ 173740 w 328060"/>
              <a:gd name="connsiteY1" fmla="*/ 547901 h 896640"/>
              <a:gd name="connsiteX2" fmla="*/ 323264 w 328060"/>
              <a:gd name="connsiteY2" fmla="*/ 887207 h 896640"/>
              <a:gd name="connsiteX3" fmla="*/ 265755 w 328060"/>
              <a:gd name="connsiteY3" fmla="*/ 731931 h 896640"/>
              <a:gd name="connsiteX4" fmla="*/ 1212 w 328060"/>
              <a:gd name="connsiteY4" fmla="*/ 1562 h 8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060" h="896640">
                <a:moveTo>
                  <a:pt x="1212" y="1562"/>
                </a:moveTo>
                <a:cubicBezTo>
                  <a:pt x="-14124" y="-29110"/>
                  <a:pt x="120065" y="400294"/>
                  <a:pt x="173740" y="547901"/>
                </a:cubicBezTo>
                <a:cubicBezTo>
                  <a:pt x="227415" y="695508"/>
                  <a:pt x="307928" y="856535"/>
                  <a:pt x="323264" y="887207"/>
                </a:cubicBezTo>
                <a:cubicBezTo>
                  <a:pt x="338600" y="917879"/>
                  <a:pt x="316555" y="875705"/>
                  <a:pt x="265755" y="731931"/>
                </a:cubicBezTo>
                <a:cubicBezTo>
                  <a:pt x="214955" y="588157"/>
                  <a:pt x="16548" y="32234"/>
                  <a:pt x="1212" y="15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5B4B497-22F1-075A-BEBB-BDB20547F327}"/>
              </a:ext>
            </a:extLst>
          </p:cNvPr>
          <p:cNvSpPr/>
          <p:nvPr/>
        </p:nvSpPr>
        <p:spPr>
          <a:xfrm>
            <a:off x="2984553" y="2178634"/>
            <a:ext cx="1288729" cy="610741"/>
          </a:xfrm>
          <a:custGeom>
            <a:avLst/>
            <a:gdLst>
              <a:gd name="connsiteX0" fmla="*/ 187 w 1288729"/>
              <a:gd name="connsiteY0" fmla="*/ 610574 h 610741"/>
              <a:gd name="connsiteX1" fmla="*/ 724805 w 1288729"/>
              <a:gd name="connsiteY1" fmla="*/ 190755 h 610741"/>
              <a:gd name="connsiteX2" fmla="*/ 1288398 w 1288729"/>
              <a:gd name="connsiteY2" fmla="*/ 974 h 610741"/>
              <a:gd name="connsiteX3" fmla="*/ 793817 w 1288729"/>
              <a:gd name="connsiteY3" fmla="*/ 138996 h 610741"/>
              <a:gd name="connsiteX4" fmla="*/ 187 w 1288729"/>
              <a:gd name="connsiteY4" fmla="*/ 610574 h 61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729" h="610741">
                <a:moveTo>
                  <a:pt x="187" y="610574"/>
                </a:moveTo>
                <a:cubicBezTo>
                  <a:pt x="-11315" y="619200"/>
                  <a:pt x="510103" y="292355"/>
                  <a:pt x="724805" y="190755"/>
                </a:cubicBezTo>
                <a:cubicBezTo>
                  <a:pt x="939507" y="89155"/>
                  <a:pt x="1276896" y="9600"/>
                  <a:pt x="1288398" y="974"/>
                </a:cubicBezTo>
                <a:cubicBezTo>
                  <a:pt x="1299900" y="-7652"/>
                  <a:pt x="1009477" y="41230"/>
                  <a:pt x="793817" y="138996"/>
                </a:cubicBezTo>
                <a:cubicBezTo>
                  <a:pt x="578157" y="236762"/>
                  <a:pt x="11689" y="601948"/>
                  <a:pt x="187" y="6105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18A45B54-2245-DBCD-B0FE-CAC4ECBF3DBB}"/>
              </a:ext>
            </a:extLst>
          </p:cNvPr>
          <p:cNvSpPr/>
          <p:nvPr/>
        </p:nvSpPr>
        <p:spPr>
          <a:xfrm>
            <a:off x="2326916" y="3651575"/>
            <a:ext cx="284025" cy="1287759"/>
          </a:xfrm>
          <a:custGeom>
            <a:avLst/>
            <a:gdLst>
              <a:gd name="connsiteX0" fmla="*/ 284012 w 284025"/>
              <a:gd name="connsiteY0" fmla="*/ 274 h 1287759"/>
              <a:gd name="connsiteX1" fmla="*/ 42473 w 284025"/>
              <a:gd name="connsiteY1" fmla="*/ 592621 h 1287759"/>
              <a:gd name="connsiteX2" fmla="*/ 2216 w 284025"/>
              <a:gd name="connsiteY2" fmla="*/ 1253980 h 1287759"/>
              <a:gd name="connsiteX3" fmla="*/ 7967 w 284025"/>
              <a:gd name="connsiteY3" fmla="*/ 1121708 h 1287759"/>
              <a:gd name="connsiteX4" fmla="*/ 30971 w 284025"/>
              <a:gd name="connsiteY4" fmla="*/ 523610 h 1287759"/>
              <a:gd name="connsiteX5" fmla="*/ 284012 w 284025"/>
              <a:gd name="connsiteY5" fmla="*/ 274 h 128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25" h="1287759">
                <a:moveTo>
                  <a:pt x="284012" y="274"/>
                </a:moveTo>
                <a:cubicBezTo>
                  <a:pt x="285929" y="11776"/>
                  <a:pt x="89439" y="383670"/>
                  <a:pt x="42473" y="592621"/>
                </a:cubicBezTo>
                <a:cubicBezTo>
                  <a:pt x="-4493" y="801572"/>
                  <a:pt x="7967" y="1165799"/>
                  <a:pt x="2216" y="1253980"/>
                </a:cubicBezTo>
                <a:cubicBezTo>
                  <a:pt x="-3535" y="1342161"/>
                  <a:pt x="3175" y="1243436"/>
                  <a:pt x="7967" y="1121708"/>
                </a:cubicBezTo>
                <a:cubicBezTo>
                  <a:pt x="12759" y="999980"/>
                  <a:pt x="-19829" y="705723"/>
                  <a:pt x="30971" y="523610"/>
                </a:cubicBezTo>
                <a:cubicBezTo>
                  <a:pt x="81771" y="341497"/>
                  <a:pt x="282095" y="-11228"/>
                  <a:pt x="284012" y="2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B926A1E7-D59D-D075-C618-74235D884FC3}"/>
              </a:ext>
            </a:extLst>
          </p:cNvPr>
          <p:cNvSpPr/>
          <p:nvPr/>
        </p:nvSpPr>
        <p:spPr>
          <a:xfrm>
            <a:off x="2226441" y="5036999"/>
            <a:ext cx="311535" cy="788822"/>
          </a:xfrm>
          <a:custGeom>
            <a:avLst/>
            <a:gdLst>
              <a:gd name="connsiteX0" fmla="*/ 309725 w 311535"/>
              <a:gd name="connsiteY0" fmla="*/ 6578 h 788822"/>
              <a:gd name="connsiteX1" fmla="*/ 223461 w 311535"/>
              <a:gd name="connsiteY1" fmla="*/ 242367 h 788822"/>
              <a:gd name="connsiteX2" fmla="*/ 217710 w 311535"/>
              <a:gd name="connsiteY2" fmla="*/ 368888 h 788822"/>
              <a:gd name="connsiteX3" fmla="*/ 102691 w 311535"/>
              <a:gd name="connsiteY3" fmla="*/ 506910 h 788822"/>
              <a:gd name="connsiteX4" fmla="*/ 4925 w 311535"/>
              <a:gd name="connsiteY4" fmla="*/ 782956 h 788822"/>
              <a:gd name="connsiteX5" fmla="*/ 27929 w 311535"/>
              <a:gd name="connsiteY5" fmla="*/ 662186 h 788822"/>
              <a:gd name="connsiteX6" fmla="*/ 142948 w 311535"/>
              <a:gd name="connsiteY6" fmla="*/ 282624 h 788822"/>
              <a:gd name="connsiteX7" fmla="*/ 45182 w 311535"/>
              <a:gd name="connsiteY7" fmla="*/ 87092 h 788822"/>
              <a:gd name="connsiteX8" fmla="*/ 154450 w 311535"/>
              <a:gd name="connsiteY8" fmla="*/ 282624 h 788822"/>
              <a:gd name="connsiteX9" fmla="*/ 148699 w 311535"/>
              <a:gd name="connsiteY9" fmla="*/ 403393 h 788822"/>
              <a:gd name="connsiteX10" fmla="*/ 183204 w 311535"/>
              <a:gd name="connsiteY10" fmla="*/ 271122 h 788822"/>
              <a:gd name="connsiteX11" fmla="*/ 275219 w 311535"/>
              <a:gd name="connsiteY11" fmla="*/ 81341 h 788822"/>
              <a:gd name="connsiteX12" fmla="*/ 309725 w 311535"/>
              <a:gd name="connsiteY12" fmla="*/ 6578 h 78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535" h="788822">
                <a:moveTo>
                  <a:pt x="309725" y="6578"/>
                </a:moveTo>
                <a:cubicBezTo>
                  <a:pt x="301099" y="33416"/>
                  <a:pt x="238797" y="181982"/>
                  <a:pt x="223461" y="242367"/>
                </a:cubicBezTo>
                <a:cubicBezTo>
                  <a:pt x="208125" y="302752"/>
                  <a:pt x="237838" y="324798"/>
                  <a:pt x="217710" y="368888"/>
                </a:cubicBezTo>
                <a:cubicBezTo>
                  <a:pt x="197582" y="412978"/>
                  <a:pt x="138155" y="437899"/>
                  <a:pt x="102691" y="506910"/>
                </a:cubicBezTo>
                <a:cubicBezTo>
                  <a:pt x="67227" y="575921"/>
                  <a:pt x="17385" y="757077"/>
                  <a:pt x="4925" y="782956"/>
                </a:cubicBezTo>
                <a:cubicBezTo>
                  <a:pt x="-7535" y="808835"/>
                  <a:pt x="4925" y="745575"/>
                  <a:pt x="27929" y="662186"/>
                </a:cubicBezTo>
                <a:cubicBezTo>
                  <a:pt x="50933" y="578797"/>
                  <a:pt x="140073" y="378473"/>
                  <a:pt x="142948" y="282624"/>
                </a:cubicBezTo>
                <a:cubicBezTo>
                  <a:pt x="145823" y="186775"/>
                  <a:pt x="43265" y="87092"/>
                  <a:pt x="45182" y="87092"/>
                </a:cubicBezTo>
                <a:cubicBezTo>
                  <a:pt x="47099" y="87092"/>
                  <a:pt x="137197" y="229907"/>
                  <a:pt x="154450" y="282624"/>
                </a:cubicBezTo>
                <a:cubicBezTo>
                  <a:pt x="171703" y="335341"/>
                  <a:pt x="143907" y="405310"/>
                  <a:pt x="148699" y="403393"/>
                </a:cubicBezTo>
                <a:cubicBezTo>
                  <a:pt x="153491" y="401476"/>
                  <a:pt x="162117" y="324797"/>
                  <a:pt x="183204" y="271122"/>
                </a:cubicBezTo>
                <a:cubicBezTo>
                  <a:pt x="204291" y="217447"/>
                  <a:pt x="256049" y="121598"/>
                  <a:pt x="275219" y="81341"/>
                </a:cubicBezTo>
                <a:cubicBezTo>
                  <a:pt x="294389" y="41084"/>
                  <a:pt x="318351" y="-20260"/>
                  <a:pt x="309725" y="65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6B626CB-7969-A0AF-F728-4ABD6B576641}"/>
              </a:ext>
            </a:extLst>
          </p:cNvPr>
          <p:cNvSpPr/>
          <p:nvPr/>
        </p:nvSpPr>
        <p:spPr>
          <a:xfrm>
            <a:off x="2400340" y="4732555"/>
            <a:ext cx="279746" cy="1381527"/>
          </a:xfrm>
          <a:custGeom>
            <a:avLst/>
            <a:gdLst>
              <a:gd name="connsiteX0" fmla="*/ 176083 w 279746"/>
              <a:gd name="connsiteY0" fmla="*/ 6222 h 1381527"/>
              <a:gd name="connsiteX1" fmla="*/ 95569 w 279746"/>
              <a:gd name="connsiteY1" fmla="*/ 575566 h 1381527"/>
              <a:gd name="connsiteX2" fmla="*/ 222090 w 279746"/>
              <a:gd name="connsiteY2" fmla="*/ 1202419 h 1381527"/>
              <a:gd name="connsiteX3" fmla="*/ 187585 w 279746"/>
              <a:gd name="connsiteY3" fmla="*/ 1070147 h 1381527"/>
              <a:gd name="connsiteX4" fmla="*/ 279600 w 279746"/>
              <a:gd name="connsiteY4" fmla="*/ 1380698 h 1381527"/>
              <a:gd name="connsiteX5" fmla="*/ 210588 w 279746"/>
              <a:gd name="connsiteY5" fmla="*/ 1167913 h 1381527"/>
              <a:gd name="connsiteX6" fmla="*/ 9305 w 279746"/>
              <a:gd name="connsiteY6" fmla="*/ 541060 h 1381527"/>
              <a:gd name="connsiteX7" fmla="*/ 38060 w 279746"/>
              <a:gd name="connsiteY7" fmla="*/ 656079 h 1381527"/>
              <a:gd name="connsiteX8" fmla="*/ 78317 w 279746"/>
              <a:gd name="connsiteY8" fmla="*/ 293770 h 1381527"/>
              <a:gd name="connsiteX9" fmla="*/ 176083 w 279746"/>
              <a:gd name="connsiteY9" fmla="*/ 6222 h 13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46" h="1381527">
                <a:moveTo>
                  <a:pt x="176083" y="6222"/>
                </a:moveTo>
                <a:cubicBezTo>
                  <a:pt x="178958" y="53188"/>
                  <a:pt x="87901" y="376200"/>
                  <a:pt x="95569" y="575566"/>
                </a:cubicBezTo>
                <a:cubicBezTo>
                  <a:pt x="103237" y="774932"/>
                  <a:pt x="206754" y="1119989"/>
                  <a:pt x="222090" y="1202419"/>
                </a:cubicBezTo>
                <a:cubicBezTo>
                  <a:pt x="237426" y="1284849"/>
                  <a:pt x="178000" y="1040434"/>
                  <a:pt x="187585" y="1070147"/>
                </a:cubicBezTo>
                <a:cubicBezTo>
                  <a:pt x="197170" y="1099860"/>
                  <a:pt x="275766" y="1364404"/>
                  <a:pt x="279600" y="1380698"/>
                </a:cubicBezTo>
                <a:cubicBezTo>
                  <a:pt x="283434" y="1396992"/>
                  <a:pt x="210588" y="1167913"/>
                  <a:pt x="210588" y="1167913"/>
                </a:cubicBezTo>
                <a:cubicBezTo>
                  <a:pt x="165539" y="1027973"/>
                  <a:pt x="38060" y="626366"/>
                  <a:pt x="9305" y="541060"/>
                </a:cubicBezTo>
                <a:cubicBezTo>
                  <a:pt x="-19450" y="455754"/>
                  <a:pt x="26558" y="697294"/>
                  <a:pt x="38060" y="656079"/>
                </a:cubicBezTo>
                <a:cubicBezTo>
                  <a:pt x="49562" y="614864"/>
                  <a:pt x="53396" y="397287"/>
                  <a:pt x="78317" y="293770"/>
                </a:cubicBezTo>
                <a:cubicBezTo>
                  <a:pt x="103238" y="190253"/>
                  <a:pt x="173208" y="-40744"/>
                  <a:pt x="176083" y="62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AC980770-9F06-211C-AFE9-7C8547F0EC58}"/>
              </a:ext>
            </a:extLst>
          </p:cNvPr>
          <p:cNvSpPr/>
          <p:nvPr/>
        </p:nvSpPr>
        <p:spPr>
          <a:xfrm>
            <a:off x="5715966" y="6346722"/>
            <a:ext cx="392048" cy="726873"/>
          </a:xfrm>
          <a:custGeom>
            <a:avLst/>
            <a:gdLst>
              <a:gd name="connsiteX0" fmla="*/ 392046 w 392048"/>
              <a:gd name="connsiteY0" fmla="*/ 25 h 726873"/>
              <a:gd name="connsiteX1" fmla="*/ 220877 w 392048"/>
              <a:gd name="connsiteY1" fmla="*/ 436955 h 726873"/>
              <a:gd name="connsiteX2" fmla="*/ 4665 w 392048"/>
              <a:gd name="connsiteY2" fmla="*/ 720734 h 726873"/>
              <a:gd name="connsiteX3" fmla="*/ 81240 w 392048"/>
              <a:gd name="connsiteY3" fmla="*/ 621637 h 726873"/>
              <a:gd name="connsiteX4" fmla="*/ 184842 w 392048"/>
              <a:gd name="connsiteY4" fmla="*/ 500017 h 726873"/>
              <a:gd name="connsiteX5" fmla="*/ 243400 w 392048"/>
              <a:gd name="connsiteY5" fmla="*/ 49574 h 726873"/>
              <a:gd name="connsiteX6" fmla="*/ 225382 w 392048"/>
              <a:gd name="connsiteY6" fmla="*/ 414433 h 726873"/>
              <a:gd name="connsiteX7" fmla="*/ 392046 w 392048"/>
              <a:gd name="connsiteY7" fmla="*/ 25 h 7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48" h="726873">
                <a:moveTo>
                  <a:pt x="392046" y="25"/>
                </a:moveTo>
                <a:cubicBezTo>
                  <a:pt x="391295" y="3779"/>
                  <a:pt x="285440" y="316837"/>
                  <a:pt x="220877" y="436955"/>
                </a:cubicBezTo>
                <a:cubicBezTo>
                  <a:pt x="156313" y="557073"/>
                  <a:pt x="27938" y="689954"/>
                  <a:pt x="4665" y="720734"/>
                </a:cubicBezTo>
                <a:cubicBezTo>
                  <a:pt x="-18608" y="751514"/>
                  <a:pt x="51211" y="658423"/>
                  <a:pt x="81240" y="621637"/>
                </a:cubicBezTo>
                <a:cubicBezTo>
                  <a:pt x="111269" y="584851"/>
                  <a:pt x="157815" y="595361"/>
                  <a:pt x="184842" y="500017"/>
                </a:cubicBezTo>
                <a:cubicBezTo>
                  <a:pt x="211869" y="404673"/>
                  <a:pt x="236643" y="63838"/>
                  <a:pt x="243400" y="49574"/>
                </a:cubicBezTo>
                <a:cubicBezTo>
                  <a:pt x="250157" y="35310"/>
                  <a:pt x="200608" y="418187"/>
                  <a:pt x="225382" y="414433"/>
                </a:cubicBezTo>
                <a:cubicBezTo>
                  <a:pt x="250156" y="410679"/>
                  <a:pt x="392797" y="-3729"/>
                  <a:pt x="392046" y="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D34D5A5-2863-30B9-9183-DDD6AF72CEA5}"/>
              </a:ext>
            </a:extLst>
          </p:cNvPr>
          <p:cNvSpPr/>
          <p:nvPr/>
        </p:nvSpPr>
        <p:spPr>
          <a:xfrm>
            <a:off x="5346573" y="5292667"/>
            <a:ext cx="42981" cy="108057"/>
          </a:xfrm>
          <a:custGeom>
            <a:avLst/>
            <a:gdLst>
              <a:gd name="connsiteX0" fmla="*/ 127 w 42981"/>
              <a:gd name="connsiteY0" fmla="*/ 58 h 108057"/>
              <a:gd name="connsiteX1" fmla="*/ 28702 w 42981"/>
              <a:gd name="connsiteY1" fmla="*/ 47683 h 108057"/>
              <a:gd name="connsiteX2" fmla="*/ 35052 w 42981"/>
              <a:gd name="connsiteY2" fmla="*/ 108008 h 108057"/>
              <a:gd name="connsiteX3" fmla="*/ 41402 w 42981"/>
              <a:gd name="connsiteY3" fmla="*/ 57208 h 108057"/>
              <a:gd name="connsiteX4" fmla="*/ 127 w 42981"/>
              <a:gd name="connsiteY4" fmla="*/ 58 h 1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81" h="108057">
                <a:moveTo>
                  <a:pt x="127" y="58"/>
                </a:moveTo>
                <a:cubicBezTo>
                  <a:pt x="-1990" y="-1530"/>
                  <a:pt x="22881" y="29691"/>
                  <a:pt x="28702" y="47683"/>
                </a:cubicBezTo>
                <a:cubicBezTo>
                  <a:pt x="34523" y="65675"/>
                  <a:pt x="32935" y="106420"/>
                  <a:pt x="35052" y="108008"/>
                </a:cubicBezTo>
                <a:cubicBezTo>
                  <a:pt x="37169" y="109596"/>
                  <a:pt x="46694" y="72554"/>
                  <a:pt x="41402" y="57208"/>
                </a:cubicBezTo>
                <a:cubicBezTo>
                  <a:pt x="36110" y="41862"/>
                  <a:pt x="2244" y="1646"/>
                  <a:pt x="12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BF14D305-4E71-5DC9-0183-7BB0D6B0A41A}"/>
              </a:ext>
            </a:extLst>
          </p:cNvPr>
          <p:cNvSpPr/>
          <p:nvPr/>
        </p:nvSpPr>
        <p:spPr>
          <a:xfrm>
            <a:off x="5184551" y="5133898"/>
            <a:ext cx="265695" cy="32262"/>
          </a:xfrm>
          <a:custGeom>
            <a:avLst/>
            <a:gdLst>
              <a:gd name="connsiteX0" fmla="*/ 224 w 265695"/>
              <a:gd name="connsiteY0" fmla="*/ 9602 h 32262"/>
              <a:gd name="connsiteX1" fmla="*/ 111349 w 265695"/>
              <a:gd name="connsiteY1" fmla="*/ 3252 h 32262"/>
              <a:gd name="connsiteX2" fmla="*/ 263749 w 265695"/>
              <a:gd name="connsiteY2" fmla="*/ 31827 h 32262"/>
              <a:gd name="connsiteX3" fmla="*/ 193899 w 265695"/>
              <a:gd name="connsiteY3" fmla="*/ 19127 h 32262"/>
              <a:gd name="connsiteX4" fmla="*/ 139924 w 265695"/>
              <a:gd name="connsiteY4" fmla="*/ 77 h 32262"/>
              <a:gd name="connsiteX5" fmla="*/ 224 w 265695"/>
              <a:gd name="connsiteY5" fmla="*/ 9602 h 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695" h="32262">
                <a:moveTo>
                  <a:pt x="224" y="9602"/>
                </a:moveTo>
                <a:cubicBezTo>
                  <a:pt x="-4539" y="10131"/>
                  <a:pt x="67428" y="-452"/>
                  <a:pt x="111349" y="3252"/>
                </a:cubicBezTo>
                <a:cubicBezTo>
                  <a:pt x="155270" y="6956"/>
                  <a:pt x="249991" y="29181"/>
                  <a:pt x="263749" y="31827"/>
                </a:cubicBezTo>
                <a:cubicBezTo>
                  <a:pt x="277507" y="34473"/>
                  <a:pt x="214536" y="24419"/>
                  <a:pt x="193899" y="19127"/>
                </a:cubicBezTo>
                <a:cubicBezTo>
                  <a:pt x="173262" y="13835"/>
                  <a:pt x="170086" y="1135"/>
                  <a:pt x="139924" y="77"/>
                </a:cubicBezTo>
                <a:cubicBezTo>
                  <a:pt x="109762" y="-981"/>
                  <a:pt x="4987" y="9073"/>
                  <a:pt x="224" y="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866207C-9755-648F-4823-4B23EFF54925}"/>
              </a:ext>
            </a:extLst>
          </p:cNvPr>
          <p:cNvSpPr/>
          <p:nvPr/>
        </p:nvSpPr>
        <p:spPr>
          <a:xfrm>
            <a:off x="5134078" y="5460882"/>
            <a:ext cx="50720" cy="139935"/>
          </a:xfrm>
          <a:custGeom>
            <a:avLst/>
            <a:gdLst>
              <a:gd name="connsiteX0" fmla="*/ 50697 w 50720"/>
              <a:gd name="connsiteY0" fmla="*/ 118 h 139935"/>
              <a:gd name="connsiteX1" fmla="*/ 9422 w 50720"/>
              <a:gd name="connsiteY1" fmla="*/ 76318 h 139935"/>
              <a:gd name="connsiteX2" fmla="*/ 3072 w 50720"/>
              <a:gd name="connsiteY2" fmla="*/ 139818 h 139935"/>
              <a:gd name="connsiteX3" fmla="*/ 3072 w 50720"/>
              <a:gd name="connsiteY3" fmla="*/ 60443 h 139935"/>
              <a:gd name="connsiteX4" fmla="*/ 50697 w 50720"/>
              <a:gd name="connsiteY4" fmla="*/ 118 h 13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" h="139935">
                <a:moveTo>
                  <a:pt x="50697" y="118"/>
                </a:moveTo>
                <a:cubicBezTo>
                  <a:pt x="51755" y="2764"/>
                  <a:pt x="17359" y="53035"/>
                  <a:pt x="9422" y="76318"/>
                </a:cubicBezTo>
                <a:cubicBezTo>
                  <a:pt x="1484" y="99601"/>
                  <a:pt x="4130" y="142464"/>
                  <a:pt x="3072" y="139818"/>
                </a:cubicBezTo>
                <a:cubicBezTo>
                  <a:pt x="2014" y="137172"/>
                  <a:pt x="-3278" y="81080"/>
                  <a:pt x="3072" y="60443"/>
                </a:cubicBezTo>
                <a:cubicBezTo>
                  <a:pt x="9422" y="39806"/>
                  <a:pt x="49639" y="-2528"/>
                  <a:pt x="5069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F3056E4-157B-8437-A332-5A80776B1661}"/>
              </a:ext>
            </a:extLst>
          </p:cNvPr>
          <p:cNvSpPr/>
          <p:nvPr/>
        </p:nvSpPr>
        <p:spPr>
          <a:xfrm>
            <a:off x="5514836" y="5915007"/>
            <a:ext cx="116511" cy="117518"/>
          </a:xfrm>
          <a:custGeom>
            <a:avLst/>
            <a:gdLst>
              <a:gd name="connsiteX0" fmla="*/ 139 w 116511"/>
              <a:gd name="connsiteY0" fmla="*/ 117493 h 117518"/>
              <a:gd name="connsiteX1" fmla="*/ 85864 w 116511"/>
              <a:gd name="connsiteY1" fmla="*/ 66693 h 117518"/>
              <a:gd name="connsiteX2" fmla="*/ 111264 w 116511"/>
              <a:gd name="connsiteY2" fmla="*/ 18 h 117518"/>
              <a:gd name="connsiteX3" fmla="*/ 108089 w 116511"/>
              <a:gd name="connsiteY3" fmla="*/ 60343 h 117518"/>
              <a:gd name="connsiteX4" fmla="*/ 139 w 116511"/>
              <a:gd name="connsiteY4" fmla="*/ 117493 h 11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11" h="117518">
                <a:moveTo>
                  <a:pt x="139" y="117493"/>
                </a:moveTo>
                <a:cubicBezTo>
                  <a:pt x="-3565" y="118551"/>
                  <a:pt x="67343" y="86272"/>
                  <a:pt x="85864" y="66693"/>
                </a:cubicBezTo>
                <a:cubicBezTo>
                  <a:pt x="104385" y="47114"/>
                  <a:pt x="107560" y="1076"/>
                  <a:pt x="111264" y="18"/>
                </a:cubicBezTo>
                <a:cubicBezTo>
                  <a:pt x="114968" y="-1040"/>
                  <a:pt x="122376" y="42881"/>
                  <a:pt x="108089" y="60343"/>
                </a:cubicBezTo>
                <a:cubicBezTo>
                  <a:pt x="93802" y="77805"/>
                  <a:pt x="3843" y="116435"/>
                  <a:pt x="139" y="117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7FF47F65-1B9B-C530-3AF5-88C5B85F42A4}"/>
              </a:ext>
            </a:extLst>
          </p:cNvPr>
          <p:cNvSpPr/>
          <p:nvPr/>
        </p:nvSpPr>
        <p:spPr>
          <a:xfrm>
            <a:off x="2920000" y="5498992"/>
            <a:ext cx="32758" cy="130438"/>
          </a:xfrm>
          <a:custGeom>
            <a:avLst/>
            <a:gdLst>
              <a:gd name="connsiteX0" fmla="*/ 32750 w 32758"/>
              <a:gd name="connsiteY0" fmla="*/ 108 h 130438"/>
              <a:gd name="connsiteX1" fmla="*/ 4175 w 32758"/>
              <a:gd name="connsiteY1" fmla="*/ 79483 h 130438"/>
              <a:gd name="connsiteX2" fmla="*/ 10525 w 32758"/>
              <a:gd name="connsiteY2" fmla="*/ 130283 h 130438"/>
              <a:gd name="connsiteX3" fmla="*/ 1000 w 32758"/>
              <a:gd name="connsiteY3" fmla="*/ 63608 h 130438"/>
              <a:gd name="connsiteX4" fmla="*/ 32750 w 32758"/>
              <a:gd name="connsiteY4" fmla="*/ 108 h 13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" h="130438">
                <a:moveTo>
                  <a:pt x="32750" y="108"/>
                </a:moveTo>
                <a:cubicBezTo>
                  <a:pt x="33279" y="2754"/>
                  <a:pt x="7879" y="57787"/>
                  <a:pt x="4175" y="79483"/>
                </a:cubicBezTo>
                <a:cubicBezTo>
                  <a:pt x="471" y="101179"/>
                  <a:pt x="11054" y="132929"/>
                  <a:pt x="10525" y="130283"/>
                </a:cubicBezTo>
                <a:cubicBezTo>
                  <a:pt x="9996" y="127637"/>
                  <a:pt x="-3762" y="83187"/>
                  <a:pt x="1000" y="63608"/>
                </a:cubicBezTo>
                <a:cubicBezTo>
                  <a:pt x="5762" y="44029"/>
                  <a:pt x="32221" y="-2538"/>
                  <a:pt x="3275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F036C02D-A605-0DD6-0A4D-B93A346D93E6}"/>
              </a:ext>
            </a:extLst>
          </p:cNvPr>
          <p:cNvSpPr/>
          <p:nvPr/>
        </p:nvSpPr>
        <p:spPr>
          <a:xfrm>
            <a:off x="2965287" y="5953122"/>
            <a:ext cx="140635" cy="121692"/>
          </a:xfrm>
          <a:custGeom>
            <a:avLst/>
            <a:gdLst>
              <a:gd name="connsiteX0" fmla="*/ 163 w 140635"/>
              <a:gd name="connsiteY0" fmla="*/ 3 h 121692"/>
              <a:gd name="connsiteX1" fmla="*/ 57313 w 140635"/>
              <a:gd name="connsiteY1" fmla="*/ 76203 h 121692"/>
              <a:gd name="connsiteX2" fmla="*/ 139863 w 140635"/>
              <a:gd name="connsiteY2" fmla="*/ 120653 h 121692"/>
              <a:gd name="connsiteX3" fmla="*/ 95413 w 140635"/>
              <a:gd name="connsiteY3" fmla="*/ 104778 h 121692"/>
              <a:gd name="connsiteX4" fmla="*/ 41438 w 140635"/>
              <a:gd name="connsiteY4" fmla="*/ 73028 h 121692"/>
              <a:gd name="connsiteX5" fmla="*/ 163 w 140635"/>
              <a:gd name="connsiteY5" fmla="*/ 3 h 1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35" h="121692">
                <a:moveTo>
                  <a:pt x="163" y="3"/>
                </a:moveTo>
                <a:cubicBezTo>
                  <a:pt x="2809" y="532"/>
                  <a:pt x="34030" y="56095"/>
                  <a:pt x="57313" y="76203"/>
                </a:cubicBezTo>
                <a:cubicBezTo>
                  <a:pt x="80596" y="96311"/>
                  <a:pt x="133513" y="115891"/>
                  <a:pt x="139863" y="120653"/>
                </a:cubicBezTo>
                <a:cubicBezTo>
                  <a:pt x="146213" y="125415"/>
                  <a:pt x="111817" y="112716"/>
                  <a:pt x="95413" y="104778"/>
                </a:cubicBezTo>
                <a:cubicBezTo>
                  <a:pt x="79009" y="96841"/>
                  <a:pt x="55196" y="90490"/>
                  <a:pt x="41438" y="73028"/>
                </a:cubicBezTo>
                <a:cubicBezTo>
                  <a:pt x="27680" y="55566"/>
                  <a:pt x="-2483" y="-526"/>
                  <a:pt x="16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239A454-C3D9-7290-90DE-97922A789CBA}"/>
              </a:ext>
            </a:extLst>
          </p:cNvPr>
          <p:cNvSpPr/>
          <p:nvPr/>
        </p:nvSpPr>
        <p:spPr>
          <a:xfrm>
            <a:off x="3250470" y="6136681"/>
            <a:ext cx="140974" cy="80103"/>
          </a:xfrm>
          <a:custGeom>
            <a:avLst/>
            <a:gdLst>
              <a:gd name="connsiteX0" fmla="*/ 730 w 140974"/>
              <a:gd name="connsiteY0" fmla="*/ 79969 h 80103"/>
              <a:gd name="connsiteX1" fmla="*/ 48355 w 140974"/>
              <a:gd name="connsiteY1" fmla="*/ 32344 h 80103"/>
              <a:gd name="connsiteX2" fmla="*/ 140430 w 140974"/>
              <a:gd name="connsiteY2" fmla="*/ 594 h 80103"/>
              <a:gd name="connsiteX3" fmla="*/ 83280 w 140974"/>
              <a:gd name="connsiteY3" fmla="*/ 16469 h 80103"/>
              <a:gd name="connsiteX4" fmla="*/ 730 w 140974"/>
              <a:gd name="connsiteY4" fmla="*/ 79969 h 8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4" h="80103">
                <a:moveTo>
                  <a:pt x="730" y="79969"/>
                </a:moveTo>
                <a:cubicBezTo>
                  <a:pt x="-5091" y="82615"/>
                  <a:pt x="25072" y="45573"/>
                  <a:pt x="48355" y="32344"/>
                </a:cubicBezTo>
                <a:cubicBezTo>
                  <a:pt x="71638" y="19115"/>
                  <a:pt x="134609" y="3240"/>
                  <a:pt x="140430" y="594"/>
                </a:cubicBezTo>
                <a:cubicBezTo>
                  <a:pt x="146251" y="-2052"/>
                  <a:pt x="103917" y="4298"/>
                  <a:pt x="83280" y="16469"/>
                </a:cubicBezTo>
                <a:cubicBezTo>
                  <a:pt x="62643" y="28640"/>
                  <a:pt x="6551" y="77323"/>
                  <a:pt x="730" y="79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5F79253B-9BC3-C0EE-0146-E2B37426FAC9}"/>
              </a:ext>
            </a:extLst>
          </p:cNvPr>
          <p:cNvSpPr/>
          <p:nvPr/>
        </p:nvSpPr>
        <p:spPr>
          <a:xfrm>
            <a:off x="5133972" y="5968942"/>
            <a:ext cx="74627" cy="102010"/>
          </a:xfrm>
          <a:custGeom>
            <a:avLst/>
            <a:gdLst>
              <a:gd name="connsiteX0" fmla="*/ 3 w 74627"/>
              <a:gd name="connsiteY0" fmla="*/ 58 h 102010"/>
              <a:gd name="connsiteX1" fmla="*/ 66678 w 74627"/>
              <a:gd name="connsiteY1" fmla="*/ 79433 h 102010"/>
              <a:gd name="connsiteX2" fmla="*/ 73028 w 74627"/>
              <a:gd name="connsiteY2" fmla="*/ 101658 h 102010"/>
              <a:gd name="connsiteX3" fmla="*/ 69853 w 74627"/>
              <a:gd name="connsiteY3" fmla="*/ 66733 h 102010"/>
              <a:gd name="connsiteX4" fmla="*/ 3 w 74627"/>
              <a:gd name="connsiteY4" fmla="*/ 58 h 10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7" h="102010">
                <a:moveTo>
                  <a:pt x="3" y="58"/>
                </a:moveTo>
                <a:cubicBezTo>
                  <a:pt x="-526" y="2175"/>
                  <a:pt x="54507" y="62500"/>
                  <a:pt x="66678" y="79433"/>
                </a:cubicBezTo>
                <a:cubicBezTo>
                  <a:pt x="78849" y="96366"/>
                  <a:pt x="72499" y="103775"/>
                  <a:pt x="73028" y="101658"/>
                </a:cubicBezTo>
                <a:cubicBezTo>
                  <a:pt x="73557" y="99541"/>
                  <a:pt x="77790" y="79433"/>
                  <a:pt x="69853" y="66733"/>
                </a:cubicBezTo>
                <a:cubicBezTo>
                  <a:pt x="61916" y="54033"/>
                  <a:pt x="532" y="-2059"/>
                  <a:pt x="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A1CB578-7DDB-9FE2-90FF-B8D676D653EA}"/>
              </a:ext>
            </a:extLst>
          </p:cNvPr>
          <p:cNvSpPr/>
          <p:nvPr/>
        </p:nvSpPr>
        <p:spPr>
          <a:xfrm>
            <a:off x="5330801" y="6207097"/>
            <a:ext cx="41307" cy="139797"/>
          </a:xfrm>
          <a:custGeom>
            <a:avLst/>
            <a:gdLst>
              <a:gd name="connsiteX0" fmla="*/ 24 w 41307"/>
              <a:gd name="connsiteY0" fmla="*/ 28 h 139797"/>
              <a:gd name="connsiteX1" fmla="*/ 34949 w 41307"/>
              <a:gd name="connsiteY1" fmla="*/ 92103 h 139797"/>
              <a:gd name="connsiteX2" fmla="*/ 15899 w 41307"/>
              <a:gd name="connsiteY2" fmla="*/ 139728 h 139797"/>
              <a:gd name="connsiteX3" fmla="*/ 41299 w 41307"/>
              <a:gd name="connsiteY3" fmla="*/ 82578 h 139797"/>
              <a:gd name="connsiteX4" fmla="*/ 24 w 41307"/>
              <a:gd name="connsiteY4" fmla="*/ 28 h 13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07" h="139797">
                <a:moveTo>
                  <a:pt x="24" y="28"/>
                </a:moveTo>
                <a:cubicBezTo>
                  <a:pt x="-1034" y="1616"/>
                  <a:pt x="32303" y="68820"/>
                  <a:pt x="34949" y="92103"/>
                </a:cubicBezTo>
                <a:cubicBezTo>
                  <a:pt x="37595" y="115386"/>
                  <a:pt x="14841" y="141316"/>
                  <a:pt x="15899" y="139728"/>
                </a:cubicBezTo>
                <a:cubicBezTo>
                  <a:pt x="16957" y="138140"/>
                  <a:pt x="41828" y="102157"/>
                  <a:pt x="41299" y="82578"/>
                </a:cubicBezTo>
                <a:cubicBezTo>
                  <a:pt x="40770" y="62999"/>
                  <a:pt x="1082" y="-1560"/>
                  <a:pt x="2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F0067F1-FBF1-23D3-BA72-6EF219AECFF5}"/>
              </a:ext>
            </a:extLst>
          </p:cNvPr>
          <p:cNvSpPr/>
          <p:nvPr/>
        </p:nvSpPr>
        <p:spPr>
          <a:xfrm>
            <a:off x="5248218" y="6448422"/>
            <a:ext cx="41332" cy="123836"/>
          </a:xfrm>
          <a:custGeom>
            <a:avLst/>
            <a:gdLst>
              <a:gd name="connsiteX0" fmla="*/ 57 w 41332"/>
              <a:gd name="connsiteY0" fmla="*/ 3 h 123836"/>
              <a:gd name="connsiteX1" fmla="*/ 31807 w 41332"/>
              <a:gd name="connsiteY1" fmla="*/ 79378 h 123836"/>
              <a:gd name="connsiteX2" fmla="*/ 9582 w 41332"/>
              <a:gd name="connsiteY2" fmla="*/ 123828 h 123836"/>
              <a:gd name="connsiteX3" fmla="*/ 41332 w 41332"/>
              <a:gd name="connsiteY3" fmla="*/ 82553 h 123836"/>
              <a:gd name="connsiteX4" fmla="*/ 57 w 41332"/>
              <a:gd name="connsiteY4" fmla="*/ 3 h 1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" h="123836">
                <a:moveTo>
                  <a:pt x="57" y="3"/>
                </a:moveTo>
                <a:cubicBezTo>
                  <a:pt x="-1530" y="-526"/>
                  <a:pt x="30220" y="58741"/>
                  <a:pt x="31807" y="79378"/>
                </a:cubicBezTo>
                <a:cubicBezTo>
                  <a:pt x="33394" y="100015"/>
                  <a:pt x="7995" y="123299"/>
                  <a:pt x="9582" y="123828"/>
                </a:cubicBezTo>
                <a:cubicBezTo>
                  <a:pt x="11169" y="124357"/>
                  <a:pt x="41332" y="100015"/>
                  <a:pt x="41332" y="82553"/>
                </a:cubicBezTo>
                <a:cubicBezTo>
                  <a:pt x="41332" y="65091"/>
                  <a:pt x="1644" y="532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87B4460-B2D4-3469-324A-A9E11B86306B}"/>
              </a:ext>
            </a:extLst>
          </p:cNvPr>
          <p:cNvSpPr/>
          <p:nvPr/>
        </p:nvSpPr>
        <p:spPr>
          <a:xfrm>
            <a:off x="2856494" y="5199253"/>
            <a:ext cx="253469" cy="125620"/>
          </a:xfrm>
          <a:custGeom>
            <a:avLst/>
            <a:gdLst>
              <a:gd name="connsiteX0" fmla="*/ 1006 w 253469"/>
              <a:gd name="connsiteY0" fmla="*/ 125222 h 125620"/>
              <a:gd name="connsiteX1" fmla="*/ 80381 w 253469"/>
              <a:gd name="connsiteY1" fmla="*/ 42672 h 125620"/>
              <a:gd name="connsiteX2" fmla="*/ 248656 w 253469"/>
              <a:gd name="connsiteY2" fmla="*/ 20447 h 125620"/>
              <a:gd name="connsiteX3" fmla="*/ 201031 w 253469"/>
              <a:gd name="connsiteY3" fmla="*/ 23622 h 125620"/>
              <a:gd name="connsiteX4" fmla="*/ 131181 w 253469"/>
              <a:gd name="connsiteY4" fmla="*/ 4572 h 125620"/>
              <a:gd name="connsiteX5" fmla="*/ 1006 w 253469"/>
              <a:gd name="connsiteY5" fmla="*/ 125222 h 1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69" h="125620">
                <a:moveTo>
                  <a:pt x="1006" y="125222"/>
                </a:moveTo>
                <a:cubicBezTo>
                  <a:pt x="-7461" y="131572"/>
                  <a:pt x="39106" y="60134"/>
                  <a:pt x="80381" y="42672"/>
                </a:cubicBezTo>
                <a:cubicBezTo>
                  <a:pt x="121656" y="25209"/>
                  <a:pt x="228548" y="23622"/>
                  <a:pt x="248656" y="20447"/>
                </a:cubicBezTo>
                <a:cubicBezTo>
                  <a:pt x="268764" y="17272"/>
                  <a:pt x="220610" y="26268"/>
                  <a:pt x="201031" y="23622"/>
                </a:cubicBezTo>
                <a:cubicBezTo>
                  <a:pt x="181452" y="20976"/>
                  <a:pt x="166106" y="-11832"/>
                  <a:pt x="131181" y="4572"/>
                </a:cubicBezTo>
                <a:cubicBezTo>
                  <a:pt x="96256" y="20976"/>
                  <a:pt x="9473" y="118872"/>
                  <a:pt x="1006" y="125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92370F7-7398-C994-738F-7BEF001CF126}"/>
              </a:ext>
            </a:extLst>
          </p:cNvPr>
          <p:cNvSpPr/>
          <p:nvPr/>
        </p:nvSpPr>
        <p:spPr>
          <a:xfrm>
            <a:off x="2798160" y="5075629"/>
            <a:ext cx="37115" cy="142229"/>
          </a:xfrm>
          <a:custGeom>
            <a:avLst/>
            <a:gdLst>
              <a:gd name="connsiteX0" fmla="*/ 37115 w 37115"/>
              <a:gd name="connsiteY0" fmla="*/ 1196 h 142229"/>
              <a:gd name="connsiteX1" fmla="*/ 2190 w 37115"/>
              <a:gd name="connsiteY1" fmla="*/ 96446 h 142229"/>
              <a:gd name="connsiteX2" fmla="*/ 8540 w 37115"/>
              <a:gd name="connsiteY2" fmla="*/ 140896 h 142229"/>
              <a:gd name="connsiteX3" fmla="*/ 2190 w 37115"/>
              <a:gd name="connsiteY3" fmla="*/ 48821 h 142229"/>
              <a:gd name="connsiteX4" fmla="*/ 37115 w 37115"/>
              <a:gd name="connsiteY4" fmla="*/ 1196 h 14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5" h="142229">
                <a:moveTo>
                  <a:pt x="37115" y="1196"/>
                </a:moveTo>
                <a:cubicBezTo>
                  <a:pt x="37115" y="9133"/>
                  <a:pt x="6952" y="73163"/>
                  <a:pt x="2190" y="96446"/>
                </a:cubicBezTo>
                <a:cubicBezTo>
                  <a:pt x="-2573" y="119729"/>
                  <a:pt x="8540" y="148833"/>
                  <a:pt x="8540" y="140896"/>
                </a:cubicBezTo>
                <a:cubicBezTo>
                  <a:pt x="8540" y="132959"/>
                  <a:pt x="-5218" y="71046"/>
                  <a:pt x="2190" y="48821"/>
                </a:cubicBezTo>
                <a:cubicBezTo>
                  <a:pt x="9598" y="26596"/>
                  <a:pt x="37115" y="-6741"/>
                  <a:pt x="37115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CFDE7F0F-7C10-503E-7ABC-D4EC7A871C69}"/>
              </a:ext>
            </a:extLst>
          </p:cNvPr>
          <p:cNvSpPr/>
          <p:nvPr/>
        </p:nvSpPr>
        <p:spPr>
          <a:xfrm>
            <a:off x="2767689" y="4710471"/>
            <a:ext cx="69166" cy="247019"/>
          </a:xfrm>
          <a:custGeom>
            <a:avLst/>
            <a:gdLst>
              <a:gd name="connsiteX0" fmla="*/ 69029 w 69166"/>
              <a:gd name="connsiteY0" fmla="*/ 74 h 247019"/>
              <a:gd name="connsiteX1" fmla="*/ 20538 w 69166"/>
              <a:gd name="connsiteY1" fmla="*/ 90129 h 247019"/>
              <a:gd name="connsiteX2" fmla="*/ 20538 w 69166"/>
              <a:gd name="connsiteY2" fmla="*/ 242529 h 247019"/>
              <a:gd name="connsiteX3" fmla="*/ 10147 w 69166"/>
              <a:gd name="connsiteY3" fmla="*/ 197502 h 247019"/>
              <a:gd name="connsiteX4" fmla="*/ 3220 w 69166"/>
              <a:gd name="connsiteY4" fmla="*/ 103984 h 247019"/>
              <a:gd name="connsiteX5" fmla="*/ 69029 w 69166"/>
              <a:gd name="connsiteY5" fmla="*/ 74 h 24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6" h="247019">
                <a:moveTo>
                  <a:pt x="69029" y="74"/>
                </a:moveTo>
                <a:cubicBezTo>
                  <a:pt x="71915" y="-2235"/>
                  <a:pt x="28620" y="49720"/>
                  <a:pt x="20538" y="90129"/>
                </a:cubicBezTo>
                <a:cubicBezTo>
                  <a:pt x="12456" y="130538"/>
                  <a:pt x="22270" y="224634"/>
                  <a:pt x="20538" y="242529"/>
                </a:cubicBezTo>
                <a:cubicBezTo>
                  <a:pt x="18806" y="260424"/>
                  <a:pt x="13033" y="220593"/>
                  <a:pt x="10147" y="197502"/>
                </a:cubicBezTo>
                <a:cubicBezTo>
                  <a:pt x="7261" y="174411"/>
                  <a:pt x="-6016" y="132848"/>
                  <a:pt x="3220" y="103984"/>
                </a:cubicBezTo>
                <a:cubicBezTo>
                  <a:pt x="12456" y="75120"/>
                  <a:pt x="66143" y="2383"/>
                  <a:pt x="69029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833E2BC9-EF56-80DE-6C0B-99A980950BD7}"/>
              </a:ext>
            </a:extLst>
          </p:cNvPr>
          <p:cNvSpPr/>
          <p:nvPr/>
        </p:nvSpPr>
        <p:spPr>
          <a:xfrm>
            <a:off x="5800424" y="5129652"/>
            <a:ext cx="49675" cy="281338"/>
          </a:xfrm>
          <a:custGeom>
            <a:avLst/>
            <a:gdLst>
              <a:gd name="connsiteX0" fmla="*/ 49618 w 49675"/>
              <a:gd name="connsiteY0" fmla="*/ 167 h 281338"/>
              <a:gd name="connsiteX1" fmla="*/ 10782 w 49675"/>
              <a:gd name="connsiteY1" fmla="*/ 95491 h 281338"/>
              <a:gd name="connsiteX2" fmla="*/ 42557 w 49675"/>
              <a:gd name="connsiteY2" fmla="*/ 275546 h 281338"/>
              <a:gd name="connsiteX3" fmla="*/ 24904 w 49675"/>
              <a:gd name="connsiteY3" fmla="*/ 226119 h 281338"/>
              <a:gd name="connsiteX4" fmla="*/ 191 w 49675"/>
              <a:gd name="connsiteY4" fmla="*/ 116674 h 281338"/>
              <a:gd name="connsiteX5" fmla="*/ 49618 w 49675"/>
              <a:gd name="connsiteY5" fmla="*/ 167 h 28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5" h="281338">
                <a:moveTo>
                  <a:pt x="49618" y="167"/>
                </a:moveTo>
                <a:cubicBezTo>
                  <a:pt x="51383" y="-3363"/>
                  <a:pt x="11959" y="49595"/>
                  <a:pt x="10782" y="95491"/>
                </a:cubicBezTo>
                <a:cubicBezTo>
                  <a:pt x="9605" y="141387"/>
                  <a:pt x="40203" y="253775"/>
                  <a:pt x="42557" y="275546"/>
                </a:cubicBezTo>
                <a:cubicBezTo>
                  <a:pt x="44911" y="297317"/>
                  <a:pt x="31965" y="252598"/>
                  <a:pt x="24904" y="226119"/>
                </a:cubicBezTo>
                <a:cubicBezTo>
                  <a:pt x="17843" y="199640"/>
                  <a:pt x="-2163" y="150802"/>
                  <a:pt x="191" y="116674"/>
                </a:cubicBezTo>
                <a:cubicBezTo>
                  <a:pt x="2545" y="82546"/>
                  <a:pt x="47853" y="3697"/>
                  <a:pt x="49618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F8B543E6-0E95-F846-01F7-87D0CF09D5E8}"/>
              </a:ext>
            </a:extLst>
          </p:cNvPr>
          <p:cNvSpPr/>
          <p:nvPr/>
        </p:nvSpPr>
        <p:spPr>
          <a:xfrm>
            <a:off x="5609953" y="4624743"/>
            <a:ext cx="90248" cy="254748"/>
          </a:xfrm>
          <a:custGeom>
            <a:avLst/>
            <a:gdLst>
              <a:gd name="connsiteX0" fmla="*/ 15 w 90248"/>
              <a:gd name="connsiteY0" fmla="*/ 215 h 254748"/>
              <a:gd name="connsiteX1" fmla="*/ 77686 w 90248"/>
              <a:gd name="connsiteY1" fmla="*/ 130843 h 254748"/>
              <a:gd name="connsiteX2" fmla="*/ 84747 w 90248"/>
              <a:gd name="connsiteY2" fmla="*/ 254411 h 254748"/>
              <a:gd name="connsiteX3" fmla="*/ 84747 w 90248"/>
              <a:gd name="connsiteY3" fmla="*/ 162618 h 254748"/>
              <a:gd name="connsiteX4" fmla="*/ 15 w 90248"/>
              <a:gd name="connsiteY4" fmla="*/ 215 h 25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48" h="254748">
                <a:moveTo>
                  <a:pt x="15" y="215"/>
                </a:moveTo>
                <a:cubicBezTo>
                  <a:pt x="-1162" y="-5081"/>
                  <a:pt x="63564" y="88477"/>
                  <a:pt x="77686" y="130843"/>
                </a:cubicBezTo>
                <a:cubicBezTo>
                  <a:pt x="91808" y="173209"/>
                  <a:pt x="83570" y="249115"/>
                  <a:pt x="84747" y="254411"/>
                </a:cubicBezTo>
                <a:cubicBezTo>
                  <a:pt x="85924" y="259707"/>
                  <a:pt x="96515" y="201454"/>
                  <a:pt x="84747" y="162618"/>
                </a:cubicBezTo>
                <a:cubicBezTo>
                  <a:pt x="72979" y="123782"/>
                  <a:pt x="1192" y="5511"/>
                  <a:pt x="15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7AD148E6-59F0-2346-DF4F-55CE35408646}"/>
              </a:ext>
            </a:extLst>
          </p:cNvPr>
          <p:cNvSpPr/>
          <p:nvPr/>
        </p:nvSpPr>
        <p:spPr>
          <a:xfrm>
            <a:off x="5814733" y="4977893"/>
            <a:ext cx="83561" cy="113523"/>
          </a:xfrm>
          <a:custGeom>
            <a:avLst/>
            <a:gdLst>
              <a:gd name="connsiteX0" fmla="*/ 4 w 83561"/>
              <a:gd name="connsiteY0" fmla="*/ 115 h 113523"/>
              <a:gd name="connsiteX1" fmla="*/ 77675 w 83561"/>
              <a:gd name="connsiteY1" fmla="*/ 84847 h 113523"/>
              <a:gd name="connsiteX2" fmla="*/ 77675 w 83561"/>
              <a:gd name="connsiteY2" fmla="*/ 113091 h 113523"/>
              <a:gd name="connsiteX3" fmla="*/ 74144 w 83561"/>
              <a:gd name="connsiteY3" fmla="*/ 67194 h 113523"/>
              <a:gd name="connsiteX4" fmla="*/ 4 w 83561"/>
              <a:gd name="connsiteY4" fmla="*/ 115 h 1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61" h="113523">
                <a:moveTo>
                  <a:pt x="4" y="115"/>
                </a:moveTo>
                <a:cubicBezTo>
                  <a:pt x="592" y="3057"/>
                  <a:pt x="64730" y="66018"/>
                  <a:pt x="77675" y="84847"/>
                </a:cubicBezTo>
                <a:cubicBezTo>
                  <a:pt x="90620" y="103676"/>
                  <a:pt x="78263" y="116033"/>
                  <a:pt x="77675" y="113091"/>
                </a:cubicBezTo>
                <a:cubicBezTo>
                  <a:pt x="77087" y="110149"/>
                  <a:pt x="85912" y="83081"/>
                  <a:pt x="74144" y="67194"/>
                </a:cubicBezTo>
                <a:cubicBezTo>
                  <a:pt x="62376" y="51307"/>
                  <a:pt x="-584" y="-2827"/>
                  <a:pt x="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2254B93-CC05-ADEE-98F9-375EEC8F4FDE}"/>
              </a:ext>
            </a:extLst>
          </p:cNvPr>
          <p:cNvSpPr/>
          <p:nvPr/>
        </p:nvSpPr>
        <p:spPr>
          <a:xfrm>
            <a:off x="5365275" y="4072980"/>
            <a:ext cx="576544" cy="1100296"/>
          </a:xfrm>
          <a:custGeom>
            <a:avLst/>
            <a:gdLst>
              <a:gd name="connsiteX0" fmla="*/ 1088 w 576544"/>
              <a:gd name="connsiteY0" fmla="*/ 4750 h 1100296"/>
              <a:gd name="connsiteX1" fmla="*/ 368260 w 576544"/>
              <a:gd name="connsiteY1" fmla="*/ 626118 h 1100296"/>
              <a:gd name="connsiteX2" fmla="*/ 569499 w 576544"/>
              <a:gd name="connsiteY2" fmla="*/ 1081553 h 1100296"/>
              <a:gd name="connsiteX3" fmla="*/ 523602 w 576544"/>
              <a:gd name="connsiteY3" fmla="*/ 965046 h 1100296"/>
              <a:gd name="connsiteX4" fmla="*/ 452992 w 576544"/>
              <a:gd name="connsiteY4" fmla="*/ 527264 h 1100296"/>
              <a:gd name="connsiteX5" fmla="*/ 481236 w 576544"/>
              <a:gd name="connsiteY5" fmla="*/ 834418 h 1100296"/>
              <a:gd name="connsiteX6" fmla="*/ 262345 w 576544"/>
              <a:gd name="connsiteY6" fmla="*/ 364861 h 1100296"/>
              <a:gd name="connsiteX7" fmla="*/ 1088 w 576544"/>
              <a:gd name="connsiteY7" fmla="*/ 4750 h 11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544" h="1100296">
                <a:moveTo>
                  <a:pt x="1088" y="4750"/>
                </a:moveTo>
                <a:cubicBezTo>
                  <a:pt x="18740" y="48293"/>
                  <a:pt x="273525" y="446651"/>
                  <a:pt x="368260" y="626118"/>
                </a:cubicBezTo>
                <a:cubicBezTo>
                  <a:pt x="462995" y="805585"/>
                  <a:pt x="543609" y="1025065"/>
                  <a:pt x="569499" y="1081553"/>
                </a:cubicBezTo>
                <a:cubicBezTo>
                  <a:pt x="595389" y="1138041"/>
                  <a:pt x="543020" y="1057428"/>
                  <a:pt x="523602" y="965046"/>
                </a:cubicBezTo>
                <a:cubicBezTo>
                  <a:pt x="504184" y="872664"/>
                  <a:pt x="460053" y="549035"/>
                  <a:pt x="452992" y="527264"/>
                </a:cubicBezTo>
                <a:cubicBezTo>
                  <a:pt x="445931" y="505493"/>
                  <a:pt x="513010" y="861485"/>
                  <a:pt x="481236" y="834418"/>
                </a:cubicBezTo>
                <a:cubicBezTo>
                  <a:pt x="449462" y="807351"/>
                  <a:pt x="339428" y="501962"/>
                  <a:pt x="262345" y="364861"/>
                </a:cubicBezTo>
                <a:cubicBezTo>
                  <a:pt x="185262" y="227760"/>
                  <a:pt x="-16564" y="-38793"/>
                  <a:pt x="1088" y="47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615B9C7-A084-4A11-A6C1-5A1E0A666DE3}"/>
              </a:ext>
            </a:extLst>
          </p:cNvPr>
          <p:cNvSpPr/>
          <p:nvPr/>
        </p:nvSpPr>
        <p:spPr>
          <a:xfrm>
            <a:off x="5313366" y="4232363"/>
            <a:ext cx="297691" cy="201743"/>
          </a:xfrm>
          <a:custGeom>
            <a:avLst/>
            <a:gdLst>
              <a:gd name="connsiteX0" fmla="*/ 39 w 297691"/>
              <a:gd name="connsiteY0" fmla="*/ 81910 h 201743"/>
              <a:gd name="connsiteX1" fmla="*/ 123607 w 297691"/>
              <a:gd name="connsiteY1" fmla="*/ 74849 h 201743"/>
              <a:gd name="connsiteX2" fmla="*/ 137729 w 297691"/>
              <a:gd name="connsiteY2" fmla="*/ 67788 h 201743"/>
              <a:gd name="connsiteX3" fmla="*/ 293071 w 297691"/>
              <a:gd name="connsiteY3" fmla="*/ 198417 h 201743"/>
              <a:gd name="connsiteX4" fmla="*/ 243644 w 297691"/>
              <a:gd name="connsiteY4" fmla="*/ 148990 h 201743"/>
              <a:gd name="connsiteX5" fmla="*/ 109485 w 297691"/>
              <a:gd name="connsiteY5" fmla="*/ 709 h 201743"/>
              <a:gd name="connsiteX6" fmla="*/ 137729 w 297691"/>
              <a:gd name="connsiteY6" fmla="*/ 92502 h 201743"/>
              <a:gd name="connsiteX7" fmla="*/ 39 w 297691"/>
              <a:gd name="connsiteY7" fmla="*/ 81910 h 2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691" h="201743">
                <a:moveTo>
                  <a:pt x="39" y="81910"/>
                </a:moveTo>
                <a:cubicBezTo>
                  <a:pt x="-2315" y="78968"/>
                  <a:pt x="100659" y="77203"/>
                  <a:pt x="123607" y="74849"/>
                </a:cubicBezTo>
                <a:cubicBezTo>
                  <a:pt x="146555" y="72495"/>
                  <a:pt x="109485" y="47193"/>
                  <a:pt x="137729" y="67788"/>
                </a:cubicBezTo>
                <a:cubicBezTo>
                  <a:pt x="165973" y="88383"/>
                  <a:pt x="275419" y="184883"/>
                  <a:pt x="293071" y="198417"/>
                </a:cubicBezTo>
                <a:cubicBezTo>
                  <a:pt x="310723" y="211951"/>
                  <a:pt x="274242" y="181941"/>
                  <a:pt x="243644" y="148990"/>
                </a:cubicBezTo>
                <a:cubicBezTo>
                  <a:pt x="213046" y="116039"/>
                  <a:pt x="127138" y="10124"/>
                  <a:pt x="109485" y="709"/>
                </a:cubicBezTo>
                <a:cubicBezTo>
                  <a:pt x="91833" y="-8706"/>
                  <a:pt x="151851" y="78380"/>
                  <a:pt x="137729" y="92502"/>
                </a:cubicBezTo>
                <a:cubicBezTo>
                  <a:pt x="123607" y="106624"/>
                  <a:pt x="2393" y="84852"/>
                  <a:pt x="39" y="81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0C32DBA-771B-ECC2-3A42-BF10E5EB2FA0}"/>
              </a:ext>
            </a:extLst>
          </p:cNvPr>
          <p:cNvSpPr/>
          <p:nvPr/>
        </p:nvSpPr>
        <p:spPr>
          <a:xfrm>
            <a:off x="5097917" y="4321253"/>
            <a:ext cx="522917" cy="134451"/>
          </a:xfrm>
          <a:custGeom>
            <a:avLst/>
            <a:gdLst>
              <a:gd name="connsiteX0" fmla="*/ 128 w 522917"/>
              <a:gd name="connsiteY0" fmla="*/ 81 h 134451"/>
              <a:gd name="connsiteX1" fmla="*/ 303751 w 522917"/>
              <a:gd name="connsiteY1" fmla="*/ 130710 h 134451"/>
              <a:gd name="connsiteX2" fmla="*/ 289629 w 522917"/>
              <a:gd name="connsiteY2" fmla="*/ 98935 h 134451"/>
              <a:gd name="connsiteX3" fmla="*/ 377891 w 522917"/>
              <a:gd name="connsiteY3" fmla="*/ 98935 h 134451"/>
              <a:gd name="connsiteX4" fmla="*/ 360239 w 522917"/>
              <a:gd name="connsiteY4" fmla="*/ 70691 h 134451"/>
              <a:gd name="connsiteX5" fmla="*/ 522642 w 522917"/>
              <a:gd name="connsiteY5" fmla="*/ 123649 h 134451"/>
              <a:gd name="connsiteX6" fmla="*/ 395544 w 522917"/>
              <a:gd name="connsiteY6" fmla="*/ 74222 h 134451"/>
              <a:gd name="connsiteX7" fmla="*/ 264915 w 522917"/>
              <a:gd name="connsiteY7" fmla="*/ 81283 h 134451"/>
              <a:gd name="connsiteX8" fmla="*/ 187244 w 522917"/>
              <a:gd name="connsiteY8" fmla="*/ 17734 h 134451"/>
              <a:gd name="connsiteX9" fmla="*/ 264915 w 522917"/>
              <a:gd name="connsiteY9" fmla="*/ 109527 h 134451"/>
              <a:gd name="connsiteX10" fmla="*/ 128 w 522917"/>
              <a:gd name="connsiteY10" fmla="*/ 81 h 13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17" h="134451">
                <a:moveTo>
                  <a:pt x="128" y="81"/>
                </a:moveTo>
                <a:cubicBezTo>
                  <a:pt x="6601" y="3611"/>
                  <a:pt x="255501" y="114234"/>
                  <a:pt x="303751" y="130710"/>
                </a:cubicBezTo>
                <a:cubicBezTo>
                  <a:pt x="352001" y="147186"/>
                  <a:pt x="277272" y="104231"/>
                  <a:pt x="289629" y="98935"/>
                </a:cubicBezTo>
                <a:cubicBezTo>
                  <a:pt x="301986" y="93639"/>
                  <a:pt x="366123" y="103642"/>
                  <a:pt x="377891" y="98935"/>
                </a:cubicBezTo>
                <a:cubicBezTo>
                  <a:pt x="389659" y="94228"/>
                  <a:pt x="336114" y="66572"/>
                  <a:pt x="360239" y="70691"/>
                </a:cubicBezTo>
                <a:cubicBezTo>
                  <a:pt x="384364" y="74810"/>
                  <a:pt x="516758" y="123061"/>
                  <a:pt x="522642" y="123649"/>
                </a:cubicBezTo>
                <a:cubicBezTo>
                  <a:pt x="528526" y="124237"/>
                  <a:pt x="438498" y="81283"/>
                  <a:pt x="395544" y="74222"/>
                </a:cubicBezTo>
                <a:cubicBezTo>
                  <a:pt x="352590" y="67161"/>
                  <a:pt x="299632" y="90698"/>
                  <a:pt x="264915" y="81283"/>
                </a:cubicBezTo>
                <a:cubicBezTo>
                  <a:pt x="230198" y="71868"/>
                  <a:pt x="187244" y="13027"/>
                  <a:pt x="187244" y="17734"/>
                </a:cubicBezTo>
                <a:cubicBezTo>
                  <a:pt x="187244" y="22441"/>
                  <a:pt x="295513" y="110116"/>
                  <a:pt x="264915" y="109527"/>
                </a:cubicBezTo>
                <a:cubicBezTo>
                  <a:pt x="234317" y="108939"/>
                  <a:pt x="-6345" y="-3449"/>
                  <a:pt x="12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1F18950B-470C-AA4E-5542-F761862269A3}"/>
              </a:ext>
            </a:extLst>
          </p:cNvPr>
          <p:cNvSpPr/>
          <p:nvPr/>
        </p:nvSpPr>
        <p:spPr>
          <a:xfrm>
            <a:off x="2971771" y="6251329"/>
            <a:ext cx="233376" cy="616755"/>
          </a:xfrm>
          <a:custGeom>
            <a:avLst/>
            <a:gdLst>
              <a:gd name="connsiteX0" fmla="*/ 29 w 233376"/>
              <a:gd name="connsiteY0" fmla="*/ 2 h 616755"/>
              <a:gd name="connsiteX1" fmla="*/ 35198 w 233376"/>
              <a:gd name="connsiteY1" fmla="*/ 276959 h 616755"/>
              <a:gd name="connsiteX2" fmla="*/ 131914 w 233376"/>
              <a:gd name="connsiteY2" fmla="*/ 413240 h 616755"/>
              <a:gd name="connsiteX3" fmla="*/ 101141 w 233376"/>
              <a:gd name="connsiteY3" fmla="*/ 386863 h 616755"/>
              <a:gd name="connsiteX4" fmla="*/ 233025 w 233376"/>
              <a:gd name="connsiteY4" fmla="*/ 615463 h 616755"/>
              <a:gd name="connsiteX5" fmla="*/ 136310 w 233376"/>
              <a:gd name="connsiteY5" fmla="*/ 470390 h 616755"/>
              <a:gd name="connsiteX6" fmla="*/ 30802 w 233376"/>
              <a:gd name="connsiteY6" fmla="*/ 272563 h 616755"/>
              <a:gd name="connsiteX7" fmla="*/ 29 w 233376"/>
              <a:gd name="connsiteY7" fmla="*/ 2 h 61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76" h="616755">
                <a:moveTo>
                  <a:pt x="29" y="2"/>
                </a:moveTo>
                <a:cubicBezTo>
                  <a:pt x="762" y="735"/>
                  <a:pt x="13217" y="208086"/>
                  <a:pt x="35198" y="276959"/>
                </a:cubicBezTo>
                <a:cubicBezTo>
                  <a:pt x="57179" y="345832"/>
                  <a:pt x="120924" y="394923"/>
                  <a:pt x="131914" y="413240"/>
                </a:cubicBezTo>
                <a:cubicBezTo>
                  <a:pt x="142904" y="431557"/>
                  <a:pt x="84289" y="353159"/>
                  <a:pt x="101141" y="386863"/>
                </a:cubicBezTo>
                <a:cubicBezTo>
                  <a:pt x="117993" y="420567"/>
                  <a:pt x="227164" y="601542"/>
                  <a:pt x="233025" y="615463"/>
                </a:cubicBezTo>
                <a:cubicBezTo>
                  <a:pt x="238886" y="629384"/>
                  <a:pt x="170014" y="527540"/>
                  <a:pt x="136310" y="470390"/>
                </a:cubicBezTo>
                <a:cubicBezTo>
                  <a:pt x="102606" y="413240"/>
                  <a:pt x="49119" y="348763"/>
                  <a:pt x="30802" y="272563"/>
                </a:cubicBezTo>
                <a:cubicBezTo>
                  <a:pt x="12485" y="196363"/>
                  <a:pt x="-704" y="-731"/>
                  <a:pt x="2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063FAF1D-6EB6-4489-5D43-7274D23DB16A}"/>
              </a:ext>
            </a:extLst>
          </p:cNvPr>
          <p:cNvSpPr/>
          <p:nvPr/>
        </p:nvSpPr>
        <p:spPr>
          <a:xfrm>
            <a:off x="2746324" y="6272813"/>
            <a:ext cx="267146" cy="675361"/>
          </a:xfrm>
          <a:custGeom>
            <a:avLst/>
            <a:gdLst>
              <a:gd name="connsiteX0" fmla="*/ 27649 w 267146"/>
              <a:gd name="connsiteY0" fmla="*/ 499 h 675361"/>
              <a:gd name="connsiteX1" fmla="*/ 45234 w 267146"/>
              <a:gd name="connsiteY1" fmla="*/ 176345 h 675361"/>
              <a:gd name="connsiteX2" fmla="*/ 260645 w 267146"/>
              <a:gd name="connsiteY2" fmla="*/ 659922 h 675361"/>
              <a:gd name="connsiteX3" fmla="*/ 199099 w 267146"/>
              <a:gd name="connsiteY3" fmla="*/ 528037 h 675361"/>
              <a:gd name="connsiteX4" fmla="*/ 76007 w 267146"/>
              <a:gd name="connsiteY4" fmla="*/ 251079 h 675361"/>
              <a:gd name="connsiteX5" fmla="*/ 1272 w 267146"/>
              <a:gd name="connsiteY5" fmla="*/ 127987 h 675361"/>
              <a:gd name="connsiteX6" fmla="*/ 27649 w 267146"/>
              <a:gd name="connsiteY6" fmla="*/ 499 h 67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46" h="675361">
                <a:moveTo>
                  <a:pt x="27649" y="499"/>
                </a:moveTo>
                <a:cubicBezTo>
                  <a:pt x="34976" y="8559"/>
                  <a:pt x="6401" y="66441"/>
                  <a:pt x="45234" y="176345"/>
                </a:cubicBezTo>
                <a:cubicBezTo>
                  <a:pt x="84067" y="286249"/>
                  <a:pt x="235001" y="601307"/>
                  <a:pt x="260645" y="659922"/>
                </a:cubicBezTo>
                <a:cubicBezTo>
                  <a:pt x="286289" y="718537"/>
                  <a:pt x="229872" y="596178"/>
                  <a:pt x="199099" y="528037"/>
                </a:cubicBezTo>
                <a:cubicBezTo>
                  <a:pt x="168326" y="459897"/>
                  <a:pt x="108978" y="317754"/>
                  <a:pt x="76007" y="251079"/>
                </a:cubicBezTo>
                <a:cubicBezTo>
                  <a:pt x="43036" y="184404"/>
                  <a:pt x="8599" y="171948"/>
                  <a:pt x="1272" y="127987"/>
                </a:cubicBezTo>
                <a:cubicBezTo>
                  <a:pt x="-6055" y="84026"/>
                  <a:pt x="20322" y="-7561"/>
                  <a:pt x="27649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A45342A-BBCB-8842-8041-84F7EFE20ED3}"/>
              </a:ext>
            </a:extLst>
          </p:cNvPr>
          <p:cNvSpPr/>
          <p:nvPr/>
        </p:nvSpPr>
        <p:spPr>
          <a:xfrm>
            <a:off x="4226461" y="4527030"/>
            <a:ext cx="63250" cy="356767"/>
          </a:xfrm>
          <a:custGeom>
            <a:avLst/>
            <a:gdLst>
              <a:gd name="connsiteX0" fmla="*/ 62964 w 63250"/>
              <a:gd name="connsiteY0" fmla="*/ 3695 h 356767"/>
              <a:gd name="connsiteX1" fmla="*/ 2639 w 63250"/>
              <a:gd name="connsiteY1" fmla="*/ 346595 h 356767"/>
              <a:gd name="connsiteX2" fmla="*/ 12164 w 63250"/>
              <a:gd name="connsiteY2" fmla="*/ 257695 h 356767"/>
              <a:gd name="connsiteX3" fmla="*/ 24864 w 63250"/>
              <a:gd name="connsiteY3" fmla="*/ 168795 h 356767"/>
              <a:gd name="connsiteX4" fmla="*/ 62964 w 63250"/>
              <a:gd name="connsiteY4" fmla="*/ 3695 h 3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0" h="356767">
                <a:moveTo>
                  <a:pt x="62964" y="3695"/>
                </a:moveTo>
                <a:cubicBezTo>
                  <a:pt x="59260" y="33328"/>
                  <a:pt x="11106" y="304262"/>
                  <a:pt x="2639" y="346595"/>
                </a:cubicBezTo>
                <a:cubicBezTo>
                  <a:pt x="-5828" y="388928"/>
                  <a:pt x="8460" y="287328"/>
                  <a:pt x="12164" y="257695"/>
                </a:cubicBezTo>
                <a:cubicBezTo>
                  <a:pt x="15868" y="228062"/>
                  <a:pt x="16397" y="206366"/>
                  <a:pt x="24864" y="168795"/>
                </a:cubicBezTo>
                <a:cubicBezTo>
                  <a:pt x="33331" y="131224"/>
                  <a:pt x="66668" y="-25938"/>
                  <a:pt x="62964" y="3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84DCFCE-A6DD-2B24-3F66-E7DECD82E000}"/>
              </a:ext>
            </a:extLst>
          </p:cNvPr>
          <p:cNvSpPr/>
          <p:nvPr/>
        </p:nvSpPr>
        <p:spPr>
          <a:xfrm>
            <a:off x="4000399" y="4387807"/>
            <a:ext cx="83722" cy="117574"/>
          </a:xfrm>
          <a:custGeom>
            <a:avLst/>
            <a:gdLst>
              <a:gd name="connsiteX0" fmla="*/ 101 w 83722"/>
              <a:gd name="connsiteY0" fmla="*/ 43 h 117574"/>
              <a:gd name="connsiteX1" fmla="*/ 60426 w 83722"/>
              <a:gd name="connsiteY1" fmla="*/ 60368 h 117574"/>
              <a:gd name="connsiteX2" fmla="*/ 79476 w 83722"/>
              <a:gd name="connsiteY2" fmla="*/ 117518 h 117574"/>
              <a:gd name="connsiteX3" fmla="*/ 76301 w 83722"/>
              <a:gd name="connsiteY3" fmla="*/ 69893 h 117574"/>
              <a:gd name="connsiteX4" fmla="*/ 101 w 83722"/>
              <a:gd name="connsiteY4" fmla="*/ 43 h 11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2" h="117574">
                <a:moveTo>
                  <a:pt x="101" y="43"/>
                </a:moveTo>
                <a:cubicBezTo>
                  <a:pt x="-2545" y="-1545"/>
                  <a:pt x="47197" y="40789"/>
                  <a:pt x="60426" y="60368"/>
                </a:cubicBezTo>
                <a:cubicBezTo>
                  <a:pt x="73655" y="79947"/>
                  <a:pt x="76830" y="115931"/>
                  <a:pt x="79476" y="117518"/>
                </a:cubicBezTo>
                <a:cubicBezTo>
                  <a:pt x="82122" y="119106"/>
                  <a:pt x="89001" y="86826"/>
                  <a:pt x="76301" y="69893"/>
                </a:cubicBezTo>
                <a:cubicBezTo>
                  <a:pt x="63601" y="52960"/>
                  <a:pt x="2747" y="1631"/>
                  <a:pt x="10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13584269-33EF-79DC-68A0-570B6F852CC6}"/>
              </a:ext>
            </a:extLst>
          </p:cNvPr>
          <p:cNvSpPr/>
          <p:nvPr/>
        </p:nvSpPr>
        <p:spPr>
          <a:xfrm>
            <a:off x="4283073" y="4352705"/>
            <a:ext cx="152414" cy="143139"/>
          </a:xfrm>
          <a:custGeom>
            <a:avLst/>
            <a:gdLst>
              <a:gd name="connsiteX0" fmla="*/ 2 w 152414"/>
              <a:gd name="connsiteY0" fmla="*/ 143095 h 143139"/>
              <a:gd name="connsiteX1" fmla="*/ 111127 w 152414"/>
              <a:gd name="connsiteY1" fmla="*/ 35145 h 143139"/>
              <a:gd name="connsiteX2" fmla="*/ 152402 w 152414"/>
              <a:gd name="connsiteY2" fmla="*/ 220 h 143139"/>
              <a:gd name="connsiteX3" fmla="*/ 107952 w 152414"/>
              <a:gd name="connsiteY3" fmla="*/ 47845 h 143139"/>
              <a:gd name="connsiteX4" fmla="*/ 2 w 152414"/>
              <a:gd name="connsiteY4" fmla="*/ 143095 h 14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14" h="143139">
                <a:moveTo>
                  <a:pt x="2" y="143095"/>
                </a:moveTo>
                <a:cubicBezTo>
                  <a:pt x="531" y="140978"/>
                  <a:pt x="85727" y="58957"/>
                  <a:pt x="111127" y="35145"/>
                </a:cubicBezTo>
                <a:cubicBezTo>
                  <a:pt x="136527" y="11332"/>
                  <a:pt x="152931" y="-1897"/>
                  <a:pt x="152402" y="220"/>
                </a:cubicBezTo>
                <a:cubicBezTo>
                  <a:pt x="151873" y="2337"/>
                  <a:pt x="129648" y="25091"/>
                  <a:pt x="107952" y="47845"/>
                </a:cubicBezTo>
                <a:cubicBezTo>
                  <a:pt x="86256" y="70599"/>
                  <a:pt x="-527" y="145212"/>
                  <a:pt x="2" y="14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EB3E020-15B7-BE22-FF0D-EF2CFA425270}"/>
              </a:ext>
            </a:extLst>
          </p:cNvPr>
          <p:cNvSpPr/>
          <p:nvPr/>
        </p:nvSpPr>
        <p:spPr>
          <a:xfrm>
            <a:off x="3924300" y="4610091"/>
            <a:ext cx="111992" cy="181013"/>
          </a:xfrm>
          <a:custGeom>
            <a:avLst/>
            <a:gdLst>
              <a:gd name="connsiteX0" fmla="*/ 0 w 111992"/>
              <a:gd name="connsiteY0" fmla="*/ 9 h 181013"/>
              <a:gd name="connsiteX1" fmla="*/ 98425 w 111992"/>
              <a:gd name="connsiteY1" fmla="*/ 123834 h 181013"/>
              <a:gd name="connsiteX2" fmla="*/ 111125 w 111992"/>
              <a:gd name="connsiteY2" fmla="*/ 180984 h 181013"/>
              <a:gd name="connsiteX3" fmla="*/ 98425 w 111992"/>
              <a:gd name="connsiteY3" fmla="*/ 117484 h 181013"/>
              <a:gd name="connsiteX4" fmla="*/ 0 w 111992"/>
              <a:gd name="connsiteY4" fmla="*/ 9 h 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92" h="181013">
                <a:moveTo>
                  <a:pt x="0" y="9"/>
                </a:moveTo>
                <a:cubicBezTo>
                  <a:pt x="0" y="1067"/>
                  <a:pt x="79904" y="93672"/>
                  <a:pt x="98425" y="123834"/>
                </a:cubicBezTo>
                <a:cubicBezTo>
                  <a:pt x="116946" y="153997"/>
                  <a:pt x="111125" y="182042"/>
                  <a:pt x="111125" y="180984"/>
                </a:cubicBezTo>
                <a:cubicBezTo>
                  <a:pt x="111125" y="179926"/>
                  <a:pt x="114300" y="143942"/>
                  <a:pt x="98425" y="117484"/>
                </a:cubicBezTo>
                <a:cubicBezTo>
                  <a:pt x="82550" y="91026"/>
                  <a:pt x="0" y="-1049"/>
                  <a:pt x="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10971E5-51BF-5D1F-59F2-AD9600D1AC43}"/>
              </a:ext>
            </a:extLst>
          </p:cNvPr>
          <p:cNvSpPr/>
          <p:nvPr/>
        </p:nvSpPr>
        <p:spPr>
          <a:xfrm>
            <a:off x="4344853" y="4470387"/>
            <a:ext cx="179533" cy="240986"/>
          </a:xfrm>
          <a:custGeom>
            <a:avLst/>
            <a:gdLst>
              <a:gd name="connsiteX0" fmla="*/ 179522 w 179533"/>
              <a:gd name="connsiteY0" fmla="*/ 13 h 240986"/>
              <a:gd name="connsiteX1" fmla="*/ 81097 w 179533"/>
              <a:gd name="connsiteY1" fmla="*/ 92088 h 240986"/>
              <a:gd name="connsiteX2" fmla="*/ 1722 w 179533"/>
              <a:gd name="connsiteY2" fmla="*/ 238138 h 240986"/>
              <a:gd name="connsiteX3" fmla="*/ 30297 w 179533"/>
              <a:gd name="connsiteY3" fmla="*/ 180988 h 240986"/>
              <a:gd name="connsiteX4" fmla="*/ 74747 w 179533"/>
              <a:gd name="connsiteY4" fmla="*/ 85738 h 240986"/>
              <a:gd name="connsiteX5" fmla="*/ 179522 w 179533"/>
              <a:gd name="connsiteY5" fmla="*/ 13 h 2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33" h="240986">
                <a:moveTo>
                  <a:pt x="179522" y="13"/>
                </a:moveTo>
                <a:cubicBezTo>
                  <a:pt x="180580" y="1071"/>
                  <a:pt x="110730" y="52401"/>
                  <a:pt x="81097" y="92088"/>
                </a:cubicBezTo>
                <a:cubicBezTo>
                  <a:pt x="51464" y="131776"/>
                  <a:pt x="10189" y="223321"/>
                  <a:pt x="1722" y="238138"/>
                </a:cubicBezTo>
                <a:cubicBezTo>
                  <a:pt x="-6745" y="252955"/>
                  <a:pt x="18126" y="206388"/>
                  <a:pt x="30297" y="180988"/>
                </a:cubicBezTo>
                <a:cubicBezTo>
                  <a:pt x="42468" y="155588"/>
                  <a:pt x="53580" y="111667"/>
                  <a:pt x="74747" y="85738"/>
                </a:cubicBezTo>
                <a:cubicBezTo>
                  <a:pt x="95914" y="59809"/>
                  <a:pt x="178464" y="-1045"/>
                  <a:pt x="17952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5707386-B14A-E71B-1AD8-66D77826C29F}"/>
              </a:ext>
            </a:extLst>
          </p:cNvPr>
          <p:cNvSpPr/>
          <p:nvPr/>
        </p:nvSpPr>
        <p:spPr>
          <a:xfrm>
            <a:off x="3848055" y="4600427"/>
            <a:ext cx="70431" cy="79901"/>
          </a:xfrm>
          <a:custGeom>
            <a:avLst/>
            <a:gdLst>
              <a:gd name="connsiteX0" fmla="*/ 45 w 70431"/>
              <a:gd name="connsiteY0" fmla="*/ 148 h 79901"/>
              <a:gd name="connsiteX1" fmla="*/ 50845 w 70431"/>
              <a:gd name="connsiteY1" fmla="*/ 57298 h 79901"/>
              <a:gd name="connsiteX2" fmla="*/ 69895 w 70431"/>
              <a:gd name="connsiteY2" fmla="*/ 79523 h 79901"/>
              <a:gd name="connsiteX3" fmla="*/ 60370 w 70431"/>
              <a:gd name="connsiteY3" fmla="*/ 41423 h 79901"/>
              <a:gd name="connsiteX4" fmla="*/ 45 w 70431"/>
              <a:gd name="connsiteY4" fmla="*/ 148 h 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31" h="79901">
                <a:moveTo>
                  <a:pt x="45" y="148"/>
                </a:moveTo>
                <a:cubicBezTo>
                  <a:pt x="-1543" y="2794"/>
                  <a:pt x="39203" y="44069"/>
                  <a:pt x="50845" y="57298"/>
                </a:cubicBezTo>
                <a:cubicBezTo>
                  <a:pt x="62487" y="70527"/>
                  <a:pt x="68308" y="82169"/>
                  <a:pt x="69895" y="79523"/>
                </a:cubicBezTo>
                <a:cubicBezTo>
                  <a:pt x="71483" y="76877"/>
                  <a:pt x="69895" y="52006"/>
                  <a:pt x="60370" y="41423"/>
                </a:cubicBezTo>
                <a:cubicBezTo>
                  <a:pt x="50845" y="30840"/>
                  <a:pt x="1633" y="-2498"/>
                  <a:pt x="4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195059F-A9C1-083D-9010-C117BDF6E5A7}"/>
              </a:ext>
            </a:extLst>
          </p:cNvPr>
          <p:cNvSpPr/>
          <p:nvPr/>
        </p:nvSpPr>
        <p:spPr>
          <a:xfrm>
            <a:off x="4502150" y="4587580"/>
            <a:ext cx="82589" cy="127295"/>
          </a:xfrm>
          <a:custGeom>
            <a:avLst/>
            <a:gdLst>
              <a:gd name="connsiteX0" fmla="*/ 0 w 82589"/>
              <a:gd name="connsiteY0" fmla="*/ 127295 h 127295"/>
              <a:gd name="connsiteX1" fmla="*/ 82550 w 82589"/>
              <a:gd name="connsiteY1" fmla="*/ 295 h 127295"/>
              <a:gd name="connsiteX2" fmla="*/ 0 w 82589"/>
              <a:gd name="connsiteY2" fmla="*/ 127295 h 12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89" h="127295">
                <a:moveTo>
                  <a:pt x="0" y="127295"/>
                </a:moveTo>
                <a:cubicBezTo>
                  <a:pt x="0" y="127295"/>
                  <a:pt x="80433" y="7703"/>
                  <a:pt x="82550" y="295"/>
                </a:cubicBezTo>
                <a:cubicBezTo>
                  <a:pt x="84667" y="-7113"/>
                  <a:pt x="0" y="127295"/>
                  <a:pt x="0" y="127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0ECD002-8068-EDFE-0737-732F1F4C129C}"/>
              </a:ext>
            </a:extLst>
          </p:cNvPr>
          <p:cNvSpPr/>
          <p:nvPr/>
        </p:nvSpPr>
        <p:spPr>
          <a:xfrm>
            <a:off x="3544049" y="4735024"/>
            <a:ext cx="255318" cy="188564"/>
          </a:xfrm>
          <a:custGeom>
            <a:avLst/>
            <a:gdLst>
              <a:gd name="connsiteX0" fmla="*/ 137 w 255318"/>
              <a:gd name="connsiteY0" fmla="*/ 9 h 188564"/>
              <a:gd name="connsiteX1" fmla="*/ 145449 w 255318"/>
              <a:gd name="connsiteY1" fmla="*/ 46083 h 188564"/>
              <a:gd name="connsiteX2" fmla="*/ 187979 w 255318"/>
              <a:gd name="connsiteY2" fmla="*/ 116967 h 188564"/>
              <a:gd name="connsiteX3" fmla="*/ 187979 w 255318"/>
              <a:gd name="connsiteY3" fmla="*/ 63804 h 188564"/>
              <a:gd name="connsiteX4" fmla="*/ 219877 w 255318"/>
              <a:gd name="connsiteY4" fmla="*/ 152409 h 188564"/>
              <a:gd name="connsiteX5" fmla="*/ 255318 w 255318"/>
              <a:gd name="connsiteY5" fmla="*/ 187850 h 188564"/>
              <a:gd name="connsiteX6" fmla="*/ 219877 w 255318"/>
              <a:gd name="connsiteY6" fmla="*/ 124055 h 188564"/>
              <a:gd name="connsiteX7" fmla="*/ 177346 w 255318"/>
              <a:gd name="connsiteY7" fmla="*/ 21274 h 188564"/>
              <a:gd name="connsiteX8" fmla="*/ 173802 w 255318"/>
              <a:gd name="connsiteY8" fmla="*/ 49627 h 188564"/>
              <a:gd name="connsiteX9" fmla="*/ 137 w 255318"/>
              <a:gd name="connsiteY9" fmla="*/ 9 h 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318" h="188564">
                <a:moveTo>
                  <a:pt x="137" y="9"/>
                </a:moveTo>
                <a:cubicBezTo>
                  <a:pt x="-4589" y="-582"/>
                  <a:pt x="114142" y="26590"/>
                  <a:pt x="145449" y="46083"/>
                </a:cubicBezTo>
                <a:cubicBezTo>
                  <a:pt x="176756" y="65576"/>
                  <a:pt x="180891" y="114014"/>
                  <a:pt x="187979" y="116967"/>
                </a:cubicBezTo>
                <a:cubicBezTo>
                  <a:pt x="195067" y="119920"/>
                  <a:pt x="182663" y="57897"/>
                  <a:pt x="187979" y="63804"/>
                </a:cubicBezTo>
                <a:cubicBezTo>
                  <a:pt x="193295" y="69711"/>
                  <a:pt x="208654" y="131735"/>
                  <a:pt x="219877" y="152409"/>
                </a:cubicBezTo>
                <a:cubicBezTo>
                  <a:pt x="231100" y="173083"/>
                  <a:pt x="255318" y="192576"/>
                  <a:pt x="255318" y="187850"/>
                </a:cubicBezTo>
                <a:cubicBezTo>
                  <a:pt x="255318" y="183124"/>
                  <a:pt x="232872" y="151818"/>
                  <a:pt x="219877" y="124055"/>
                </a:cubicBezTo>
                <a:cubicBezTo>
                  <a:pt x="206882" y="96292"/>
                  <a:pt x="185025" y="33679"/>
                  <a:pt x="177346" y="21274"/>
                </a:cubicBezTo>
                <a:cubicBezTo>
                  <a:pt x="169667" y="8869"/>
                  <a:pt x="198020" y="53171"/>
                  <a:pt x="173802" y="49627"/>
                </a:cubicBezTo>
                <a:cubicBezTo>
                  <a:pt x="149584" y="46083"/>
                  <a:pt x="4863" y="600"/>
                  <a:pt x="13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5ACF35D3-08BB-50C0-9031-461B8327880F}"/>
              </a:ext>
            </a:extLst>
          </p:cNvPr>
          <p:cNvSpPr/>
          <p:nvPr/>
        </p:nvSpPr>
        <p:spPr>
          <a:xfrm>
            <a:off x="3389871" y="4539656"/>
            <a:ext cx="455577" cy="110316"/>
          </a:xfrm>
          <a:custGeom>
            <a:avLst/>
            <a:gdLst>
              <a:gd name="connsiteX0" fmla="*/ 16092 w 455577"/>
              <a:gd name="connsiteY0" fmla="*/ 3991 h 110316"/>
              <a:gd name="connsiteX1" fmla="*/ 335069 w 455577"/>
              <a:gd name="connsiteY1" fmla="*/ 46521 h 110316"/>
              <a:gd name="connsiteX2" fmla="*/ 299627 w 455577"/>
              <a:gd name="connsiteY2" fmla="*/ 25256 h 110316"/>
              <a:gd name="connsiteX3" fmla="*/ 388231 w 455577"/>
              <a:gd name="connsiteY3" fmla="*/ 60697 h 110316"/>
              <a:gd name="connsiteX4" fmla="*/ 455571 w 455577"/>
              <a:gd name="connsiteY4" fmla="*/ 110316 h 110316"/>
              <a:gd name="connsiteX5" fmla="*/ 384687 w 455577"/>
              <a:gd name="connsiteY5" fmla="*/ 60697 h 110316"/>
              <a:gd name="connsiteX6" fmla="*/ 203934 w 455577"/>
              <a:gd name="connsiteY6" fmla="*/ 446 h 110316"/>
              <a:gd name="connsiteX7" fmla="*/ 242920 w 455577"/>
              <a:gd name="connsiteY7" fmla="*/ 32344 h 110316"/>
              <a:gd name="connsiteX8" fmla="*/ 65710 w 455577"/>
              <a:gd name="connsiteY8" fmla="*/ 14623 h 110316"/>
              <a:gd name="connsiteX9" fmla="*/ 16092 w 455577"/>
              <a:gd name="connsiteY9" fmla="*/ 3991 h 1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577" h="110316">
                <a:moveTo>
                  <a:pt x="16092" y="3991"/>
                </a:moveTo>
                <a:cubicBezTo>
                  <a:pt x="60985" y="9307"/>
                  <a:pt x="287813" y="42977"/>
                  <a:pt x="335069" y="46521"/>
                </a:cubicBezTo>
                <a:cubicBezTo>
                  <a:pt x="382325" y="50065"/>
                  <a:pt x="290767" y="22893"/>
                  <a:pt x="299627" y="25256"/>
                </a:cubicBezTo>
                <a:cubicBezTo>
                  <a:pt x="308487" y="27619"/>
                  <a:pt x="362240" y="46520"/>
                  <a:pt x="388231" y="60697"/>
                </a:cubicBezTo>
                <a:cubicBezTo>
                  <a:pt x="414222" y="74874"/>
                  <a:pt x="456162" y="110316"/>
                  <a:pt x="455571" y="110316"/>
                </a:cubicBezTo>
                <a:cubicBezTo>
                  <a:pt x="454980" y="110316"/>
                  <a:pt x="426626" y="79009"/>
                  <a:pt x="384687" y="60697"/>
                </a:cubicBezTo>
                <a:cubicBezTo>
                  <a:pt x="342748" y="42385"/>
                  <a:pt x="227562" y="5171"/>
                  <a:pt x="203934" y="446"/>
                </a:cubicBezTo>
                <a:cubicBezTo>
                  <a:pt x="180306" y="-4279"/>
                  <a:pt x="265957" y="29981"/>
                  <a:pt x="242920" y="32344"/>
                </a:cubicBezTo>
                <a:lnTo>
                  <a:pt x="65710" y="14623"/>
                </a:lnTo>
                <a:cubicBezTo>
                  <a:pt x="30859" y="11670"/>
                  <a:pt x="-28801" y="-1325"/>
                  <a:pt x="16092" y="3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2ED50E08-D139-1605-2AFB-6E701C9410E0}"/>
              </a:ext>
            </a:extLst>
          </p:cNvPr>
          <p:cNvSpPr/>
          <p:nvPr/>
        </p:nvSpPr>
        <p:spPr>
          <a:xfrm>
            <a:off x="2897794" y="4665885"/>
            <a:ext cx="61605" cy="259049"/>
          </a:xfrm>
          <a:custGeom>
            <a:avLst/>
            <a:gdLst>
              <a:gd name="connsiteX0" fmla="*/ 61601 w 61605"/>
              <a:gd name="connsiteY0" fmla="*/ 40794 h 259049"/>
              <a:gd name="connsiteX1" fmla="*/ 1350 w 61605"/>
              <a:gd name="connsiteY1" fmla="*/ 129399 h 259049"/>
              <a:gd name="connsiteX2" fmla="*/ 19071 w 61605"/>
              <a:gd name="connsiteY2" fmla="*/ 256989 h 259049"/>
              <a:gd name="connsiteX3" fmla="*/ 11983 w 61605"/>
              <a:gd name="connsiteY3" fmla="*/ 193194 h 259049"/>
              <a:gd name="connsiteX4" fmla="*/ 4894 w 61605"/>
              <a:gd name="connsiteY4" fmla="*/ 1808 h 259049"/>
              <a:gd name="connsiteX5" fmla="*/ 4894 w 61605"/>
              <a:gd name="connsiteY5" fmla="*/ 93957 h 259049"/>
              <a:gd name="connsiteX6" fmla="*/ 61601 w 61605"/>
              <a:gd name="connsiteY6" fmla="*/ 40794 h 2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5" h="259049">
                <a:moveTo>
                  <a:pt x="61601" y="40794"/>
                </a:moveTo>
                <a:cubicBezTo>
                  <a:pt x="61010" y="46701"/>
                  <a:pt x="8438" y="93367"/>
                  <a:pt x="1350" y="129399"/>
                </a:cubicBezTo>
                <a:cubicBezTo>
                  <a:pt x="-5738" y="165432"/>
                  <a:pt x="17299" y="246357"/>
                  <a:pt x="19071" y="256989"/>
                </a:cubicBezTo>
                <a:cubicBezTo>
                  <a:pt x="20843" y="267622"/>
                  <a:pt x="14346" y="235724"/>
                  <a:pt x="11983" y="193194"/>
                </a:cubicBezTo>
                <a:cubicBezTo>
                  <a:pt x="9620" y="150664"/>
                  <a:pt x="6075" y="18347"/>
                  <a:pt x="4894" y="1808"/>
                </a:cubicBezTo>
                <a:cubicBezTo>
                  <a:pt x="3713" y="-14731"/>
                  <a:pt x="168" y="87459"/>
                  <a:pt x="4894" y="93957"/>
                </a:cubicBezTo>
                <a:cubicBezTo>
                  <a:pt x="9620" y="100455"/>
                  <a:pt x="62192" y="34887"/>
                  <a:pt x="61601" y="40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D061214E-713D-8271-5680-CA17C36872AB}"/>
              </a:ext>
            </a:extLst>
          </p:cNvPr>
          <p:cNvSpPr/>
          <p:nvPr/>
        </p:nvSpPr>
        <p:spPr>
          <a:xfrm>
            <a:off x="4681722" y="4555328"/>
            <a:ext cx="39956" cy="99904"/>
          </a:xfrm>
          <a:custGeom>
            <a:avLst/>
            <a:gdLst>
              <a:gd name="connsiteX0" fmla="*/ 6 w 39956"/>
              <a:gd name="connsiteY0" fmla="*/ 47 h 99904"/>
              <a:gd name="connsiteX1" fmla="*/ 36582 w 39956"/>
              <a:gd name="connsiteY1" fmla="*/ 66548 h 99904"/>
              <a:gd name="connsiteX2" fmla="*/ 16631 w 39956"/>
              <a:gd name="connsiteY2" fmla="*/ 99799 h 99904"/>
              <a:gd name="connsiteX3" fmla="*/ 39907 w 39956"/>
              <a:gd name="connsiteY3" fmla="*/ 56573 h 99904"/>
              <a:gd name="connsiteX4" fmla="*/ 6 w 39956"/>
              <a:gd name="connsiteY4" fmla="*/ 47 h 9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56" h="99904">
                <a:moveTo>
                  <a:pt x="6" y="47"/>
                </a:moveTo>
                <a:cubicBezTo>
                  <a:pt x="-548" y="1709"/>
                  <a:pt x="33811" y="49923"/>
                  <a:pt x="36582" y="66548"/>
                </a:cubicBezTo>
                <a:cubicBezTo>
                  <a:pt x="39353" y="83173"/>
                  <a:pt x="16077" y="101461"/>
                  <a:pt x="16631" y="99799"/>
                </a:cubicBezTo>
                <a:cubicBezTo>
                  <a:pt x="17185" y="98137"/>
                  <a:pt x="38244" y="72090"/>
                  <a:pt x="39907" y="56573"/>
                </a:cubicBezTo>
                <a:cubicBezTo>
                  <a:pt x="41570" y="41056"/>
                  <a:pt x="560" y="-1615"/>
                  <a:pt x="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C5B2794-83F2-2DBF-4C35-8476B3A89CA1}"/>
              </a:ext>
            </a:extLst>
          </p:cNvPr>
          <p:cNvSpPr/>
          <p:nvPr/>
        </p:nvSpPr>
        <p:spPr>
          <a:xfrm>
            <a:off x="4658450" y="4595232"/>
            <a:ext cx="345813" cy="196249"/>
          </a:xfrm>
          <a:custGeom>
            <a:avLst/>
            <a:gdLst>
              <a:gd name="connsiteX0" fmla="*/ 2 w 345813"/>
              <a:gd name="connsiteY0" fmla="*/ 196224 h 196249"/>
              <a:gd name="connsiteX1" fmla="*/ 146306 w 345813"/>
              <a:gd name="connsiteY1" fmla="*/ 76521 h 196249"/>
              <a:gd name="connsiteX2" fmla="*/ 345812 w 345813"/>
              <a:gd name="connsiteY2" fmla="*/ 44 h 196249"/>
              <a:gd name="connsiteX3" fmla="*/ 142981 w 345813"/>
              <a:gd name="connsiteY3" fmla="*/ 86496 h 196249"/>
              <a:gd name="connsiteX4" fmla="*/ 2 w 345813"/>
              <a:gd name="connsiteY4" fmla="*/ 196224 h 19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13" h="196249">
                <a:moveTo>
                  <a:pt x="2" y="196224"/>
                </a:moveTo>
                <a:cubicBezTo>
                  <a:pt x="556" y="194562"/>
                  <a:pt x="88671" y="109218"/>
                  <a:pt x="146306" y="76521"/>
                </a:cubicBezTo>
                <a:cubicBezTo>
                  <a:pt x="203941" y="43824"/>
                  <a:pt x="346366" y="-1618"/>
                  <a:pt x="345812" y="44"/>
                </a:cubicBezTo>
                <a:cubicBezTo>
                  <a:pt x="345258" y="1706"/>
                  <a:pt x="197291" y="55462"/>
                  <a:pt x="142981" y="86496"/>
                </a:cubicBezTo>
                <a:cubicBezTo>
                  <a:pt x="88671" y="117530"/>
                  <a:pt x="-552" y="197886"/>
                  <a:pt x="2" y="19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5D011662-5755-A04B-4068-116138B76731}"/>
              </a:ext>
            </a:extLst>
          </p:cNvPr>
          <p:cNvSpPr/>
          <p:nvPr/>
        </p:nvSpPr>
        <p:spPr>
          <a:xfrm>
            <a:off x="4996267" y="4405477"/>
            <a:ext cx="405597" cy="83901"/>
          </a:xfrm>
          <a:custGeom>
            <a:avLst/>
            <a:gdLst>
              <a:gd name="connsiteX0" fmla="*/ 1345 w 405597"/>
              <a:gd name="connsiteY0" fmla="*/ 63445 h 83901"/>
              <a:gd name="connsiteX1" fmla="*/ 114398 w 405597"/>
              <a:gd name="connsiteY1" fmla="*/ 43495 h 83901"/>
              <a:gd name="connsiteX2" fmla="*/ 270677 w 405597"/>
              <a:gd name="connsiteY2" fmla="*/ 83396 h 83901"/>
              <a:gd name="connsiteX3" fmla="*/ 220801 w 405597"/>
              <a:gd name="connsiteY3" fmla="*/ 53470 h 83901"/>
              <a:gd name="connsiteX4" fmla="*/ 403681 w 405597"/>
              <a:gd name="connsiteY4" fmla="*/ 83396 h 83901"/>
              <a:gd name="connsiteX5" fmla="*/ 313903 w 405597"/>
              <a:gd name="connsiteY5" fmla="*/ 66770 h 83901"/>
              <a:gd name="connsiteX6" fmla="*/ 270677 w 405597"/>
              <a:gd name="connsiteY6" fmla="*/ 268 h 83901"/>
              <a:gd name="connsiteX7" fmla="*/ 274002 w 405597"/>
              <a:gd name="connsiteY7" fmla="*/ 43495 h 83901"/>
              <a:gd name="connsiteX8" fmla="*/ 190875 w 405597"/>
              <a:gd name="connsiteY8" fmla="*/ 46820 h 83901"/>
              <a:gd name="connsiteX9" fmla="*/ 144324 w 405597"/>
              <a:gd name="connsiteY9" fmla="*/ 16894 h 83901"/>
              <a:gd name="connsiteX10" fmla="*/ 190875 w 405597"/>
              <a:gd name="connsiteY10" fmla="*/ 43495 h 83901"/>
              <a:gd name="connsiteX11" fmla="*/ 1345 w 405597"/>
              <a:gd name="connsiteY11" fmla="*/ 63445 h 8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597" h="83901">
                <a:moveTo>
                  <a:pt x="1345" y="63445"/>
                </a:moveTo>
                <a:cubicBezTo>
                  <a:pt x="-11401" y="63445"/>
                  <a:pt x="69509" y="40170"/>
                  <a:pt x="114398" y="43495"/>
                </a:cubicBezTo>
                <a:cubicBezTo>
                  <a:pt x="159287" y="46820"/>
                  <a:pt x="252943" y="81734"/>
                  <a:pt x="270677" y="83396"/>
                </a:cubicBezTo>
                <a:cubicBezTo>
                  <a:pt x="288411" y="85058"/>
                  <a:pt x="198634" y="53470"/>
                  <a:pt x="220801" y="53470"/>
                </a:cubicBezTo>
                <a:cubicBezTo>
                  <a:pt x="242968" y="53470"/>
                  <a:pt x="388164" y="81179"/>
                  <a:pt x="403681" y="83396"/>
                </a:cubicBezTo>
                <a:cubicBezTo>
                  <a:pt x="419198" y="85613"/>
                  <a:pt x="336070" y="80625"/>
                  <a:pt x="313903" y="66770"/>
                </a:cubicBezTo>
                <a:cubicBezTo>
                  <a:pt x="291736" y="52915"/>
                  <a:pt x="277327" y="4147"/>
                  <a:pt x="270677" y="268"/>
                </a:cubicBezTo>
                <a:cubicBezTo>
                  <a:pt x="264027" y="-3611"/>
                  <a:pt x="287302" y="35736"/>
                  <a:pt x="274002" y="43495"/>
                </a:cubicBezTo>
                <a:cubicBezTo>
                  <a:pt x="260702" y="51254"/>
                  <a:pt x="212488" y="51253"/>
                  <a:pt x="190875" y="46820"/>
                </a:cubicBezTo>
                <a:cubicBezTo>
                  <a:pt x="169262" y="42386"/>
                  <a:pt x="144324" y="17448"/>
                  <a:pt x="144324" y="16894"/>
                </a:cubicBezTo>
                <a:cubicBezTo>
                  <a:pt x="144324" y="16340"/>
                  <a:pt x="213042" y="35182"/>
                  <a:pt x="190875" y="43495"/>
                </a:cubicBezTo>
                <a:cubicBezTo>
                  <a:pt x="168708" y="51808"/>
                  <a:pt x="14091" y="63445"/>
                  <a:pt x="1345" y="63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368D727B-E539-E220-77EB-A4BA0F1A0F6F}"/>
              </a:ext>
            </a:extLst>
          </p:cNvPr>
          <p:cNvSpPr/>
          <p:nvPr/>
        </p:nvSpPr>
        <p:spPr>
          <a:xfrm>
            <a:off x="3330201" y="6369047"/>
            <a:ext cx="58161" cy="169655"/>
          </a:xfrm>
          <a:custGeom>
            <a:avLst/>
            <a:gdLst>
              <a:gd name="connsiteX0" fmla="*/ 38474 w 58161"/>
              <a:gd name="connsiteY0" fmla="*/ 3 h 169655"/>
              <a:gd name="connsiteX1" fmla="*/ 16249 w 58161"/>
              <a:gd name="connsiteY1" fmla="*/ 95253 h 169655"/>
              <a:gd name="connsiteX2" fmla="*/ 57524 w 58161"/>
              <a:gd name="connsiteY2" fmla="*/ 168278 h 169655"/>
              <a:gd name="connsiteX3" fmla="*/ 38474 w 58161"/>
              <a:gd name="connsiteY3" fmla="*/ 139703 h 169655"/>
              <a:gd name="connsiteX4" fmla="*/ 374 w 58161"/>
              <a:gd name="connsiteY4" fmla="*/ 98428 h 169655"/>
              <a:gd name="connsiteX5" fmla="*/ 38474 w 58161"/>
              <a:gd name="connsiteY5" fmla="*/ 3 h 16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1" h="169655">
                <a:moveTo>
                  <a:pt x="38474" y="3"/>
                </a:moveTo>
                <a:cubicBezTo>
                  <a:pt x="41120" y="-526"/>
                  <a:pt x="13074" y="67207"/>
                  <a:pt x="16249" y="95253"/>
                </a:cubicBezTo>
                <a:cubicBezTo>
                  <a:pt x="19424" y="123299"/>
                  <a:pt x="53820" y="160870"/>
                  <a:pt x="57524" y="168278"/>
                </a:cubicBezTo>
                <a:cubicBezTo>
                  <a:pt x="61228" y="175686"/>
                  <a:pt x="47999" y="151345"/>
                  <a:pt x="38474" y="139703"/>
                </a:cubicBezTo>
                <a:cubicBezTo>
                  <a:pt x="28949" y="128061"/>
                  <a:pt x="-3859" y="121711"/>
                  <a:pt x="374" y="98428"/>
                </a:cubicBezTo>
                <a:cubicBezTo>
                  <a:pt x="4607" y="75145"/>
                  <a:pt x="35828" y="532"/>
                  <a:pt x="384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509A979-A80A-DF20-D06F-B9D8CE60E485}"/>
              </a:ext>
            </a:extLst>
          </p:cNvPr>
          <p:cNvSpPr/>
          <p:nvPr/>
        </p:nvSpPr>
        <p:spPr>
          <a:xfrm>
            <a:off x="3789847" y="6155575"/>
            <a:ext cx="189606" cy="74162"/>
          </a:xfrm>
          <a:custGeom>
            <a:avLst/>
            <a:gdLst>
              <a:gd name="connsiteX0" fmla="*/ 1103 w 189606"/>
              <a:gd name="connsiteY0" fmla="*/ 73775 h 74162"/>
              <a:gd name="connsiteX1" fmla="*/ 121753 w 189606"/>
              <a:gd name="connsiteY1" fmla="*/ 19800 h 74162"/>
              <a:gd name="connsiteX2" fmla="*/ 188428 w 189606"/>
              <a:gd name="connsiteY2" fmla="*/ 750 h 74162"/>
              <a:gd name="connsiteX3" fmla="*/ 67778 w 189606"/>
              <a:gd name="connsiteY3" fmla="*/ 42025 h 74162"/>
              <a:gd name="connsiteX4" fmla="*/ 1103 w 189606"/>
              <a:gd name="connsiteY4" fmla="*/ 73775 h 7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06" h="74162">
                <a:moveTo>
                  <a:pt x="1103" y="73775"/>
                </a:moveTo>
                <a:cubicBezTo>
                  <a:pt x="10099" y="70071"/>
                  <a:pt x="90532" y="31971"/>
                  <a:pt x="121753" y="19800"/>
                </a:cubicBezTo>
                <a:cubicBezTo>
                  <a:pt x="152974" y="7629"/>
                  <a:pt x="197424" y="-2954"/>
                  <a:pt x="188428" y="750"/>
                </a:cubicBezTo>
                <a:cubicBezTo>
                  <a:pt x="179432" y="4454"/>
                  <a:pt x="95295" y="30383"/>
                  <a:pt x="67778" y="42025"/>
                </a:cubicBezTo>
                <a:cubicBezTo>
                  <a:pt x="40261" y="53667"/>
                  <a:pt x="-7893" y="77479"/>
                  <a:pt x="1103" y="7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CFAFBC6-237D-D70F-D4DE-74D90A345D97}"/>
              </a:ext>
            </a:extLst>
          </p:cNvPr>
          <p:cNvSpPr/>
          <p:nvPr/>
        </p:nvSpPr>
        <p:spPr>
          <a:xfrm>
            <a:off x="4654166" y="6314147"/>
            <a:ext cx="602187" cy="33096"/>
          </a:xfrm>
          <a:custGeom>
            <a:avLst/>
            <a:gdLst>
              <a:gd name="connsiteX0" fmla="*/ 384 w 602187"/>
              <a:gd name="connsiteY0" fmla="*/ 7278 h 33096"/>
              <a:gd name="connsiteX1" fmla="*/ 222634 w 602187"/>
              <a:gd name="connsiteY1" fmla="*/ 10453 h 33096"/>
              <a:gd name="connsiteX2" fmla="*/ 489334 w 602187"/>
              <a:gd name="connsiteY2" fmla="*/ 13628 h 33096"/>
              <a:gd name="connsiteX3" fmla="*/ 381384 w 602187"/>
              <a:gd name="connsiteY3" fmla="*/ 29503 h 33096"/>
              <a:gd name="connsiteX4" fmla="*/ 600459 w 602187"/>
              <a:gd name="connsiteY4" fmla="*/ 32678 h 33096"/>
              <a:gd name="connsiteX5" fmla="*/ 473459 w 602187"/>
              <a:gd name="connsiteY5" fmla="*/ 29503 h 33096"/>
              <a:gd name="connsiteX6" fmla="*/ 289309 w 602187"/>
              <a:gd name="connsiteY6" fmla="*/ 928 h 33096"/>
              <a:gd name="connsiteX7" fmla="*/ 384 w 602187"/>
              <a:gd name="connsiteY7" fmla="*/ 7278 h 3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187" h="33096">
                <a:moveTo>
                  <a:pt x="384" y="7278"/>
                </a:moveTo>
                <a:cubicBezTo>
                  <a:pt x="-10728" y="8865"/>
                  <a:pt x="222634" y="10453"/>
                  <a:pt x="222634" y="10453"/>
                </a:cubicBezTo>
                <a:cubicBezTo>
                  <a:pt x="304126" y="11511"/>
                  <a:pt x="462876" y="10453"/>
                  <a:pt x="489334" y="13628"/>
                </a:cubicBezTo>
                <a:cubicBezTo>
                  <a:pt x="515792" y="16803"/>
                  <a:pt x="362863" y="26328"/>
                  <a:pt x="381384" y="29503"/>
                </a:cubicBezTo>
                <a:cubicBezTo>
                  <a:pt x="399905" y="32678"/>
                  <a:pt x="585113" y="32678"/>
                  <a:pt x="600459" y="32678"/>
                </a:cubicBezTo>
                <a:cubicBezTo>
                  <a:pt x="615805" y="32678"/>
                  <a:pt x="525317" y="34795"/>
                  <a:pt x="473459" y="29503"/>
                </a:cubicBezTo>
                <a:cubicBezTo>
                  <a:pt x="421601" y="24211"/>
                  <a:pt x="362863" y="4632"/>
                  <a:pt x="289309" y="928"/>
                </a:cubicBezTo>
                <a:cubicBezTo>
                  <a:pt x="215755" y="-2776"/>
                  <a:pt x="11496" y="5691"/>
                  <a:pt x="384" y="7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77E63E2E-1D2A-E847-8755-F7A7FF07B88E}"/>
              </a:ext>
            </a:extLst>
          </p:cNvPr>
          <p:cNvSpPr/>
          <p:nvPr/>
        </p:nvSpPr>
        <p:spPr>
          <a:xfrm>
            <a:off x="4530381" y="6181605"/>
            <a:ext cx="308649" cy="83342"/>
          </a:xfrm>
          <a:custGeom>
            <a:avLst/>
            <a:gdLst>
              <a:gd name="connsiteX0" fmla="*/ 344 w 308649"/>
              <a:gd name="connsiteY0" fmla="*/ 47745 h 83342"/>
              <a:gd name="connsiteX1" fmla="*/ 101944 w 308649"/>
              <a:gd name="connsiteY1" fmla="*/ 38220 h 83342"/>
              <a:gd name="connsiteX2" fmla="*/ 301969 w 308649"/>
              <a:gd name="connsiteY2" fmla="*/ 82670 h 83342"/>
              <a:gd name="connsiteX3" fmla="*/ 241644 w 308649"/>
              <a:gd name="connsiteY3" fmla="*/ 60445 h 83342"/>
              <a:gd name="connsiteX4" fmla="*/ 51144 w 308649"/>
              <a:gd name="connsiteY4" fmla="*/ 120 h 83342"/>
              <a:gd name="connsiteX5" fmla="*/ 197194 w 308649"/>
              <a:gd name="connsiteY5" fmla="*/ 44570 h 83342"/>
              <a:gd name="connsiteX6" fmla="*/ 133694 w 308649"/>
              <a:gd name="connsiteY6" fmla="*/ 31870 h 83342"/>
              <a:gd name="connsiteX7" fmla="*/ 344 w 308649"/>
              <a:gd name="connsiteY7" fmla="*/ 47745 h 8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49" h="83342">
                <a:moveTo>
                  <a:pt x="344" y="47745"/>
                </a:moveTo>
                <a:cubicBezTo>
                  <a:pt x="-4947" y="48803"/>
                  <a:pt x="51673" y="32399"/>
                  <a:pt x="101944" y="38220"/>
                </a:cubicBezTo>
                <a:cubicBezTo>
                  <a:pt x="152215" y="44041"/>
                  <a:pt x="278686" y="78966"/>
                  <a:pt x="301969" y="82670"/>
                </a:cubicBezTo>
                <a:cubicBezTo>
                  <a:pt x="325252" y="86374"/>
                  <a:pt x="283448" y="74203"/>
                  <a:pt x="241644" y="60445"/>
                </a:cubicBezTo>
                <a:cubicBezTo>
                  <a:pt x="199840" y="46687"/>
                  <a:pt x="58552" y="2766"/>
                  <a:pt x="51144" y="120"/>
                </a:cubicBezTo>
                <a:cubicBezTo>
                  <a:pt x="43736" y="-2526"/>
                  <a:pt x="183436" y="39278"/>
                  <a:pt x="197194" y="44570"/>
                </a:cubicBezTo>
                <a:cubicBezTo>
                  <a:pt x="210952" y="49862"/>
                  <a:pt x="164386" y="31341"/>
                  <a:pt x="133694" y="31870"/>
                </a:cubicBezTo>
                <a:cubicBezTo>
                  <a:pt x="103002" y="32399"/>
                  <a:pt x="5635" y="46687"/>
                  <a:pt x="344" y="47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AB6AE25B-386F-EC8A-3244-6310955FB7D0}"/>
              </a:ext>
            </a:extLst>
          </p:cNvPr>
          <p:cNvSpPr/>
          <p:nvPr/>
        </p:nvSpPr>
        <p:spPr>
          <a:xfrm>
            <a:off x="3437822" y="6286195"/>
            <a:ext cx="270579" cy="99070"/>
          </a:xfrm>
          <a:custGeom>
            <a:avLst/>
            <a:gdLst>
              <a:gd name="connsiteX0" fmla="*/ 270578 w 270579"/>
              <a:gd name="connsiteY0" fmla="*/ 305 h 99070"/>
              <a:gd name="connsiteX1" fmla="*/ 54678 w 270579"/>
              <a:gd name="connsiteY1" fmla="*/ 13005 h 99070"/>
              <a:gd name="connsiteX2" fmla="*/ 703 w 270579"/>
              <a:gd name="connsiteY2" fmla="*/ 98730 h 99070"/>
              <a:gd name="connsiteX3" fmla="*/ 26103 w 270579"/>
              <a:gd name="connsiteY3" fmla="*/ 41580 h 99070"/>
              <a:gd name="connsiteX4" fmla="*/ 57853 w 270579"/>
              <a:gd name="connsiteY4" fmla="*/ 6655 h 99070"/>
              <a:gd name="connsiteX5" fmla="*/ 270578 w 270579"/>
              <a:gd name="connsiteY5" fmla="*/ 305 h 9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79" h="99070">
                <a:moveTo>
                  <a:pt x="270578" y="305"/>
                </a:moveTo>
                <a:cubicBezTo>
                  <a:pt x="270049" y="1363"/>
                  <a:pt x="99657" y="-3399"/>
                  <a:pt x="54678" y="13005"/>
                </a:cubicBezTo>
                <a:cubicBezTo>
                  <a:pt x="9699" y="29409"/>
                  <a:pt x="5465" y="93968"/>
                  <a:pt x="703" y="98730"/>
                </a:cubicBezTo>
                <a:cubicBezTo>
                  <a:pt x="-4059" y="103492"/>
                  <a:pt x="16578" y="56926"/>
                  <a:pt x="26103" y="41580"/>
                </a:cubicBezTo>
                <a:cubicBezTo>
                  <a:pt x="35628" y="26234"/>
                  <a:pt x="20811" y="12476"/>
                  <a:pt x="57853" y="6655"/>
                </a:cubicBezTo>
                <a:cubicBezTo>
                  <a:pt x="94895" y="834"/>
                  <a:pt x="271107" y="-753"/>
                  <a:pt x="270578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982AE48-3994-1744-D0BD-D98519CB8FA1}"/>
              </a:ext>
            </a:extLst>
          </p:cNvPr>
          <p:cNvSpPr/>
          <p:nvPr/>
        </p:nvSpPr>
        <p:spPr>
          <a:xfrm>
            <a:off x="5975188" y="6357751"/>
            <a:ext cx="146137" cy="411690"/>
          </a:xfrm>
          <a:custGeom>
            <a:avLst/>
            <a:gdLst>
              <a:gd name="connsiteX0" fmla="*/ 145393 w 146137"/>
              <a:gd name="connsiteY0" fmla="*/ 3720 h 411690"/>
              <a:gd name="connsiteX1" fmla="*/ 2825 w 146137"/>
              <a:gd name="connsiteY1" fmla="*/ 406843 h 411690"/>
              <a:gd name="connsiteX2" fmla="*/ 56902 w 146137"/>
              <a:gd name="connsiteY2" fmla="*/ 215114 h 411690"/>
              <a:gd name="connsiteX3" fmla="*/ 145393 w 146137"/>
              <a:gd name="connsiteY3" fmla="*/ 3720 h 41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37" h="411690">
                <a:moveTo>
                  <a:pt x="145393" y="3720"/>
                </a:moveTo>
                <a:cubicBezTo>
                  <a:pt x="136380" y="35675"/>
                  <a:pt x="17573" y="371611"/>
                  <a:pt x="2825" y="406843"/>
                </a:cubicBezTo>
                <a:cubicBezTo>
                  <a:pt x="-11923" y="442075"/>
                  <a:pt x="34779" y="275746"/>
                  <a:pt x="56902" y="215114"/>
                </a:cubicBezTo>
                <a:cubicBezTo>
                  <a:pt x="79024" y="154482"/>
                  <a:pt x="154406" y="-28235"/>
                  <a:pt x="145393" y="3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4D82171-E74D-A497-3ACA-6966751906F2}"/>
              </a:ext>
            </a:extLst>
          </p:cNvPr>
          <p:cNvSpPr/>
          <p:nvPr/>
        </p:nvSpPr>
        <p:spPr>
          <a:xfrm>
            <a:off x="5012032" y="7196520"/>
            <a:ext cx="504269" cy="312327"/>
          </a:xfrm>
          <a:custGeom>
            <a:avLst/>
            <a:gdLst>
              <a:gd name="connsiteX0" fmla="*/ 2420 w 504269"/>
              <a:gd name="connsiteY0" fmla="*/ 310409 h 312327"/>
              <a:gd name="connsiteX1" fmla="*/ 494033 w 504269"/>
              <a:gd name="connsiteY1" fmla="*/ 5609 h 312327"/>
              <a:gd name="connsiteX2" fmla="*/ 312136 w 504269"/>
              <a:gd name="connsiteY2" fmla="*/ 128512 h 312327"/>
              <a:gd name="connsiteX3" fmla="*/ 2420 w 504269"/>
              <a:gd name="connsiteY3" fmla="*/ 310409 h 31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69" h="312327">
                <a:moveTo>
                  <a:pt x="2420" y="310409"/>
                </a:moveTo>
                <a:cubicBezTo>
                  <a:pt x="32736" y="289925"/>
                  <a:pt x="442414" y="35925"/>
                  <a:pt x="494033" y="5609"/>
                </a:cubicBezTo>
                <a:cubicBezTo>
                  <a:pt x="545652" y="-24707"/>
                  <a:pt x="389155" y="75254"/>
                  <a:pt x="312136" y="128512"/>
                </a:cubicBezTo>
                <a:cubicBezTo>
                  <a:pt x="235117" y="181770"/>
                  <a:pt x="-27896" y="330893"/>
                  <a:pt x="2420" y="310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FF9A8F04-6438-8AE9-AEF1-98E009DA5B0B}"/>
              </a:ext>
            </a:extLst>
          </p:cNvPr>
          <p:cNvSpPr/>
          <p:nvPr/>
        </p:nvSpPr>
        <p:spPr>
          <a:xfrm>
            <a:off x="3454741" y="7368429"/>
            <a:ext cx="304577" cy="288904"/>
          </a:xfrm>
          <a:custGeom>
            <a:avLst/>
            <a:gdLst>
              <a:gd name="connsiteX0" fmla="*/ 1298 w 304577"/>
              <a:gd name="connsiteY0" fmla="*/ 848 h 288904"/>
              <a:gd name="connsiteX1" fmla="*/ 138949 w 304577"/>
              <a:gd name="connsiteY1" fmla="*/ 104087 h 288904"/>
              <a:gd name="connsiteX2" fmla="*/ 301182 w 304577"/>
              <a:gd name="connsiteY2" fmla="*/ 285984 h 288904"/>
              <a:gd name="connsiteX3" fmla="*/ 247104 w 304577"/>
              <a:gd name="connsiteY3" fmla="*/ 212242 h 288904"/>
              <a:gd name="connsiteX4" fmla="*/ 222524 w 304577"/>
              <a:gd name="connsiteY4" fmla="*/ 158165 h 288904"/>
              <a:gd name="connsiteX5" fmla="*/ 1298 w 304577"/>
              <a:gd name="connsiteY5" fmla="*/ 848 h 28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77" h="288904">
                <a:moveTo>
                  <a:pt x="1298" y="848"/>
                </a:moveTo>
                <a:cubicBezTo>
                  <a:pt x="-12631" y="-8165"/>
                  <a:pt x="88968" y="56564"/>
                  <a:pt x="138949" y="104087"/>
                </a:cubicBezTo>
                <a:cubicBezTo>
                  <a:pt x="188930" y="151610"/>
                  <a:pt x="283156" y="267958"/>
                  <a:pt x="301182" y="285984"/>
                </a:cubicBezTo>
                <a:cubicBezTo>
                  <a:pt x="319208" y="304010"/>
                  <a:pt x="260214" y="233545"/>
                  <a:pt x="247104" y="212242"/>
                </a:cubicBezTo>
                <a:cubicBezTo>
                  <a:pt x="233994" y="190939"/>
                  <a:pt x="260214" y="192578"/>
                  <a:pt x="222524" y="158165"/>
                </a:cubicBezTo>
                <a:cubicBezTo>
                  <a:pt x="184834" y="123752"/>
                  <a:pt x="15227" y="9861"/>
                  <a:pt x="1298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B5977ED-6F51-FCB5-C61D-DB631371695F}"/>
              </a:ext>
            </a:extLst>
          </p:cNvPr>
          <p:cNvSpPr/>
          <p:nvPr/>
        </p:nvSpPr>
        <p:spPr>
          <a:xfrm>
            <a:off x="4308469" y="7589816"/>
            <a:ext cx="638079" cy="141867"/>
          </a:xfrm>
          <a:custGeom>
            <a:avLst/>
            <a:gdLst>
              <a:gd name="connsiteX0" fmla="*/ 7892 w 638079"/>
              <a:gd name="connsiteY0" fmla="*/ 138339 h 141867"/>
              <a:gd name="connsiteX1" fmla="*/ 632241 w 638079"/>
              <a:gd name="connsiteY1" fmla="*/ 687 h 141867"/>
              <a:gd name="connsiteX2" fmla="*/ 302860 w 638079"/>
              <a:gd name="connsiteY2" fmla="*/ 89178 h 141867"/>
              <a:gd name="connsiteX3" fmla="*/ 7892 w 638079"/>
              <a:gd name="connsiteY3" fmla="*/ 138339 h 1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079" h="141867">
                <a:moveTo>
                  <a:pt x="7892" y="138339"/>
                </a:moveTo>
                <a:cubicBezTo>
                  <a:pt x="62789" y="123591"/>
                  <a:pt x="583080" y="8880"/>
                  <a:pt x="632241" y="687"/>
                </a:cubicBezTo>
                <a:cubicBezTo>
                  <a:pt x="681402" y="-7507"/>
                  <a:pt x="406918" y="59681"/>
                  <a:pt x="302860" y="89178"/>
                </a:cubicBezTo>
                <a:cubicBezTo>
                  <a:pt x="198802" y="118675"/>
                  <a:pt x="-47005" y="153087"/>
                  <a:pt x="7892" y="138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83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342</TotalTime>
  <Words>0</Words>
  <Application>Microsoft Macintosh PowerPoint</Application>
  <PresentationFormat>A3 297x420 mm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14</cp:revision>
  <dcterms:created xsi:type="dcterms:W3CDTF">2023-07-24T10:37:12Z</dcterms:created>
  <dcterms:modified xsi:type="dcterms:W3CDTF">2023-07-26T09:29:55Z</dcterms:modified>
</cp:coreProperties>
</file>