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56" r:id="rId3"/>
    <p:sldId id="260" r:id="rId4"/>
    <p:sldId id="259" r:id="rId5"/>
    <p:sldId id="258" r:id="rId6"/>
    <p:sldId id="257" r:id="rId7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>
      <p:cViewPr>
        <p:scale>
          <a:sx n="209" d="100"/>
          <a:sy n="209" d="100"/>
        </p:scale>
        <p:origin x="128" y="-4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35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54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27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26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27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913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38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60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6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17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96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F1B4-A1B4-C44C-B759-878555F793E3}" type="datetimeFigureOut">
              <a:rPr kumimoji="1" lang="ja-JP" altLang="en-US" smtClean="0"/>
              <a:t>2023/8/4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8F8C7-1830-1341-8B48-69B2651207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78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FDCCDEC-E8F5-7CB9-A973-F4ADABC1E693}"/>
              </a:ext>
            </a:extLst>
          </p:cNvPr>
          <p:cNvGrpSpPr/>
          <p:nvPr/>
        </p:nvGrpSpPr>
        <p:grpSpPr>
          <a:xfrm>
            <a:off x="1399965" y="840792"/>
            <a:ext cx="826892" cy="805869"/>
            <a:chOff x="1399965" y="840792"/>
            <a:chExt cx="826892" cy="805869"/>
          </a:xfrm>
        </p:grpSpPr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59BEB068-744A-564F-A322-C52B30B4EDEB}"/>
                </a:ext>
              </a:extLst>
            </p:cNvPr>
            <p:cNvSpPr/>
            <p:nvPr/>
          </p:nvSpPr>
          <p:spPr>
            <a:xfrm>
              <a:off x="1399965" y="840792"/>
              <a:ext cx="826892" cy="597632"/>
            </a:xfrm>
            <a:custGeom>
              <a:avLst/>
              <a:gdLst>
                <a:gd name="connsiteX0" fmla="*/ 818979 w 826892"/>
                <a:gd name="connsiteY0" fmla="*/ 456 h 597632"/>
                <a:gd name="connsiteX1" fmla="*/ 770211 w 826892"/>
                <a:gd name="connsiteY1" fmla="*/ 189432 h 597632"/>
                <a:gd name="connsiteX2" fmla="*/ 770211 w 826892"/>
                <a:gd name="connsiteY2" fmla="*/ 335736 h 597632"/>
                <a:gd name="connsiteX3" fmla="*/ 538563 w 826892"/>
                <a:gd name="connsiteY3" fmla="*/ 427176 h 597632"/>
                <a:gd name="connsiteX4" fmla="*/ 81363 w 826892"/>
                <a:gd name="connsiteY4" fmla="*/ 591768 h 597632"/>
                <a:gd name="connsiteX5" fmla="*/ 38691 w 826892"/>
                <a:gd name="connsiteY5" fmla="*/ 543000 h 597632"/>
                <a:gd name="connsiteX6" fmla="*/ 8211 w 826892"/>
                <a:gd name="connsiteY6" fmla="*/ 372312 h 597632"/>
                <a:gd name="connsiteX7" fmla="*/ 197187 w 826892"/>
                <a:gd name="connsiteY7" fmla="*/ 268680 h 597632"/>
                <a:gd name="connsiteX8" fmla="*/ 422739 w 826892"/>
                <a:gd name="connsiteY8" fmla="*/ 91896 h 597632"/>
                <a:gd name="connsiteX9" fmla="*/ 581235 w 826892"/>
                <a:gd name="connsiteY9" fmla="*/ 134568 h 597632"/>
                <a:gd name="connsiteX10" fmla="*/ 818979 w 826892"/>
                <a:gd name="connsiteY10" fmla="*/ 456 h 59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6892" h="597632">
                  <a:moveTo>
                    <a:pt x="818979" y="456"/>
                  </a:moveTo>
                  <a:cubicBezTo>
                    <a:pt x="850475" y="9600"/>
                    <a:pt x="778339" y="133552"/>
                    <a:pt x="770211" y="189432"/>
                  </a:cubicBezTo>
                  <a:cubicBezTo>
                    <a:pt x="762083" y="245312"/>
                    <a:pt x="808819" y="296112"/>
                    <a:pt x="770211" y="335736"/>
                  </a:cubicBezTo>
                  <a:cubicBezTo>
                    <a:pt x="731603" y="375360"/>
                    <a:pt x="653371" y="384504"/>
                    <a:pt x="538563" y="427176"/>
                  </a:cubicBezTo>
                  <a:cubicBezTo>
                    <a:pt x="423755" y="469848"/>
                    <a:pt x="81363" y="591768"/>
                    <a:pt x="81363" y="591768"/>
                  </a:cubicBezTo>
                  <a:cubicBezTo>
                    <a:pt x="-1949" y="611072"/>
                    <a:pt x="50883" y="579576"/>
                    <a:pt x="38691" y="543000"/>
                  </a:cubicBezTo>
                  <a:cubicBezTo>
                    <a:pt x="26499" y="506424"/>
                    <a:pt x="-18205" y="418032"/>
                    <a:pt x="8211" y="372312"/>
                  </a:cubicBezTo>
                  <a:cubicBezTo>
                    <a:pt x="34627" y="326592"/>
                    <a:pt x="128099" y="315416"/>
                    <a:pt x="197187" y="268680"/>
                  </a:cubicBezTo>
                  <a:cubicBezTo>
                    <a:pt x="266275" y="221944"/>
                    <a:pt x="358731" y="114248"/>
                    <a:pt x="422739" y="91896"/>
                  </a:cubicBezTo>
                  <a:cubicBezTo>
                    <a:pt x="486747" y="69544"/>
                    <a:pt x="516211" y="146760"/>
                    <a:pt x="581235" y="134568"/>
                  </a:cubicBezTo>
                  <a:cubicBezTo>
                    <a:pt x="646259" y="122376"/>
                    <a:pt x="787483" y="-8688"/>
                    <a:pt x="818979" y="45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CCEDE943-970F-B19E-A26F-F157A302C022}"/>
                </a:ext>
              </a:extLst>
            </p:cNvPr>
            <p:cNvSpPr/>
            <p:nvPr/>
          </p:nvSpPr>
          <p:spPr>
            <a:xfrm>
              <a:off x="1703606" y="1204960"/>
              <a:ext cx="271632" cy="441701"/>
            </a:xfrm>
            <a:custGeom>
              <a:avLst/>
              <a:gdLst>
                <a:gd name="connsiteX0" fmla="*/ 27658 w 271632"/>
                <a:gd name="connsiteY0" fmla="*/ 20336 h 441701"/>
                <a:gd name="connsiteX1" fmla="*/ 3274 w 271632"/>
                <a:gd name="connsiteY1" fmla="*/ 209312 h 441701"/>
                <a:gd name="connsiteX2" fmla="*/ 45946 w 271632"/>
                <a:gd name="connsiteY2" fmla="*/ 386096 h 441701"/>
                <a:gd name="connsiteX3" fmla="*/ 167866 w 271632"/>
                <a:gd name="connsiteY3" fmla="*/ 440960 h 441701"/>
                <a:gd name="connsiteX4" fmla="*/ 234922 w 271632"/>
                <a:gd name="connsiteY4" fmla="*/ 355616 h 441701"/>
                <a:gd name="connsiteX5" fmla="*/ 271498 w 271632"/>
                <a:gd name="connsiteY5" fmla="*/ 130064 h 441701"/>
                <a:gd name="connsiteX6" fmla="*/ 222730 w 271632"/>
                <a:gd name="connsiteY6" fmla="*/ 20336 h 441701"/>
                <a:gd name="connsiteX7" fmla="*/ 27658 w 271632"/>
                <a:gd name="connsiteY7" fmla="*/ 20336 h 44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1632" h="441701">
                  <a:moveTo>
                    <a:pt x="27658" y="20336"/>
                  </a:moveTo>
                  <a:cubicBezTo>
                    <a:pt x="-8918" y="51832"/>
                    <a:pt x="226" y="148352"/>
                    <a:pt x="3274" y="209312"/>
                  </a:cubicBezTo>
                  <a:cubicBezTo>
                    <a:pt x="6322" y="270272"/>
                    <a:pt x="18514" y="347488"/>
                    <a:pt x="45946" y="386096"/>
                  </a:cubicBezTo>
                  <a:cubicBezTo>
                    <a:pt x="73378" y="424704"/>
                    <a:pt x="136370" y="446040"/>
                    <a:pt x="167866" y="440960"/>
                  </a:cubicBezTo>
                  <a:cubicBezTo>
                    <a:pt x="199362" y="435880"/>
                    <a:pt x="217650" y="407432"/>
                    <a:pt x="234922" y="355616"/>
                  </a:cubicBezTo>
                  <a:cubicBezTo>
                    <a:pt x="252194" y="303800"/>
                    <a:pt x="273530" y="185944"/>
                    <a:pt x="271498" y="130064"/>
                  </a:cubicBezTo>
                  <a:cubicBezTo>
                    <a:pt x="269466" y="74184"/>
                    <a:pt x="260322" y="42688"/>
                    <a:pt x="222730" y="20336"/>
                  </a:cubicBezTo>
                  <a:cubicBezTo>
                    <a:pt x="185138" y="-2016"/>
                    <a:pt x="64234" y="-11160"/>
                    <a:pt x="27658" y="203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5983CE9-3C63-27E8-323C-5407EF5F9285}"/>
              </a:ext>
            </a:extLst>
          </p:cNvPr>
          <p:cNvGrpSpPr/>
          <p:nvPr/>
        </p:nvGrpSpPr>
        <p:grpSpPr>
          <a:xfrm>
            <a:off x="1402580" y="1741238"/>
            <a:ext cx="974860" cy="590667"/>
            <a:chOff x="1402580" y="1741238"/>
            <a:chExt cx="974860" cy="590667"/>
          </a:xfrm>
        </p:grpSpPr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340B709F-4F22-83CC-84C3-DBA2CA94E42E}"/>
                </a:ext>
              </a:extLst>
            </p:cNvPr>
            <p:cNvSpPr/>
            <p:nvPr/>
          </p:nvSpPr>
          <p:spPr>
            <a:xfrm>
              <a:off x="1511808" y="1741238"/>
              <a:ext cx="810194" cy="192480"/>
            </a:xfrm>
            <a:custGeom>
              <a:avLst/>
              <a:gdLst>
                <a:gd name="connsiteX0" fmla="*/ 48768 w 810194"/>
                <a:gd name="connsiteY0" fmla="*/ 2218 h 192480"/>
                <a:gd name="connsiteX1" fmla="*/ 103632 w 810194"/>
                <a:gd name="connsiteY1" fmla="*/ 154618 h 192480"/>
                <a:gd name="connsiteX2" fmla="*/ 0 w 810194"/>
                <a:gd name="connsiteY2" fmla="*/ 191194 h 192480"/>
                <a:gd name="connsiteX3" fmla="*/ 768096 w 810194"/>
                <a:gd name="connsiteY3" fmla="*/ 172906 h 192480"/>
                <a:gd name="connsiteX4" fmla="*/ 640080 w 810194"/>
                <a:gd name="connsiteY4" fmla="*/ 69274 h 192480"/>
                <a:gd name="connsiteX5" fmla="*/ 48768 w 810194"/>
                <a:gd name="connsiteY5" fmla="*/ 2218 h 19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0194" h="192480">
                  <a:moveTo>
                    <a:pt x="48768" y="2218"/>
                  </a:moveTo>
                  <a:cubicBezTo>
                    <a:pt x="-40640" y="16442"/>
                    <a:pt x="111760" y="123122"/>
                    <a:pt x="103632" y="154618"/>
                  </a:cubicBezTo>
                  <a:cubicBezTo>
                    <a:pt x="95504" y="186114"/>
                    <a:pt x="0" y="191194"/>
                    <a:pt x="0" y="191194"/>
                  </a:cubicBezTo>
                  <a:cubicBezTo>
                    <a:pt x="110744" y="194242"/>
                    <a:pt x="661416" y="193226"/>
                    <a:pt x="768096" y="172906"/>
                  </a:cubicBezTo>
                  <a:cubicBezTo>
                    <a:pt x="874776" y="152586"/>
                    <a:pt x="758952" y="92642"/>
                    <a:pt x="640080" y="69274"/>
                  </a:cubicBezTo>
                  <a:cubicBezTo>
                    <a:pt x="521208" y="45906"/>
                    <a:pt x="138176" y="-12006"/>
                    <a:pt x="48768" y="221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8AC8E65C-40A5-A37E-398A-0D12A4558576}"/>
                </a:ext>
              </a:extLst>
            </p:cNvPr>
            <p:cNvSpPr/>
            <p:nvPr/>
          </p:nvSpPr>
          <p:spPr>
            <a:xfrm>
              <a:off x="1720679" y="1865325"/>
              <a:ext cx="236248" cy="360507"/>
            </a:xfrm>
            <a:custGeom>
              <a:avLst/>
              <a:gdLst>
                <a:gd name="connsiteX0" fmla="*/ 4489 w 236248"/>
                <a:gd name="connsiteY0" fmla="*/ 61011 h 360507"/>
                <a:gd name="connsiteX1" fmla="*/ 41065 w 236248"/>
                <a:gd name="connsiteY1" fmla="*/ 249987 h 360507"/>
                <a:gd name="connsiteX2" fmla="*/ 47161 w 236248"/>
                <a:gd name="connsiteY2" fmla="*/ 317043 h 360507"/>
                <a:gd name="connsiteX3" fmla="*/ 193465 w 236248"/>
                <a:gd name="connsiteY3" fmla="*/ 359715 h 360507"/>
                <a:gd name="connsiteX4" fmla="*/ 223945 w 236248"/>
                <a:gd name="connsiteY4" fmla="*/ 280467 h 360507"/>
                <a:gd name="connsiteX5" fmla="*/ 236137 w 236248"/>
                <a:gd name="connsiteY5" fmla="*/ 140259 h 360507"/>
                <a:gd name="connsiteX6" fmla="*/ 217849 w 236248"/>
                <a:gd name="connsiteY6" fmla="*/ 36627 h 360507"/>
                <a:gd name="connsiteX7" fmla="*/ 156889 w 236248"/>
                <a:gd name="connsiteY7" fmla="*/ 51 h 360507"/>
                <a:gd name="connsiteX8" fmla="*/ 4489 w 236248"/>
                <a:gd name="connsiteY8" fmla="*/ 61011 h 36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248" h="360507">
                  <a:moveTo>
                    <a:pt x="4489" y="61011"/>
                  </a:moveTo>
                  <a:cubicBezTo>
                    <a:pt x="-14815" y="102667"/>
                    <a:pt x="33953" y="207315"/>
                    <a:pt x="41065" y="249987"/>
                  </a:cubicBezTo>
                  <a:cubicBezTo>
                    <a:pt x="48177" y="292659"/>
                    <a:pt x="21761" y="298755"/>
                    <a:pt x="47161" y="317043"/>
                  </a:cubicBezTo>
                  <a:cubicBezTo>
                    <a:pt x="72561" y="335331"/>
                    <a:pt x="164001" y="365811"/>
                    <a:pt x="193465" y="359715"/>
                  </a:cubicBezTo>
                  <a:cubicBezTo>
                    <a:pt x="222929" y="353619"/>
                    <a:pt x="216833" y="317043"/>
                    <a:pt x="223945" y="280467"/>
                  </a:cubicBezTo>
                  <a:cubicBezTo>
                    <a:pt x="231057" y="243891"/>
                    <a:pt x="237153" y="180899"/>
                    <a:pt x="236137" y="140259"/>
                  </a:cubicBezTo>
                  <a:cubicBezTo>
                    <a:pt x="235121" y="99619"/>
                    <a:pt x="231057" y="59995"/>
                    <a:pt x="217849" y="36627"/>
                  </a:cubicBezTo>
                  <a:cubicBezTo>
                    <a:pt x="204641" y="13259"/>
                    <a:pt x="192449" y="-965"/>
                    <a:pt x="156889" y="51"/>
                  </a:cubicBezTo>
                  <a:cubicBezTo>
                    <a:pt x="121329" y="1067"/>
                    <a:pt x="23793" y="19355"/>
                    <a:pt x="4489" y="6101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E2959A98-0106-9D23-663F-FCB1F351E1B4}"/>
                </a:ext>
              </a:extLst>
            </p:cNvPr>
            <p:cNvSpPr/>
            <p:nvPr/>
          </p:nvSpPr>
          <p:spPr>
            <a:xfrm>
              <a:off x="1402580" y="2109009"/>
              <a:ext cx="974860" cy="222896"/>
            </a:xfrm>
            <a:custGeom>
              <a:avLst/>
              <a:gdLst>
                <a:gd name="connsiteX0" fmla="*/ 5596 w 974860"/>
                <a:gd name="connsiteY0" fmla="*/ 12399 h 222896"/>
                <a:gd name="connsiteX1" fmla="*/ 383548 w 974860"/>
                <a:gd name="connsiteY1" fmla="*/ 55071 h 222896"/>
                <a:gd name="connsiteX2" fmla="*/ 718828 w 974860"/>
                <a:gd name="connsiteY2" fmla="*/ 207 h 222896"/>
                <a:gd name="connsiteX3" fmla="*/ 974860 w 974860"/>
                <a:gd name="connsiteY3" fmla="*/ 79455 h 222896"/>
                <a:gd name="connsiteX4" fmla="*/ 718828 w 974860"/>
                <a:gd name="connsiteY4" fmla="*/ 201375 h 222896"/>
                <a:gd name="connsiteX5" fmla="*/ 194572 w 974860"/>
                <a:gd name="connsiteY5" fmla="*/ 207471 h 222896"/>
                <a:gd name="connsiteX6" fmla="*/ 5596 w 974860"/>
                <a:gd name="connsiteY6" fmla="*/ 12399 h 222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0" h="222896">
                  <a:moveTo>
                    <a:pt x="5596" y="12399"/>
                  </a:moveTo>
                  <a:cubicBezTo>
                    <a:pt x="37092" y="-13001"/>
                    <a:pt x="264676" y="57103"/>
                    <a:pt x="383548" y="55071"/>
                  </a:cubicBezTo>
                  <a:cubicBezTo>
                    <a:pt x="502420" y="53039"/>
                    <a:pt x="620276" y="-3857"/>
                    <a:pt x="718828" y="207"/>
                  </a:cubicBezTo>
                  <a:cubicBezTo>
                    <a:pt x="817380" y="4271"/>
                    <a:pt x="974860" y="45927"/>
                    <a:pt x="974860" y="79455"/>
                  </a:cubicBezTo>
                  <a:cubicBezTo>
                    <a:pt x="974860" y="112983"/>
                    <a:pt x="848876" y="180039"/>
                    <a:pt x="718828" y="201375"/>
                  </a:cubicBezTo>
                  <a:cubicBezTo>
                    <a:pt x="588780" y="222711"/>
                    <a:pt x="308364" y="233887"/>
                    <a:pt x="194572" y="207471"/>
                  </a:cubicBezTo>
                  <a:cubicBezTo>
                    <a:pt x="80780" y="181055"/>
                    <a:pt x="-25900" y="37799"/>
                    <a:pt x="5596" y="1239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4367DA45-74A3-FD30-F6C5-E2C7FCD2221A}"/>
              </a:ext>
            </a:extLst>
          </p:cNvPr>
          <p:cNvSpPr/>
          <p:nvPr/>
        </p:nvSpPr>
        <p:spPr>
          <a:xfrm rot="648023">
            <a:off x="1733635" y="2450713"/>
            <a:ext cx="179686" cy="621655"/>
          </a:xfrm>
          <a:custGeom>
            <a:avLst/>
            <a:gdLst>
              <a:gd name="connsiteX0" fmla="*/ 44744 w 179686"/>
              <a:gd name="connsiteY0" fmla="*/ 12802 h 621655"/>
              <a:gd name="connsiteX1" fmla="*/ 2072 w 179686"/>
              <a:gd name="connsiteY1" fmla="*/ 122530 h 621655"/>
              <a:gd name="connsiteX2" fmla="*/ 99608 w 179686"/>
              <a:gd name="connsiteY2" fmla="*/ 610210 h 621655"/>
              <a:gd name="connsiteX3" fmla="*/ 105704 w 179686"/>
              <a:gd name="connsiteY3" fmla="*/ 457810 h 621655"/>
              <a:gd name="connsiteX4" fmla="*/ 178856 w 179686"/>
              <a:gd name="connsiteY4" fmla="*/ 348082 h 621655"/>
              <a:gd name="connsiteX5" fmla="*/ 44744 w 179686"/>
              <a:gd name="connsiteY5" fmla="*/ 12802 h 62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686" h="621655">
                <a:moveTo>
                  <a:pt x="44744" y="12802"/>
                </a:moveTo>
                <a:cubicBezTo>
                  <a:pt x="15280" y="-24790"/>
                  <a:pt x="-7072" y="22962"/>
                  <a:pt x="2072" y="122530"/>
                </a:cubicBezTo>
                <a:cubicBezTo>
                  <a:pt x="11216" y="222098"/>
                  <a:pt x="82336" y="554330"/>
                  <a:pt x="99608" y="610210"/>
                </a:cubicBezTo>
                <a:cubicBezTo>
                  <a:pt x="116880" y="666090"/>
                  <a:pt x="92496" y="501498"/>
                  <a:pt x="105704" y="457810"/>
                </a:cubicBezTo>
                <a:cubicBezTo>
                  <a:pt x="118912" y="414122"/>
                  <a:pt x="188000" y="419202"/>
                  <a:pt x="178856" y="348082"/>
                </a:cubicBezTo>
                <a:cubicBezTo>
                  <a:pt x="169712" y="276962"/>
                  <a:pt x="74208" y="50394"/>
                  <a:pt x="44744" y="128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6D73D6A-F426-F840-ECDD-56746CAF314B}"/>
              </a:ext>
            </a:extLst>
          </p:cNvPr>
          <p:cNvGrpSpPr/>
          <p:nvPr/>
        </p:nvGrpSpPr>
        <p:grpSpPr>
          <a:xfrm>
            <a:off x="1395527" y="3130460"/>
            <a:ext cx="736124" cy="781427"/>
            <a:chOff x="1395527" y="3130460"/>
            <a:chExt cx="736124" cy="781427"/>
          </a:xfrm>
        </p:grpSpPr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EB2FA9EB-D7C4-1C3C-1974-AFBEA374EB71}"/>
                </a:ext>
              </a:extLst>
            </p:cNvPr>
            <p:cNvSpPr/>
            <p:nvPr/>
          </p:nvSpPr>
          <p:spPr>
            <a:xfrm>
              <a:off x="1395527" y="3220790"/>
              <a:ext cx="271417" cy="691097"/>
            </a:xfrm>
            <a:custGeom>
              <a:avLst/>
              <a:gdLst>
                <a:gd name="connsiteX0" fmla="*/ 37033 w 271417"/>
                <a:gd name="connsiteY0" fmla="*/ 10090 h 691097"/>
                <a:gd name="connsiteX1" fmla="*/ 55321 w 271417"/>
                <a:gd name="connsiteY1" fmla="*/ 266122 h 691097"/>
                <a:gd name="connsiteX2" fmla="*/ 457 w 271417"/>
                <a:gd name="connsiteY2" fmla="*/ 461194 h 691097"/>
                <a:gd name="connsiteX3" fmla="*/ 37033 w 271417"/>
                <a:gd name="connsiteY3" fmla="*/ 680650 h 691097"/>
                <a:gd name="connsiteX4" fmla="*/ 165049 w 271417"/>
                <a:gd name="connsiteY4" fmla="*/ 625786 h 691097"/>
                <a:gd name="connsiteX5" fmla="*/ 219913 w 271417"/>
                <a:gd name="connsiteY5" fmla="*/ 363658 h 691097"/>
                <a:gd name="connsiteX6" fmla="*/ 262585 w 271417"/>
                <a:gd name="connsiteY6" fmla="*/ 83242 h 691097"/>
                <a:gd name="connsiteX7" fmla="*/ 37033 w 271417"/>
                <a:gd name="connsiteY7" fmla="*/ 10090 h 6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1417" h="691097">
                  <a:moveTo>
                    <a:pt x="37033" y="10090"/>
                  </a:moveTo>
                  <a:cubicBezTo>
                    <a:pt x="2489" y="40570"/>
                    <a:pt x="61417" y="190938"/>
                    <a:pt x="55321" y="266122"/>
                  </a:cubicBezTo>
                  <a:cubicBezTo>
                    <a:pt x="49225" y="341306"/>
                    <a:pt x="3505" y="392106"/>
                    <a:pt x="457" y="461194"/>
                  </a:cubicBezTo>
                  <a:cubicBezTo>
                    <a:pt x="-2591" y="530282"/>
                    <a:pt x="9601" y="653218"/>
                    <a:pt x="37033" y="680650"/>
                  </a:cubicBezTo>
                  <a:cubicBezTo>
                    <a:pt x="64465" y="708082"/>
                    <a:pt x="134569" y="678618"/>
                    <a:pt x="165049" y="625786"/>
                  </a:cubicBezTo>
                  <a:cubicBezTo>
                    <a:pt x="195529" y="572954"/>
                    <a:pt x="203657" y="454082"/>
                    <a:pt x="219913" y="363658"/>
                  </a:cubicBezTo>
                  <a:cubicBezTo>
                    <a:pt x="236169" y="273234"/>
                    <a:pt x="293065" y="144202"/>
                    <a:pt x="262585" y="83242"/>
                  </a:cubicBezTo>
                  <a:cubicBezTo>
                    <a:pt x="232105" y="22282"/>
                    <a:pt x="71577" y="-20390"/>
                    <a:pt x="37033" y="1009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5CF93FA4-5755-87FE-0EF3-4413334251EE}"/>
                </a:ext>
              </a:extLst>
            </p:cNvPr>
            <p:cNvSpPr/>
            <p:nvPr/>
          </p:nvSpPr>
          <p:spPr>
            <a:xfrm>
              <a:off x="1663102" y="3130460"/>
              <a:ext cx="468549" cy="758038"/>
            </a:xfrm>
            <a:custGeom>
              <a:avLst/>
              <a:gdLst>
                <a:gd name="connsiteX0" fmla="*/ 74258 w 468549"/>
                <a:gd name="connsiteY0" fmla="*/ 2884 h 758038"/>
                <a:gd name="connsiteX1" fmla="*/ 62066 w 468549"/>
                <a:gd name="connsiteY1" fmla="*/ 380836 h 758038"/>
                <a:gd name="connsiteX2" fmla="*/ 49874 w 468549"/>
                <a:gd name="connsiteY2" fmla="*/ 716116 h 758038"/>
                <a:gd name="connsiteX3" fmla="*/ 19394 w 468549"/>
                <a:gd name="connsiteY3" fmla="*/ 752692 h 758038"/>
                <a:gd name="connsiteX4" fmla="*/ 379058 w 468549"/>
                <a:gd name="connsiteY4" fmla="*/ 740500 h 758038"/>
                <a:gd name="connsiteX5" fmla="*/ 464402 w 468549"/>
                <a:gd name="connsiteY5" fmla="*/ 594196 h 758038"/>
                <a:gd name="connsiteX6" fmla="*/ 446114 w 468549"/>
                <a:gd name="connsiteY6" fmla="*/ 338164 h 758038"/>
                <a:gd name="connsiteX7" fmla="*/ 366866 w 468549"/>
                <a:gd name="connsiteY7" fmla="*/ 399124 h 758038"/>
                <a:gd name="connsiteX8" fmla="*/ 238850 w 468549"/>
                <a:gd name="connsiteY8" fmla="*/ 527140 h 758038"/>
                <a:gd name="connsiteX9" fmla="*/ 232754 w 468549"/>
                <a:gd name="connsiteY9" fmla="*/ 222340 h 758038"/>
                <a:gd name="connsiteX10" fmla="*/ 74258 w 468549"/>
                <a:gd name="connsiteY10" fmla="*/ 2884 h 75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8549" h="758038">
                  <a:moveTo>
                    <a:pt x="74258" y="2884"/>
                  </a:moveTo>
                  <a:cubicBezTo>
                    <a:pt x="45810" y="29300"/>
                    <a:pt x="66130" y="261964"/>
                    <a:pt x="62066" y="380836"/>
                  </a:cubicBezTo>
                  <a:cubicBezTo>
                    <a:pt x="58002" y="499708"/>
                    <a:pt x="56986" y="654140"/>
                    <a:pt x="49874" y="716116"/>
                  </a:cubicBezTo>
                  <a:cubicBezTo>
                    <a:pt x="42762" y="778092"/>
                    <a:pt x="-35470" y="748628"/>
                    <a:pt x="19394" y="752692"/>
                  </a:cubicBezTo>
                  <a:cubicBezTo>
                    <a:pt x="74258" y="756756"/>
                    <a:pt x="304890" y="766916"/>
                    <a:pt x="379058" y="740500"/>
                  </a:cubicBezTo>
                  <a:cubicBezTo>
                    <a:pt x="453226" y="714084"/>
                    <a:pt x="453226" y="661252"/>
                    <a:pt x="464402" y="594196"/>
                  </a:cubicBezTo>
                  <a:cubicBezTo>
                    <a:pt x="475578" y="527140"/>
                    <a:pt x="462370" y="370676"/>
                    <a:pt x="446114" y="338164"/>
                  </a:cubicBezTo>
                  <a:cubicBezTo>
                    <a:pt x="429858" y="305652"/>
                    <a:pt x="401410" y="367628"/>
                    <a:pt x="366866" y="399124"/>
                  </a:cubicBezTo>
                  <a:cubicBezTo>
                    <a:pt x="332322" y="430620"/>
                    <a:pt x="261202" y="556604"/>
                    <a:pt x="238850" y="527140"/>
                  </a:cubicBezTo>
                  <a:cubicBezTo>
                    <a:pt x="216498" y="497676"/>
                    <a:pt x="257138" y="306668"/>
                    <a:pt x="232754" y="222340"/>
                  </a:cubicBezTo>
                  <a:cubicBezTo>
                    <a:pt x="208370" y="138012"/>
                    <a:pt x="102706" y="-23532"/>
                    <a:pt x="74258" y="288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D4957C1-C539-F0C4-15DB-D2E8C657C5BE}"/>
              </a:ext>
            </a:extLst>
          </p:cNvPr>
          <p:cNvGrpSpPr/>
          <p:nvPr/>
        </p:nvGrpSpPr>
        <p:grpSpPr>
          <a:xfrm>
            <a:off x="1296748" y="3923016"/>
            <a:ext cx="904246" cy="803815"/>
            <a:chOff x="1296748" y="3923016"/>
            <a:chExt cx="904246" cy="803815"/>
          </a:xfrm>
        </p:grpSpPr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F850DC79-6F5C-308F-E6AD-21E3A5506611}"/>
                </a:ext>
              </a:extLst>
            </p:cNvPr>
            <p:cNvSpPr/>
            <p:nvPr/>
          </p:nvSpPr>
          <p:spPr>
            <a:xfrm>
              <a:off x="1296748" y="4066032"/>
              <a:ext cx="904246" cy="270033"/>
            </a:xfrm>
            <a:custGeom>
              <a:avLst/>
              <a:gdLst>
                <a:gd name="connsiteX0" fmla="*/ 50468 w 904246"/>
                <a:gd name="connsiteY0" fmla="*/ 0 h 270033"/>
                <a:gd name="connsiteX1" fmla="*/ 99236 w 904246"/>
                <a:gd name="connsiteY1" fmla="*/ 115824 h 270033"/>
                <a:gd name="connsiteX2" fmla="*/ 7796 w 904246"/>
                <a:gd name="connsiteY2" fmla="*/ 225552 h 270033"/>
                <a:gd name="connsiteX3" fmla="*/ 336980 w 904246"/>
                <a:gd name="connsiteY3" fmla="*/ 219456 h 270033"/>
                <a:gd name="connsiteX4" fmla="*/ 873428 w 904246"/>
                <a:gd name="connsiteY4" fmla="*/ 262128 h 270033"/>
                <a:gd name="connsiteX5" fmla="*/ 800276 w 904246"/>
                <a:gd name="connsiteY5" fmla="*/ 36576 h 270033"/>
                <a:gd name="connsiteX6" fmla="*/ 477188 w 904246"/>
                <a:gd name="connsiteY6" fmla="*/ 18288 h 270033"/>
                <a:gd name="connsiteX7" fmla="*/ 50468 w 904246"/>
                <a:gd name="connsiteY7" fmla="*/ 0 h 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4246" h="270033">
                  <a:moveTo>
                    <a:pt x="50468" y="0"/>
                  </a:moveTo>
                  <a:cubicBezTo>
                    <a:pt x="78408" y="39116"/>
                    <a:pt x="106348" y="78232"/>
                    <a:pt x="99236" y="115824"/>
                  </a:cubicBezTo>
                  <a:cubicBezTo>
                    <a:pt x="92124" y="153416"/>
                    <a:pt x="-31828" y="208280"/>
                    <a:pt x="7796" y="225552"/>
                  </a:cubicBezTo>
                  <a:cubicBezTo>
                    <a:pt x="47420" y="242824"/>
                    <a:pt x="192708" y="213360"/>
                    <a:pt x="336980" y="219456"/>
                  </a:cubicBezTo>
                  <a:cubicBezTo>
                    <a:pt x="481252" y="225552"/>
                    <a:pt x="796212" y="292608"/>
                    <a:pt x="873428" y="262128"/>
                  </a:cubicBezTo>
                  <a:cubicBezTo>
                    <a:pt x="950644" y="231648"/>
                    <a:pt x="866316" y="77216"/>
                    <a:pt x="800276" y="36576"/>
                  </a:cubicBezTo>
                  <a:cubicBezTo>
                    <a:pt x="734236" y="-4064"/>
                    <a:pt x="477188" y="18288"/>
                    <a:pt x="477188" y="18288"/>
                  </a:cubicBezTo>
                  <a:lnTo>
                    <a:pt x="5046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73966328-2D62-C5BC-B89D-72F5BC118E28}"/>
                </a:ext>
              </a:extLst>
            </p:cNvPr>
            <p:cNvSpPr/>
            <p:nvPr/>
          </p:nvSpPr>
          <p:spPr>
            <a:xfrm>
              <a:off x="1392142" y="3923016"/>
              <a:ext cx="502349" cy="736732"/>
            </a:xfrm>
            <a:custGeom>
              <a:avLst/>
              <a:gdLst>
                <a:gd name="connsiteX0" fmla="*/ 259874 w 502349"/>
                <a:gd name="connsiteY0" fmla="*/ 2808 h 736732"/>
                <a:gd name="connsiteX1" fmla="*/ 326930 w 502349"/>
                <a:gd name="connsiteY1" fmla="*/ 161304 h 736732"/>
                <a:gd name="connsiteX2" fmla="*/ 272066 w 502349"/>
                <a:gd name="connsiteY2" fmla="*/ 374664 h 736732"/>
                <a:gd name="connsiteX3" fmla="*/ 95282 w 502349"/>
                <a:gd name="connsiteY3" fmla="*/ 508776 h 736732"/>
                <a:gd name="connsiteX4" fmla="*/ 58706 w 502349"/>
                <a:gd name="connsiteY4" fmla="*/ 533160 h 736732"/>
                <a:gd name="connsiteX5" fmla="*/ 3842 w 502349"/>
                <a:gd name="connsiteY5" fmla="*/ 734328 h 736732"/>
                <a:gd name="connsiteX6" fmla="*/ 174530 w 502349"/>
                <a:gd name="connsiteY6" fmla="*/ 636792 h 736732"/>
                <a:gd name="connsiteX7" fmla="*/ 381794 w 502349"/>
                <a:gd name="connsiteY7" fmla="*/ 527064 h 736732"/>
                <a:gd name="connsiteX8" fmla="*/ 467138 w 502349"/>
                <a:gd name="connsiteY8" fmla="*/ 356376 h 736732"/>
                <a:gd name="connsiteX9" fmla="*/ 491522 w 502349"/>
                <a:gd name="connsiteY9" fmla="*/ 82056 h 736732"/>
                <a:gd name="connsiteX10" fmla="*/ 259874 w 502349"/>
                <a:gd name="connsiteY10" fmla="*/ 2808 h 73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2349" h="736732">
                  <a:moveTo>
                    <a:pt x="259874" y="2808"/>
                  </a:moveTo>
                  <a:cubicBezTo>
                    <a:pt x="232442" y="16016"/>
                    <a:pt x="324898" y="99328"/>
                    <a:pt x="326930" y="161304"/>
                  </a:cubicBezTo>
                  <a:cubicBezTo>
                    <a:pt x="328962" y="223280"/>
                    <a:pt x="310674" y="316752"/>
                    <a:pt x="272066" y="374664"/>
                  </a:cubicBezTo>
                  <a:cubicBezTo>
                    <a:pt x="233458" y="432576"/>
                    <a:pt x="95282" y="508776"/>
                    <a:pt x="95282" y="508776"/>
                  </a:cubicBezTo>
                  <a:cubicBezTo>
                    <a:pt x="59722" y="535192"/>
                    <a:pt x="73946" y="495568"/>
                    <a:pt x="58706" y="533160"/>
                  </a:cubicBezTo>
                  <a:cubicBezTo>
                    <a:pt x="43466" y="570752"/>
                    <a:pt x="-15462" y="717056"/>
                    <a:pt x="3842" y="734328"/>
                  </a:cubicBezTo>
                  <a:cubicBezTo>
                    <a:pt x="23146" y="751600"/>
                    <a:pt x="111538" y="671336"/>
                    <a:pt x="174530" y="636792"/>
                  </a:cubicBezTo>
                  <a:cubicBezTo>
                    <a:pt x="237522" y="602248"/>
                    <a:pt x="333026" y="573800"/>
                    <a:pt x="381794" y="527064"/>
                  </a:cubicBezTo>
                  <a:cubicBezTo>
                    <a:pt x="430562" y="480328"/>
                    <a:pt x="448850" y="430544"/>
                    <a:pt x="467138" y="356376"/>
                  </a:cubicBezTo>
                  <a:cubicBezTo>
                    <a:pt x="485426" y="282208"/>
                    <a:pt x="519970" y="139968"/>
                    <a:pt x="491522" y="82056"/>
                  </a:cubicBezTo>
                  <a:cubicBezTo>
                    <a:pt x="463074" y="24144"/>
                    <a:pt x="287306" y="-10400"/>
                    <a:pt x="259874" y="28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4C5DDB7D-3FE8-BDB3-B45E-3F5569EEA9CE}"/>
                </a:ext>
              </a:extLst>
            </p:cNvPr>
            <p:cNvSpPr/>
            <p:nvPr/>
          </p:nvSpPr>
          <p:spPr>
            <a:xfrm>
              <a:off x="1757312" y="4248010"/>
              <a:ext cx="403878" cy="478821"/>
            </a:xfrm>
            <a:custGeom>
              <a:avLst/>
              <a:gdLst>
                <a:gd name="connsiteX0" fmla="*/ 4432 w 403878"/>
                <a:gd name="connsiteY0" fmla="*/ 902 h 478821"/>
                <a:gd name="connsiteX1" fmla="*/ 114160 w 403878"/>
                <a:gd name="connsiteY1" fmla="*/ 135014 h 478821"/>
                <a:gd name="connsiteX2" fmla="*/ 278752 w 403878"/>
                <a:gd name="connsiteY2" fmla="*/ 189878 h 478821"/>
                <a:gd name="connsiteX3" fmla="*/ 333616 w 403878"/>
                <a:gd name="connsiteY3" fmla="*/ 250838 h 478821"/>
                <a:gd name="connsiteX4" fmla="*/ 400672 w 403878"/>
                <a:gd name="connsiteY4" fmla="*/ 476390 h 478821"/>
                <a:gd name="connsiteX5" fmla="*/ 223888 w 403878"/>
                <a:gd name="connsiteY5" fmla="*/ 360566 h 478821"/>
                <a:gd name="connsiteX6" fmla="*/ 41008 w 403878"/>
                <a:gd name="connsiteY6" fmla="*/ 208166 h 478821"/>
                <a:gd name="connsiteX7" fmla="*/ 4432 w 403878"/>
                <a:gd name="connsiteY7" fmla="*/ 902 h 47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878" h="478821">
                  <a:moveTo>
                    <a:pt x="4432" y="902"/>
                  </a:moveTo>
                  <a:cubicBezTo>
                    <a:pt x="16624" y="-11290"/>
                    <a:pt x="68440" y="103518"/>
                    <a:pt x="114160" y="135014"/>
                  </a:cubicBezTo>
                  <a:cubicBezTo>
                    <a:pt x="159880" y="166510"/>
                    <a:pt x="242176" y="170574"/>
                    <a:pt x="278752" y="189878"/>
                  </a:cubicBezTo>
                  <a:cubicBezTo>
                    <a:pt x="315328" y="209182"/>
                    <a:pt x="313296" y="203086"/>
                    <a:pt x="333616" y="250838"/>
                  </a:cubicBezTo>
                  <a:cubicBezTo>
                    <a:pt x="353936" y="298590"/>
                    <a:pt x="418960" y="458102"/>
                    <a:pt x="400672" y="476390"/>
                  </a:cubicBezTo>
                  <a:cubicBezTo>
                    <a:pt x="382384" y="494678"/>
                    <a:pt x="283832" y="405270"/>
                    <a:pt x="223888" y="360566"/>
                  </a:cubicBezTo>
                  <a:cubicBezTo>
                    <a:pt x="163944" y="315862"/>
                    <a:pt x="76568" y="268110"/>
                    <a:pt x="41008" y="208166"/>
                  </a:cubicBezTo>
                  <a:cubicBezTo>
                    <a:pt x="5448" y="148222"/>
                    <a:pt x="-7760" y="13094"/>
                    <a:pt x="4432" y="90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CEEB7A06-93D5-F4F6-AB0A-D23E4E27962A}"/>
              </a:ext>
            </a:extLst>
          </p:cNvPr>
          <p:cNvGrpSpPr/>
          <p:nvPr/>
        </p:nvGrpSpPr>
        <p:grpSpPr>
          <a:xfrm>
            <a:off x="1258062" y="4719765"/>
            <a:ext cx="996341" cy="730558"/>
            <a:chOff x="1258062" y="4719765"/>
            <a:chExt cx="996341" cy="730558"/>
          </a:xfrm>
        </p:grpSpPr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BBCFBCBE-A218-9DBC-9836-47B0B03B6913}"/>
                </a:ext>
              </a:extLst>
            </p:cNvPr>
            <p:cNvSpPr/>
            <p:nvPr/>
          </p:nvSpPr>
          <p:spPr>
            <a:xfrm>
              <a:off x="1421172" y="4735546"/>
              <a:ext cx="249531" cy="103759"/>
            </a:xfrm>
            <a:custGeom>
              <a:avLst/>
              <a:gdLst>
                <a:gd name="connsiteX0" fmla="*/ 5292 w 249531"/>
                <a:gd name="connsiteY0" fmla="*/ 1046 h 103759"/>
                <a:gd name="connsiteX1" fmla="*/ 66252 w 249531"/>
                <a:gd name="connsiteY1" fmla="*/ 43718 h 103759"/>
                <a:gd name="connsiteX2" fmla="*/ 182076 w 249531"/>
                <a:gd name="connsiteY2" fmla="*/ 98582 h 103759"/>
                <a:gd name="connsiteX3" fmla="*/ 249132 w 249531"/>
                <a:gd name="connsiteY3" fmla="*/ 92486 h 103759"/>
                <a:gd name="connsiteX4" fmla="*/ 200364 w 249531"/>
                <a:gd name="connsiteY4" fmla="*/ 19334 h 103759"/>
                <a:gd name="connsiteX5" fmla="*/ 5292 w 249531"/>
                <a:gd name="connsiteY5" fmla="*/ 1046 h 10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531" h="103759">
                  <a:moveTo>
                    <a:pt x="5292" y="1046"/>
                  </a:moveTo>
                  <a:cubicBezTo>
                    <a:pt x="-17060" y="5110"/>
                    <a:pt x="36788" y="27462"/>
                    <a:pt x="66252" y="43718"/>
                  </a:cubicBezTo>
                  <a:cubicBezTo>
                    <a:pt x="95716" y="59974"/>
                    <a:pt x="151596" y="90454"/>
                    <a:pt x="182076" y="98582"/>
                  </a:cubicBezTo>
                  <a:cubicBezTo>
                    <a:pt x="212556" y="106710"/>
                    <a:pt x="246084" y="105694"/>
                    <a:pt x="249132" y="92486"/>
                  </a:cubicBezTo>
                  <a:cubicBezTo>
                    <a:pt x="252180" y="79278"/>
                    <a:pt x="237956" y="33558"/>
                    <a:pt x="200364" y="19334"/>
                  </a:cubicBezTo>
                  <a:cubicBezTo>
                    <a:pt x="162772" y="5110"/>
                    <a:pt x="27644" y="-3018"/>
                    <a:pt x="5292" y="104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2A9AB619-E693-3240-ED7D-96A64215ED3C}"/>
                </a:ext>
              </a:extLst>
            </p:cNvPr>
            <p:cNvSpPr/>
            <p:nvPr/>
          </p:nvSpPr>
          <p:spPr>
            <a:xfrm>
              <a:off x="1630570" y="4723995"/>
              <a:ext cx="257158" cy="162073"/>
            </a:xfrm>
            <a:custGeom>
              <a:avLst/>
              <a:gdLst>
                <a:gd name="connsiteX0" fmla="*/ 33638 w 257158"/>
                <a:gd name="connsiteY0" fmla="*/ 158901 h 162073"/>
                <a:gd name="connsiteX1" fmla="*/ 39734 w 257158"/>
                <a:gd name="connsiteY1" fmla="*/ 12597 h 162073"/>
                <a:gd name="connsiteX2" fmla="*/ 143366 w 257158"/>
                <a:gd name="connsiteY2" fmla="*/ 12597 h 162073"/>
                <a:gd name="connsiteX3" fmla="*/ 228710 w 257158"/>
                <a:gd name="connsiteY3" fmla="*/ 55269 h 162073"/>
                <a:gd name="connsiteX4" fmla="*/ 240902 w 257158"/>
                <a:gd name="connsiteY4" fmla="*/ 85749 h 162073"/>
                <a:gd name="connsiteX5" fmla="*/ 15350 w 257158"/>
                <a:gd name="connsiteY5" fmla="*/ 110133 h 162073"/>
                <a:gd name="connsiteX6" fmla="*/ 33638 w 257158"/>
                <a:gd name="connsiteY6" fmla="*/ 158901 h 16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158" h="162073">
                  <a:moveTo>
                    <a:pt x="33638" y="158901"/>
                  </a:moveTo>
                  <a:cubicBezTo>
                    <a:pt x="37702" y="142645"/>
                    <a:pt x="21446" y="36981"/>
                    <a:pt x="39734" y="12597"/>
                  </a:cubicBezTo>
                  <a:cubicBezTo>
                    <a:pt x="58022" y="-11787"/>
                    <a:pt x="111870" y="5485"/>
                    <a:pt x="143366" y="12597"/>
                  </a:cubicBezTo>
                  <a:cubicBezTo>
                    <a:pt x="174862" y="19709"/>
                    <a:pt x="212454" y="43077"/>
                    <a:pt x="228710" y="55269"/>
                  </a:cubicBezTo>
                  <a:cubicBezTo>
                    <a:pt x="244966" y="67461"/>
                    <a:pt x="276462" y="76605"/>
                    <a:pt x="240902" y="85749"/>
                  </a:cubicBezTo>
                  <a:cubicBezTo>
                    <a:pt x="205342" y="94893"/>
                    <a:pt x="57006" y="95909"/>
                    <a:pt x="15350" y="110133"/>
                  </a:cubicBezTo>
                  <a:cubicBezTo>
                    <a:pt x="-26306" y="124357"/>
                    <a:pt x="29574" y="175157"/>
                    <a:pt x="33638" y="1589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598AD92B-BD7C-930E-79F3-B57F130A0F5A}"/>
                </a:ext>
              </a:extLst>
            </p:cNvPr>
            <p:cNvSpPr/>
            <p:nvPr/>
          </p:nvSpPr>
          <p:spPr>
            <a:xfrm>
              <a:off x="1838757" y="4719765"/>
              <a:ext cx="273523" cy="130283"/>
            </a:xfrm>
            <a:custGeom>
              <a:avLst/>
              <a:gdLst>
                <a:gd name="connsiteX0" fmla="*/ 2235 w 273523"/>
                <a:gd name="connsiteY0" fmla="*/ 126555 h 130283"/>
                <a:gd name="connsiteX1" fmla="*/ 81483 w 273523"/>
                <a:gd name="connsiteY1" fmla="*/ 16827 h 130283"/>
                <a:gd name="connsiteX2" fmla="*/ 270459 w 273523"/>
                <a:gd name="connsiteY2" fmla="*/ 4635 h 130283"/>
                <a:gd name="connsiteX3" fmla="*/ 203403 w 273523"/>
                <a:gd name="connsiteY3" fmla="*/ 59499 h 130283"/>
                <a:gd name="connsiteX4" fmla="*/ 160731 w 273523"/>
                <a:gd name="connsiteY4" fmla="*/ 102171 h 130283"/>
                <a:gd name="connsiteX5" fmla="*/ 2235 w 273523"/>
                <a:gd name="connsiteY5" fmla="*/ 126555 h 13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523" h="130283">
                  <a:moveTo>
                    <a:pt x="2235" y="126555"/>
                  </a:moveTo>
                  <a:cubicBezTo>
                    <a:pt x="-10973" y="112331"/>
                    <a:pt x="36779" y="37147"/>
                    <a:pt x="81483" y="16827"/>
                  </a:cubicBezTo>
                  <a:cubicBezTo>
                    <a:pt x="126187" y="-3493"/>
                    <a:pt x="250139" y="-2477"/>
                    <a:pt x="270459" y="4635"/>
                  </a:cubicBezTo>
                  <a:cubicBezTo>
                    <a:pt x="290779" y="11747"/>
                    <a:pt x="203403" y="59499"/>
                    <a:pt x="203403" y="59499"/>
                  </a:cubicBezTo>
                  <a:cubicBezTo>
                    <a:pt x="185115" y="75755"/>
                    <a:pt x="189179" y="94043"/>
                    <a:pt x="160731" y="102171"/>
                  </a:cubicBezTo>
                  <a:cubicBezTo>
                    <a:pt x="132283" y="110299"/>
                    <a:pt x="15443" y="140779"/>
                    <a:pt x="2235" y="12655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3DD00588-D46A-ABD7-F660-2C01497E4507}"/>
                </a:ext>
              </a:extLst>
            </p:cNvPr>
            <p:cNvSpPr/>
            <p:nvPr/>
          </p:nvSpPr>
          <p:spPr>
            <a:xfrm>
              <a:off x="1376836" y="4782093"/>
              <a:ext cx="250949" cy="249615"/>
            </a:xfrm>
            <a:custGeom>
              <a:avLst/>
              <a:gdLst>
                <a:gd name="connsiteX0" fmla="*/ 6956 w 250949"/>
                <a:gd name="connsiteY0" fmla="*/ 9363 h 249615"/>
                <a:gd name="connsiteX1" fmla="*/ 43532 w 250949"/>
                <a:gd name="connsiteY1" fmla="*/ 70323 h 249615"/>
                <a:gd name="connsiteX2" fmla="*/ 43532 w 250949"/>
                <a:gd name="connsiteY2" fmla="*/ 241011 h 249615"/>
                <a:gd name="connsiteX3" fmla="*/ 189836 w 250949"/>
                <a:gd name="connsiteY3" fmla="*/ 204435 h 249615"/>
                <a:gd name="connsiteX4" fmla="*/ 250796 w 250949"/>
                <a:gd name="connsiteY4" fmla="*/ 33747 h 249615"/>
                <a:gd name="connsiteX5" fmla="*/ 202028 w 250949"/>
                <a:gd name="connsiteY5" fmla="*/ 3267 h 249615"/>
                <a:gd name="connsiteX6" fmla="*/ 6956 w 250949"/>
                <a:gd name="connsiteY6" fmla="*/ 9363 h 24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949" h="249615">
                  <a:moveTo>
                    <a:pt x="6956" y="9363"/>
                  </a:moveTo>
                  <a:cubicBezTo>
                    <a:pt x="-19460" y="20539"/>
                    <a:pt x="37436" y="31715"/>
                    <a:pt x="43532" y="70323"/>
                  </a:cubicBezTo>
                  <a:cubicBezTo>
                    <a:pt x="49628" y="108931"/>
                    <a:pt x="19148" y="218659"/>
                    <a:pt x="43532" y="241011"/>
                  </a:cubicBezTo>
                  <a:cubicBezTo>
                    <a:pt x="67916" y="263363"/>
                    <a:pt x="155292" y="238979"/>
                    <a:pt x="189836" y="204435"/>
                  </a:cubicBezTo>
                  <a:cubicBezTo>
                    <a:pt x="224380" y="169891"/>
                    <a:pt x="248764" y="67275"/>
                    <a:pt x="250796" y="33747"/>
                  </a:cubicBezTo>
                  <a:cubicBezTo>
                    <a:pt x="252828" y="219"/>
                    <a:pt x="234540" y="8347"/>
                    <a:pt x="202028" y="3267"/>
                  </a:cubicBezTo>
                  <a:cubicBezTo>
                    <a:pt x="169516" y="-1813"/>
                    <a:pt x="33372" y="-1813"/>
                    <a:pt x="6956" y="93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5421E1B5-89A0-CB3D-2656-8EA07A7207F7}"/>
                </a:ext>
              </a:extLst>
            </p:cNvPr>
            <p:cNvSpPr/>
            <p:nvPr/>
          </p:nvSpPr>
          <p:spPr>
            <a:xfrm>
              <a:off x="1496767" y="4791663"/>
              <a:ext cx="653420" cy="186039"/>
            </a:xfrm>
            <a:custGeom>
              <a:avLst/>
              <a:gdLst>
                <a:gd name="connsiteX0" fmla="*/ 21137 w 653420"/>
                <a:gd name="connsiteY0" fmla="*/ 5889 h 186039"/>
                <a:gd name="connsiteX1" fmla="*/ 600257 w 653420"/>
                <a:gd name="connsiteY1" fmla="*/ 18081 h 186039"/>
                <a:gd name="connsiteX2" fmla="*/ 630737 w 653420"/>
                <a:gd name="connsiteY2" fmla="*/ 91233 h 186039"/>
                <a:gd name="connsiteX3" fmla="*/ 630737 w 653420"/>
                <a:gd name="connsiteY3" fmla="*/ 182673 h 186039"/>
                <a:gd name="connsiteX4" fmla="*/ 527105 w 653420"/>
                <a:gd name="connsiteY4" fmla="*/ 164385 h 186039"/>
                <a:gd name="connsiteX5" fmla="*/ 478337 w 653420"/>
                <a:gd name="connsiteY5" fmla="*/ 146097 h 186039"/>
                <a:gd name="connsiteX6" fmla="*/ 240593 w 653420"/>
                <a:gd name="connsiteY6" fmla="*/ 133905 h 186039"/>
                <a:gd name="connsiteX7" fmla="*/ 136961 w 653420"/>
                <a:gd name="connsiteY7" fmla="*/ 97329 h 186039"/>
                <a:gd name="connsiteX8" fmla="*/ 21137 w 653420"/>
                <a:gd name="connsiteY8" fmla="*/ 5889 h 18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3420" h="186039">
                  <a:moveTo>
                    <a:pt x="21137" y="5889"/>
                  </a:moveTo>
                  <a:cubicBezTo>
                    <a:pt x="98353" y="-7319"/>
                    <a:pt x="498657" y="3857"/>
                    <a:pt x="600257" y="18081"/>
                  </a:cubicBezTo>
                  <a:cubicBezTo>
                    <a:pt x="701857" y="32305"/>
                    <a:pt x="625657" y="63801"/>
                    <a:pt x="630737" y="91233"/>
                  </a:cubicBezTo>
                  <a:cubicBezTo>
                    <a:pt x="635817" y="118665"/>
                    <a:pt x="648009" y="170481"/>
                    <a:pt x="630737" y="182673"/>
                  </a:cubicBezTo>
                  <a:cubicBezTo>
                    <a:pt x="613465" y="194865"/>
                    <a:pt x="552505" y="170481"/>
                    <a:pt x="527105" y="164385"/>
                  </a:cubicBezTo>
                  <a:cubicBezTo>
                    <a:pt x="501705" y="158289"/>
                    <a:pt x="526089" y="151177"/>
                    <a:pt x="478337" y="146097"/>
                  </a:cubicBezTo>
                  <a:cubicBezTo>
                    <a:pt x="430585" y="141017"/>
                    <a:pt x="297489" y="142033"/>
                    <a:pt x="240593" y="133905"/>
                  </a:cubicBezTo>
                  <a:cubicBezTo>
                    <a:pt x="183697" y="125777"/>
                    <a:pt x="173537" y="118665"/>
                    <a:pt x="136961" y="97329"/>
                  </a:cubicBezTo>
                  <a:cubicBezTo>
                    <a:pt x="100385" y="75993"/>
                    <a:pt x="-56079" y="19097"/>
                    <a:pt x="21137" y="58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2D7A82C9-4BA2-35DE-C0AE-16956D4A6575}"/>
                </a:ext>
              </a:extLst>
            </p:cNvPr>
            <p:cNvSpPr/>
            <p:nvPr/>
          </p:nvSpPr>
          <p:spPr>
            <a:xfrm>
              <a:off x="1504809" y="4919667"/>
              <a:ext cx="576895" cy="530656"/>
            </a:xfrm>
            <a:custGeom>
              <a:avLst/>
              <a:gdLst>
                <a:gd name="connsiteX0" fmla="*/ 13095 w 576895"/>
                <a:gd name="connsiteY0" fmla="*/ 36381 h 530656"/>
                <a:gd name="connsiteX1" fmla="*/ 86247 w 576895"/>
                <a:gd name="connsiteY1" fmla="*/ 127821 h 530656"/>
                <a:gd name="connsiteX2" fmla="*/ 25287 w 576895"/>
                <a:gd name="connsiteY2" fmla="*/ 146109 h 530656"/>
                <a:gd name="connsiteX3" fmla="*/ 263031 w 576895"/>
                <a:gd name="connsiteY3" fmla="*/ 170493 h 530656"/>
                <a:gd name="connsiteX4" fmla="*/ 189879 w 576895"/>
                <a:gd name="connsiteY4" fmla="*/ 274125 h 530656"/>
                <a:gd name="connsiteX5" fmla="*/ 220359 w 576895"/>
                <a:gd name="connsiteY5" fmla="*/ 377757 h 530656"/>
                <a:gd name="connsiteX6" fmla="*/ 122823 w 576895"/>
                <a:gd name="connsiteY6" fmla="*/ 414333 h 530656"/>
                <a:gd name="connsiteX7" fmla="*/ 80151 w 576895"/>
                <a:gd name="connsiteY7" fmla="*/ 487485 h 530656"/>
                <a:gd name="connsiteX8" fmla="*/ 220359 w 576895"/>
                <a:gd name="connsiteY8" fmla="*/ 530157 h 530656"/>
                <a:gd name="connsiteX9" fmla="*/ 354471 w 576895"/>
                <a:gd name="connsiteY9" fmla="*/ 499677 h 530656"/>
                <a:gd name="connsiteX10" fmla="*/ 391047 w 576895"/>
                <a:gd name="connsiteY10" fmla="*/ 353373 h 530656"/>
                <a:gd name="connsiteX11" fmla="*/ 384951 w 576895"/>
                <a:gd name="connsiteY11" fmla="*/ 213165 h 530656"/>
                <a:gd name="connsiteX12" fmla="*/ 537351 w 576895"/>
                <a:gd name="connsiteY12" fmla="*/ 164397 h 530656"/>
                <a:gd name="connsiteX13" fmla="*/ 567831 w 576895"/>
                <a:gd name="connsiteY13" fmla="*/ 11997 h 530656"/>
                <a:gd name="connsiteX14" fmla="*/ 403239 w 576895"/>
                <a:gd name="connsiteY14" fmla="*/ 11997 h 530656"/>
                <a:gd name="connsiteX15" fmla="*/ 13095 w 576895"/>
                <a:gd name="connsiteY15" fmla="*/ 36381 h 53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6895" h="530656">
                  <a:moveTo>
                    <a:pt x="13095" y="36381"/>
                  </a:moveTo>
                  <a:cubicBezTo>
                    <a:pt x="-39737" y="55685"/>
                    <a:pt x="84215" y="109533"/>
                    <a:pt x="86247" y="127821"/>
                  </a:cubicBezTo>
                  <a:cubicBezTo>
                    <a:pt x="88279" y="146109"/>
                    <a:pt x="-4177" y="138997"/>
                    <a:pt x="25287" y="146109"/>
                  </a:cubicBezTo>
                  <a:cubicBezTo>
                    <a:pt x="54751" y="153221"/>
                    <a:pt x="235599" y="149157"/>
                    <a:pt x="263031" y="170493"/>
                  </a:cubicBezTo>
                  <a:cubicBezTo>
                    <a:pt x="290463" y="191829"/>
                    <a:pt x="196991" y="239581"/>
                    <a:pt x="189879" y="274125"/>
                  </a:cubicBezTo>
                  <a:cubicBezTo>
                    <a:pt x="182767" y="308669"/>
                    <a:pt x="231535" y="354389"/>
                    <a:pt x="220359" y="377757"/>
                  </a:cubicBezTo>
                  <a:cubicBezTo>
                    <a:pt x="209183" y="401125"/>
                    <a:pt x="146191" y="396045"/>
                    <a:pt x="122823" y="414333"/>
                  </a:cubicBezTo>
                  <a:cubicBezTo>
                    <a:pt x="99455" y="432621"/>
                    <a:pt x="63895" y="468181"/>
                    <a:pt x="80151" y="487485"/>
                  </a:cubicBezTo>
                  <a:cubicBezTo>
                    <a:pt x="96407" y="506789"/>
                    <a:pt x="174639" y="528125"/>
                    <a:pt x="220359" y="530157"/>
                  </a:cubicBezTo>
                  <a:cubicBezTo>
                    <a:pt x="266079" y="532189"/>
                    <a:pt x="326023" y="529141"/>
                    <a:pt x="354471" y="499677"/>
                  </a:cubicBezTo>
                  <a:cubicBezTo>
                    <a:pt x="382919" y="470213"/>
                    <a:pt x="385967" y="401125"/>
                    <a:pt x="391047" y="353373"/>
                  </a:cubicBezTo>
                  <a:cubicBezTo>
                    <a:pt x="396127" y="305621"/>
                    <a:pt x="360567" y="244661"/>
                    <a:pt x="384951" y="213165"/>
                  </a:cubicBezTo>
                  <a:cubicBezTo>
                    <a:pt x="409335" y="181669"/>
                    <a:pt x="506871" y="197925"/>
                    <a:pt x="537351" y="164397"/>
                  </a:cubicBezTo>
                  <a:cubicBezTo>
                    <a:pt x="567831" y="130869"/>
                    <a:pt x="590183" y="37397"/>
                    <a:pt x="567831" y="11997"/>
                  </a:cubicBezTo>
                  <a:cubicBezTo>
                    <a:pt x="545479" y="-13403"/>
                    <a:pt x="492647" y="8949"/>
                    <a:pt x="403239" y="11997"/>
                  </a:cubicBezTo>
                  <a:cubicBezTo>
                    <a:pt x="313831" y="15045"/>
                    <a:pt x="65927" y="17077"/>
                    <a:pt x="13095" y="3638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A5911B9F-17A4-E210-EF4B-FB8C3CF13249}"/>
                </a:ext>
              </a:extLst>
            </p:cNvPr>
            <p:cNvSpPr/>
            <p:nvPr/>
          </p:nvSpPr>
          <p:spPr>
            <a:xfrm>
              <a:off x="1258062" y="5118987"/>
              <a:ext cx="996341" cy="145706"/>
            </a:xfrm>
            <a:custGeom>
              <a:avLst/>
              <a:gdLst>
                <a:gd name="connsiteX0" fmla="*/ 113538 w 996341"/>
                <a:gd name="connsiteY0" fmla="*/ 1653 h 145706"/>
                <a:gd name="connsiteX1" fmla="*/ 174498 w 996341"/>
                <a:gd name="connsiteY1" fmla="*/ 86997 h 145706"/>
                <a:gd name="connsiteX2" fmla="*/ 34290 w 996341"/>
                <a:gd name="connsiteY2" fmla="*/ 141861 h 145706"/>
                <a:gd name="connsiteX3" fmla="*/ 918210 w 996341"/>
                <a:gd name="connsiteY3" fmla="*/ 129669 h 145706"/>
                <a:gd name="connsiteX4" fmla="*/ 863346 w 996341"/>
                <a:gd name="connsiteY4" fmla="*/ 38229 h 145706"/>
                <a:gd name="connsiteX5" fmla="*/ 113538 w 996341"/>
                <a:gd name="connsiteY5" fmla="*/ 1653 h 14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341" h="145706">
                  <a:moveTo>
                    <a:pt x="113538" y="1653"/>
                  </a:moveTo>
                  <a:cubicBezTo>
                    <a:pt x="-1270" y="9781"/>
                    <a:pt x="187706" y="63629"/>
                    <a:pt x="174498" y="86997"/>
                  </a:cubicBezTo>
                  <a:cubicBezTo>
                    <a:pt x="161290" y="110365"/>
                    <a:pt x="-89662" y="134749"/>
                    <a:pt x="34290" y="141861"/>
                  </a:cubicBezTo>
                  <a:cubicBezTo>
                    <a:pt x="158242" y="148973"/>
                    <a:pt x="780034" y="146941"/>
                    <a:pt x="918210" y="129669"/>
                  </a:cubicBezTo>
                  <a:cubicBezTo>
                    <a:pt x="1056386" y="112397"/>
                    <a:pt x="994410" y="59565"/>
                    <a:pt x="863346" y="38229"/>
                  </a:cubicBezTo>
                  <a:cubicBezTo>
                    <a:pt x="732282" y="16893"/>
                    <a:pt x="228346" y="-6475"/>
                    <a:pt x="113538" y="165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644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正規品 22世紀の民主主義 ecousarecycling.com" hidden="1">
            <a:extLst>
              <a:ext uri="{FF2B5EF4-FFF2-40B4-BE49-F238E27FC236}">
                <a16:creationId xmlns:a16="http://schemas.microsoft.com/office/drawing/2014/main" id="{14E7F781-E494-CCB5-3A22-F2738B7F6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9" t="60360"/>
          <a:stretch/>
        </p:blipFill>
        <p:spPr bwMode="auto">
          <a:xfrm>
            <a:off x="109272" y="971550"/>
            <a:ext cx="9491928" cy="108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3" name="グループ化 1082">
            <a:extLst>
              <a:ext uri="{FF2B5EF4-FFF2-40B4-BE49-F238E27FC236}">
                <a16:creationId xmlns:a16="http://schemas.microsoft.com/office/drawing/2014/main" id="{83A49996-AA0C-503C-A31F-28200B72FFA9}"/>
              </a:ext>
            </a:extLst>
          </p:cNvPr>
          <p:cNvGrpSpPr/>
          <p:nvPr/>
        </p:nvGrpSpPr>
        <p:grpSpPr>
          <a:xfrm>
            <a:off x="3688478" y="3809782"/>
            <a:ext cx="3521953" cy="3401347"/>
            <a:chOff x="3688478" y="3809782"/>
            <a:chExt cx="3521953" cy="3401347"/>
          </a:xfrm>
        </p:grpSpPr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DA0D1D7F-BD05-B594-9D09-99D3A29CAFD4}"/>
                </a:ext>
              </a:extLst>
            </p:cNvPr>
            <p:cNvSpPr/>
            <p:nvPr/>
          </p:nvSpPr>
          <p:spPr>
            <a:xfrm>
              <a:off x="4587693" y="4289240"/>
              <a:ext cx="806676" cy="228599"/>
            </a:xfrm>
            <a:custGeom>
              <a:avLst/>
              <a:gdLst>
                <a:gd name="connsiteX0" fmla="*/ 182 w 806676"/>
                <a:gd name="connsiteY0" fmla="*/ 155760 h 228599"/>
                <a:gd name="connsiteX1" fmla="*/ 120832 w 806676"/>
                <a:gd name="connsiteY1" fmla="*/ 92260 h 228599"/>
                <a:gd name="connsiteX2" fmla="*/ 327207 w 806676"/>
                <a:gd name="connsiteY2" fmla="*/ 44635 h 228599"/>
                <a:gd name="connsiteX3" fmla="*/ 266882 w 806676"/>
                <a:gd name="connsiteY3" fmla="*/ 47810 h 228599"/>
                <a:gd name="connsiteX4" fmla="*/ 511357 w 806676"/>
                <a:gd name="connsiteY4" fmla="*/ 44635 h 228599"/>
                <a:gd name="connsiteX5" fmla="*/ 651057 w 806676"/>
                <a:gd name="connsiteY5" fmla="*/ 70035 h 228599"/>
                <a:gd name="connsiteX6" fmla="*/ 590732 w 806676"/>
                <a:gd name="connsiteY6" fmla="*/ 57335 h 228599"/>
                <a:gd name="connsiteX7" fmla="*/ 660582 w 806676"/>
                <a:gd name="connsiteY7" fmla="*/ 98610 h 228599"/>
                <a:gd name="connsiteX8" fmla="*/ 581207 w 806676"/>
                <a:gd name="connsiteY8" fmla="*/ 98610 h 228599"/>
                <a:gd name="connsiteX9" fmla="*/ 666932 w 806676"/>
                <a:gd name="connsiteY9" fmla="*/ 124010 h 228599"/>
                <a:gd name="connsiteX10" fmla="*/ 784407 w 806676"/>
                <a:gd name="connsiteY10" fmla="*/ 203385 h 228599"/>
                <a:gd name="connsiteX11" fmla="*/ 803457 w 806676"/>
                <a:gd name="connsiteY11" fmla="*/ 225610 h 228599"/>
                <a:gd name="connsiteX12" fmla="*/ 743132 w 806676"/>
                <a:gd name="connsiteY12" fmla="*/ 146235 h 228599"/>
                <a:gd name="connsiteX13" fmla="*/ 593907 w 806676"/>
                <a:gd name="connsiteY13" fmla="*/ 44635 h 228599"/>
                <a:gd name="connsiteX14" fmla="*/ 368482 w 806676"/>
                <a:gd name="connsiteY14" fmla="*/ 185 h 228599"/>
                <a:gd name="connsiteX15" fmla="*/ 444682 w 806676"/>
                <a:gd name="connsiteY15" fmla="*/ 28760 h 228599"/>
                <a:gd name="connsiteX16" fmla="*/ 289107 w 806676"/>
                <a:gd name="connsiteY16" fmla="*/ 28760 h 228599"/>
                <a:gd name="connsiteX17" fmla="*/ 146232 w 806676"/>
                <a:gd name="connsiteY17" fmla="*/ 70035 h 228599"/>
                <a:gd name="connsiteX18" fmla="*/ 182 w 806676"/>
                <a:gd name="connsiteY18" fmla="*/ 155760 h 2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6676" h="228599">
                  <a:moveTo>
                    <a:pt x="182" y="155760"/>
                  </a:moveTo>
                  <a:cubicBezTo>
                    <a:pt x="-4051" y="159464"/>
                    <a:pt x="66328" y="110781"/>
                    <a:pt x="120832" y="92260"/>
                  </a:cubicBezTo>
                  <a:cubicBezTo>
                    <a:pt x="175336" y="73739"/>
                    <a:pt x="302865" y="52043"/>
                    <a:pt x="327207" y="44635"/>
                  </a:cubicBezTo>
                  <a:cubicBezTo>
                    <a:pt x="351549" y="37227"/>
                    <a:pt x="236190" y="47810"/>
                    <a:pt x="266882" y="47810"/>
                  </a:cubicBezTo>
                  <a:cubicBezTo>
                    <a:pt x="297574" y="47810"/>
                    <a:pt x="447328" y="40931"/>
                    <a:pt x="511357" y="44635"/>
                  </a:cubicBezTo>
                  <a:cubicBezTo>
                    <a:pt x="575386" y="48339"/>
                    <a:pt x="637828" y="67918"/>
                    <a:pt x="651057" y="70035"/>
                  </a:cubicBezTo>
                  <a:cubicBezTo>
                    <a:pt x="664286" y="72152"/>
                    <a:pt x="589145" y="52573"/>
                    <a:pt x="590732" y="57335"/>
                  </a:cubicBezTo>
                  <a:cubicBezTo>
                    <a:pt x="592319" y="62097"/>
                    <a:pt x="662169" y="91731"/>
                    <a:pt x="660582" y="98610"/>
                  </a:cubicBezTo>
                  <a:cubicBezTo>
                    <a:pt x="658995" y="105489"/>
                    <a:pt x="580149" y="94377"/>
                    <a:pt x="581207" y="98610"/>
                  </a:cubicBezTo>
                  <a:cubicBezTo>
                    <a:pt x="582265" y="102843"/>
                    <a:pt x="633065" y="106547"/>
                    <a:pt x="666932" y="124010"/>
                  </a:cubicBezTo>
                  <a:cubicBezTo>
                    <a:pt x="700799" y="141472"/>
                    <a:pt x="761653" y="186452"/>
                    <a:pt x="784407" y="203385"/>
                  </a:cubicBezTo>
                  <a:cubicBezTo>
                    <a:pt x="807161" y="220318"/>
                    <a:pt x="810336" y="235135"/>
                    <a:pt x="803457" y="225610"/>
                  </a:cubicBezTo>
                  <a:cubicBezTo>
                    <a:pt x="796578" y="216085"/>
                    <a:pt x="778057" y="176398"/>
                    <a:pt x="743132" y="146235"/>
                  </a:cubicBezTo>
                  <a:cubicBezTo>
                    <a:pt x="708207" y="116072"/>
                    <a:pt x="656349" y="68977"/>
                    <a:pt x="593907" y="44635"/>
                  </a:cubicBezTo>
                  <a:cubicBezTo>
                    <a:pt x="531465" y="20293"/>
                    <a:pt x="393353" y="2831"/>
                    <a:pt x="368482" y="185"/>
                  </a:cubicBezTo>
                  <a:cubicBezTo>
                    <a:pt x="343611" y="-2461"/>
                    <a:pt x="457911" y="23998"/>
                    <a:pt x="444682" y="28760"/>
                  </a:cubicBezTo>
                  <a:cubicBezTo>
                    <a:pt x="431453" y="33522"/>
                    <a:pt x="338849" y="21881"/>
                    <a:pt x="289107" y="28760"/>
                  </a:cubicBezTo>
                  <a:cubicBezTo>
                    <a:pt x="239365" y="35639"/>
                    <a:pt x="192799" y="49397"/>
                    <a:pt x="146232" y="70035"/>
                  </a:cubicBezTo>
                  <a:cubicBezTo>
                    <a:pt x="99665" y="90673"/>
                    <a:pt x="4415" y="152056"/>
                    <a:pt x="182" y="15576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93C2E3B0-2AA8-EA03-FA42-1386AB0D2847}"/>
                </a:ext>
              </a:extLst>
            </p:cNvPr>
            <p:cNvSpPr/>
            <p:nvPr/>
          </p:nvSpPr>
          <p:spPr>
            <a:xfrm>
              <a:off x="4615879" y="4339383"/>
              <a:ext cx="286327" cy="131401"/>
            </a:xfrm>
            <a:custGeom>
              <a:avLst/>
              <a:gdLst>
                <a:gd name="connsiteX0" fmla="*/ 286321 w 286327"/>
                <a:gd name="connsiteY0" fmla="*/ 4017 h 131401"/>
                <a:gd name="connsiteX1" fmla="*/ 143446 w 286327"/>
                <a:gd name="connsiteY1" fmla="*/ 64342 h 131401"/>
                <a:gd name="connsiteX2" fmla="*/ 149796 w 286327"/>
                <a:gd name="connsiteY2" fmla="*/ 89742 h 131401"/>
                <a:gd name="connsiteX3" fmla="*/ 67246 w 286327"/>
                <a:gd name="connsiteY3" fmla="*/ 115142 h 131401"/>
                <a:gd name="connsiteX4" fmla="*/ 571 w 286327"/>
                <a:gd name="connsiteY4" fmla="*/ 131017 h 131401"/>
                <a:gd name="connsiteX5" fmla="*/ 105346 w 286327"/>
                <a:gd name="connsiteY5" fmla="*/ 99267 h 131401"/>
                <a:gd name="connsiteX6" fmla="*/ 38671 w 286327"/>
                <a:gd name="connsiteY6" fmla="*/ 92917 h 131401"/>
                <a:gd name="connsiteX7" fmla="*/ 102171 w 286327"/>
                <a:gd name="connsiteY7" fmla="*/ 54817 h 131401"/>
                <a:gd name="connsiteX8" fmla="*/ 79946 w 286327"/>
                <a:gd name="connsiteY8" fmla="*/ 48467 h 131401"/>
                <a:gd name="connsiteX9" fmla="*/ 178371 w 286327"/>
                <a:gd name="connsiteY9" fmla="*/ 23067 h 131401"/>
                <a:gd name="connsiteX10" fmla="*/ 149796 w 286327"/>
                <a:gd name="connsiteY10" fmla="*/ 7192 h 131401"/>
                <a:gd name="connsiteX11" fmla="*/ 286321 w 286327"/>
                <a:gd name="connsiteY11" fmla="*/ 4017 h 13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6327" h="131401">
                  <a:moveTo>
                    <a:pt x="286321" y="4017"/>
                  </a:moveTo>
                  <a:cubicBezTo>
                    <a:pt x="285263" y="13542"/>
                    <a:pt x="166200" y="50055"/>
                    <a:pt x="143446" y="64342"/>
                  </a:cubicBezTo>
                  <a:cubicBezTo>
                    <a:pt x="120692" y="78630"/>
                    <a:pt x="162496" y="81275"/>
                    <a:pt x="149796" y="89742"/>
                  </a:cubicBezTo>
                  <a:cubicBezTo>
                    <a:pt x="137096" y="98209"/>
                    <a:pt x="92117" y="108263"/>
                    <a:pt x="67246" y="115142"/>
                  </a:cubicBezTo>
                  <a:cubicBezTo>
                    <a:pt x="42375" y="122021"/>
                    <a:pt x="-5779" y="133663"/>
                    <a:pt x="571" y="131017"/>
                  </a:cubicBezTo>
                  <a:cubicBezTo>
                    <a:pt x="6921" y="128371"/>
                    <a:pt x="98996" y="105617"/>
                    <a:pt x="105346" y="99267"/>
                  </a:cubicBezTo>
                  <a:cubicBezTo>
                    <a:pt x="111696" y="92917"/>
                    <a:pt x="39200" y="100325"/>
                    <a:pt x="38671" y="92917"/>
                  </a:cubicBezTo>
                  <a:cubicBezTo>
                    <a:pt x="38142" y="85509"/>
                    <a:pt x="102171" y="54817"/>
                    <a:pt x="102171" y="54817"/>
                  </a:cubicBezTo>
                  <a:cubicBezTo>
                    <a:pt x="109050" y="47409"/>
                    <a:pt x="67246" y="53759"/>
                    <a:pt x="79946" y="48467"/>
                  </a:cubicBezTo>
                  <a:cubicBezTo>
                    <a:pt x="92646" y="43175"/>
                    <a:pt x="166729" y="29946"/>
                    <a:pt x="178371" y="23067"/>
                  </a:cubicBezTo>
                  <a:cubicBezTo>
                    <a:pt x="190013" y="16188"/>
                    <a:pt x="137625" y="9838"/>
                    <a:pt x="149796" y="7192"/>
                  </a:cubicBezTo>
                  <a:cubicBezTo>
                    <a:pt x="161967" y="4546"/>
                    <a:pt x="287379" y="-5508"/>
                    <a:pt x="286321" y="40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55508228-4D3C-FC77-ACEB-62488A7EACC3}"/>
                </a:ext>
              </a:extLst>
            </p:cNvPr>
            <p:cNvSpPr/>
            <p:nvPr/>
          </p:nvSpPr>
          <p:spPr>
            <a:xfrm>
              <a:off x="5187827" y="4321051"/>
              <a:ext cx="216127" cy="216119"/>
            </a:xfrm>
            <a:custGeom>
              <a:avLst/>
              <a:gdLst>
                <a:gd name="connsiteX0" fmla="*/ 123 w 216127"/>
                <a:gd name="connsiteY0" fmla="*/ 124 h 216119"/>
                <a:gd name="connsiteX1" fmla="*/ 101723 w 216127"/>
                <a:gd name="connsiteY1" fmla="*/ 76324 h 216119"/>
                <a:gd name="connsiteX2" fmla="*/ 98548 w 216127"/>
                <a:gd name="connsiteY2" fmla="*/ 54099 h 216119"/>
                <a:gd name="connsiteX3" fmla="*/ 162048 w 216127"/>
                <a:gd name="connsiteY3" fmla="*/ 111249 h 216119"/>
                <a:gd name="connsiteX4" fmla="*/ 155698 w 216127"/>
                <a:gd name="connsiteY4" fmla="*/ 89024 h 216119"/>
                <a:gd name="connsiteX5" fmla="*/ 190623 w 216127"/>
                <a:gd name="connsiteY5" fmla="*/ 177924 h 216119"/>
                <a:gd name="connsiteX6" fmla="*/ 216023 w 216127"/>
                <a:gd name="connsiteY6" fmla="*/ 216024 h 216119"/>
                <a:gd name="connsiteX7" fmla="*/ 181098 w 216127"/>
                <a:gd name="connsiteY7" fmla="*/ 168399 h 216119"/>
                <a:gd name="connsiteX8" fmla="*/ 127123 w 216127"/>
                <a:gd name="connsiteY8" fmla="*/ 98549 h 216119"/>
                <a:gd name="connsiteX9" fmla="*/ 123 w 216127"/>
                <a:gd name="connsiteY9" fmla="*/ 124 h 216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127" h="216119">
                  <a:moveTo>
                    <a:pt x="123" y="124"/>
                  </a:moveTo>
                  <a:cubicBezTo>
                    <a:pt x="-4110" y="-3580"/>
                    <a:pt x="101723" y="76324"/>
                    <a:pt x="101723" y="76324"/>
                  </a:cubicBezTo>
                  <a:cubicBezTo>
                    <a:pt x="118127" y="85320"/>
                    <a:pt x="88494" y="48278"/>
                    <a:pt x="98548" y="54099"/>
                  </a:cubicBezTo>
                  <a:cubicBezTo>
                    <a:pt x="108602" y="59920"/>
                    <a:pt x="152523" y="105428"/>
                    <a:pt x="162048" y="111249"/>
                  </a:cubicBezTo>
                  <a:cubicBezTo>
                    <a:pt x="171573" y="117070"/>
                    <a:pt x="150936" y="77912"/>
                    <a:pt x="155698" y="89024"/>
                  </a:cubicBezTo>
                  <a:cubicBezTo>
                    <a:pt x="160460" y="100136"/>
                    <a:pt x="180569" y="156757"/>
                    <a:pt x="190623" y="177924"/>
                  </a:cubicBezTo>
                  <a:cubicBezTo>
                    <a:pt x="200677" y="199091"/>
                    <a:pt x="217610" y="217611"/>
                    <a:pt x="216023" y="216024"/>
                  </a:cubicBezTo>
                  <a:cubicBezTo>
                    <a:pt x="214436" y="214437"/>
                    <a:pt x="195915" y="187978"/>
                    <a:pt x="181098" y="168399"/>
                  </a:cubicBezTo>
                  <a:cubicBezTo>
                    <a:pt x="166281" y="148820"/>
                    <a:pt x="154640" y="125007"/>
                    <a:pt x="127123" y="98549"/>
                  </a:cubicBezTo>
                  <a:cubicBezTo>
                    <a:pt x="99606" y="72091"/>
                    <a:pt x="4356" y="3828"/>
                    <a:pt x="123" y="12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1B8E8C86-5A13-EB33-EC90-F88CD3641A3A}"/>
                </a:ext>
              </a:extLst>
            </p:cNvPr>
            <p:cNvSpPr/>
            <p:nvPr/>
          </p:nvSpPr>
          <p:spPr>
            <a:xfrm>
              <a:off x="5196950" y="4400515"/>
              <a:ext cx="233089" cy="133390"/>
            </a:xfrm>
            <a:custGeom>
              <a:avLst/>
              <a:gdLst>
                <a:gd name="connsiteX0" fmla="*/ 525 w 233089"/>
                <a:gd name="connsiteY0" fmla="*/ 35 h 133390"/>
                <a:gd name="connsiteX1" fmla="*/ 67200 w 233089"/>
                <a:gd name="connsiteY1" fmla="*/ 63535 h 133390"/>
                <a:gd name="connsiteX2" fmla="*/ 121175 w 233089"/>
                <a:gd name="connsiteY2" fmla="*/ 79410 h 133390"/>
                <a:gd name="connsiteX3" fmla="*/ 19575 w 233089"/>
                <a:gd name="connsiteY3" fmla="*/ 101635 h 133390"/>
                <a:gd name="connsiteX4" fmla="*/ 95775 w 233089"/>
                <a:gd name="connsiteY4" fmla="*/ 92110 h 133390"/>
                <a:gd name="connsiteX5" fmla="*/ 232300 w 233089"/>
                <a:gd name="connsiteY5" fmla="*/ 133385 h 133390"/>
                <a:gd name="connsiteX6" fmla="*/ 149750 w 233089"/>
                <a:gd name="connsiteY6" fmla="*/ 88935 h 133390"/>
                <a:gd name="connsiteX7" fmla="*/ 105300 w 233089"/>
                <a:gd name="connsiteY7" fmla="*/ 73060 h 133390"/>
                <a:gd name="connsiteX8" fmla="*/ 525 w 233089"/>
                <a:gd name="connsiteY8" fmla="*/ 35 h 13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089" h="133390">
                  <a:moveTo>
                    <a:pt x="525" y="35"/>
                  </a:moveTo>
                  <a:cubicBezTo>
                    <a:pt x="-5825" y="-1553"/>
                    <a:pt x="47092" y="50306"/>
                    <a:pt x="67200" y="63535"/>
                  </a:cubicBezTo>
                  <a:cubicBezTo>
                    <a:pt x="87308" y="76764"/>
                    <a:pt x="129112" y="73060"/>
                    <a:pt x="121175" y="79410"/>
                  </a:cubicBezTo>
                  <a:cubicBezTo>
                    <a:pt x="113238" y="85760"/>
                    <a:pt x="23808" y="99518"/>
                    <a:pt x="19575" y="101635"/>
                  </a:cubicBezTo>
                  <a:cubicBezTo>
                    <a:pt x="15342" y="103752"/>
                    <a:pt x="60321" y="86818"/>
                    <a:pt x="95775" y="92110"/>
                  </a:cubicBezTo>
                  <a:cubicBezTo>
                    <a:pt x="131229" y="97402"/>
                    <a:pt x="223304" y="133914"/>
                    <a:pt x="232300" y="133385"/>
                  </a:cubicBezTo>
                  <a:cubicBezTo>
                    <a:pt x="241296" y="132856"/>
                    <a:pt x="170917" y="98989"/>
                    <a:pt x="149750" y="88935"/>
                  </a:cubicBezTo>
                  <a:cubicBezTo>
                    <a:pt x="128583" y="78881"/>
                    <a:pt x="130171" y="85231"/>
                    <a:pt x="105300" y="73060"/>
                  </a:cubicBezTo>
                  <a:cubicBezTo>
                    <a:pt x="80429" y="60889"/>
                    <a:pt x="6875" y="1623"/>
                    <a:pt x="525" y="3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348DF93B-867F-A450-FC6C-C22991EC5B09}"/>
                </a:ext>
              </a:extLst>
            </p:cNvPr>
            <p:cNvSpPr/>
            <p:nvPr/>
          </p:nvSpPr>
          <p:spPr>
            <a:xfrm>
              <a:off x="4831758" y="4319265"/>
              <a:ext cx="411506" cy="211521"/>
            </a:xfrm>
            <a:custGeom>
              <a:avLst/>
              <a:gdLst>
                <a:gd name="connsiteX0" fmla="*/ 410167 w 411506"/>
                <a:gd name="connsiteY0" fmla="*/ 49535 h 211521"/>
                <a:gd name="connsiteX1" fmla="*/ 346667 w 411506"/>
                <a:gd name="connsiteY1" fmla="*/ 43185 h 211521"/>
                <a:gd name="connsiteX2" fmla="*/ 295867 w 411506"/>
                <a:gd name="connsiteY2" fmla="*/ 33660 h 211521"/>
                <a:gd name="connsiteX3" fmla="*/ 330792 w 411506"/>
                <a:gd name="connsiteY3" fmla="*/ 84460 h 211521"/>
                <a:gd name="connsiteX4" fmla="*/ 333967 w 411506"/>
                <a:gd name="connsiteY4" fmla="*/ 122560 h 211521"/>
                <a:gd name="connsiteX5" fmla="*/ 279992 w 411506"/>
                <a:gd name="connsiteY5" fmla="*/ 179710 h 211521"/>
                <a:gd name="connsiteX6" fmla="*/ 191092 w 411506"/>
                <a:gd name="connsiteY6" fmla="*/ 211460 h 211521"/>
                <a:gd name="connsiteX7" fmla="*/ 127592 w 411506"/>
                <a:gd name="connsiteY7" fmla="*/ 186060 h 211521"/>
                <a:gd name="connsiteX8" fmla="*/ 64092 w 411506"/>
                <a:gd name="connsiteY8" fmla="*/ 128910 h 211521"/>
                <a:gd name="connsiteX9" fmla="*/ 51392 w 411506"/>
                <a:gd name="connsiteY9" fmla="*/ 62235 h 211521"/>
                <a:gd name="connsiteX10" fmla="*/ 592 w 411506"/>
                <a:gd name="connsiteY10" fmla="*/ 30485 h 211521"/>
                <a:gd name="connsiteX11" fmla="*/ 89492 w 411506"/>
                <a:gd name="connsiteY11" fmla="*/ 8260 h 211521"/>
                <a:gd name="connsiteX12" fmla="*/ 283167 w 411506"/>
                <a:gd name="connsiteY12" fmla="*/ 1910 h 211521"/>
                <a:gd name="connsiteX13" fmla="*/ 410167 w 411506"/>
                <a:gd name="connsiteY13" fmla="*/ 49535 h 21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506" h="211521">
                  <a:moveTo>
                    <a:pt x="410167" y="49535"/>
                  </a:moveTo>
                  <a:cubicBezTo>
                    <a:pt x="420750" y="56414"/>
                    <a:pt x="365717" y="45831"/>
                    <a:pt x="346667" y="43185"/>
                  </a:cubicBezTo>
                  <a:cubicBezTo>
                    <a:pt x="327617" y="40539"/>
                    <a:pt x="298513" y="26781"/>
                    <a:pt x="295867" y="33660"/>
                  </a:cubicBezTo>
                  <a:cubicBezTo>
                    <a:pt x="293221" y="40539"/>
                    <a:pt x="324442" y="69643"/>
                    <a:pt x="330792" y="84460"/>
                  </a:cubicBezTo>
                  <a:cubicBezTo>
                    <a:pt x="337142" y="99277"/>
                    <a:pt x="342434" y="106685"/>
                    <a:pt x="333967" y="122560"/>
                  </a:cubicBezTo>
                  <a:cubicBezTo>
                    <a:pt x="325500" y="138435"/>
                    <a:pt x="303804" y="164893"/>
                    <a:pt x="279992" y="179710"/>
                  </a:cubicBezTo>
                  <a:cubicBezTo>
                    <a:pt x="256180" y="194527"/>
                    <a:pt x="216492" y="210402"/>
                    <a:pt x="191092" y="211460"/>
                  </a:cubicBezTo>
                  <a:cubicBezTo>
                    <a:pt x="165692" y="212518"/>
                    <a:pt x="148759" y="199818"/>
                    <a:pt x="127592" y="186060"/>
                  </a:cubicBezTo>
                  <a:cubicBezTo>
                    <a:pt x="106425" y="172302"/>
                    <a:pt x="76792" y="149547"/>
                    <a:pt x="64092" y="128910"/>
                  </a:cubicBezTo>
                  <a:cubicBezTo>
                    <a:pt x="51392" y="108273"/>
                    <a:pt x="61975" y="78639"/>
                    <a:pt x="51392" y="62235"/>
                  </a:cubicBezTo>
                  <a:cubicBezTo>
                    <a:pt x="40809" y="45831"/>
                    <a:pt x="-5758" y="39481"/>
                    <a:pt x="592" y="30485"/>
                  </a:cubicBezTo>
                  <a:cubicBezTo>
                    <a:pt x="6942" y="21489"/>
                    <a:pt x="42396" y="13022"/>
                    <a:pt x="89492" y="8260"/>
                  </a:cubicBezTo>
                  <a:cubicBezTo>
                    <a:pt x="136588" y="3498"/>
                    <a:pt x="235013" y="-3382"/>
                    <a:pt x="283167" y="1910"/>
                  </a:cubicBezTo>
                  <a:cubicBezTo>
                    <a:pt x="331321" y="7202"/>
                    <a:pt x="399584" y="42656"/>
                    <a:pt x="410167" y="495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D5569880-C257-DC26-1D4A-1D5AE1C17E9F}"/>
                </a:ext>
              </a:extLst>
            </p:cNvPr>
            <p:cNvSpPr/>
            <p:nvPr/>
          </p:nvSpPr>
          <p:spPr>
            <a:xfrm>
              <a:off x="4997216" y="4354796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E0F92742-D00C-AE2A-9805-82D5DCC3763A}"/>
                </a:ext>
              </a:extLst>
            </p:cNvPr>
            <p:cNvSpPr/>
            <p:nvPr/>
          </p:nvSpPr>
          <p:spPr>
            <a:xfrm>
              <a:off x="4798875" y="4215256"/>
              <a:ext cx="567156" cy="134220"/>
            </a:xfrm>
            <a:custGeom>
              <a:avLst/>
              <a:gdLst>
                <a:gd name="connsiteX0" fmla="*/ 1725 w 567156"/>
                <a:gd name="connsiteY0" fmla="*/ 61469 h 134220"/>
                <a:gd name="connsiteX1" fmla="*/ 150950 w 567156"/>
                <a:gd name="connsiteY1" fmla="*/ 26544 h 134220"/>
                <a:gd name="connsiteX2" fmla="*/ 144600 w 567156"/>
                <a:gd name="connsiteY2" fmla="*/ 1144 h 134220"/>
                <a:gd name="connsiteX3" fmla="*/ 344625 w 567156"/>
                <a:gd name="connsiteY3" fmla="*/ 64644 h 134220"/>
                <a:gd name="connsiteX4" fmla="*/ 322400 w 567156"/>
                <a:gd name="connsiteY4" fmla="*/ 32894 h 134220"/>
                <a:gd name="connsiteX5" fmla="*/ 512900 w 567156"/>
                <a:gd name="connsiteY5" fmla="*/ 124969 h 134220"/>
                <a:gd name="connsiteX6" fmla="*/ 566875 w 567156"/>
                <a:gd name="connsiteY6" fmla="*/ 128144 h 134220"/>
                <a:gd name="connsiteX7" fmla="*/ 497025 w 567156"/>
                <a:gd name="connsiteY7" fmla="*/ 99569 h 134220"/>
                <a:gd name="connsiteX8" fmla="*/ 268425 w 567156"/>
                <a:gd name="connsiteY8" fmla="*/ 26544 h 134220"/>
                <a:gd name="connsiteX9" fmla="*/ 185875 w 567156"/>
                <a:gd name="connsiteY9" fmla="*/ 26544 h 134220"/>
                <a:gd name="connsiteX10" fmla="*/ 77925 w 567156"/>
                <a:gd name="connsiteY10" fmla="*/ 32894 h 134220"/>
                <a:gd name="connsiteX11" fmla="*/ 1725 w 567156"/>
                <a:gd name="connsiteY11" fmla="*/ 61469 h 13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7156" h="134220">
                  <a:moveTo>
                    <a:pt x="1725" y="61469"/>
                  </a:moveTo>
                  <a:cubicBezTo>
                    <a:pt x="13896" y="60411"/>
                    <a:pt x="127138" y="36598"/>
                    <a:pt x="150950" y="26544"/>
                  </a:cubicBezTo>
                  <a:cubicBezTo>
                    <a:pt x="174762" y="16490"/>
                    <a:pt x="112321" y="-5206"/>
                    <a:pt x="144600" y="1144"/>
                  </a:cubicBezTo>
                  <a:cubicBezTo>
                    <a:pt x="176879" y="7494"/>
                    <a:pt x="314992" y="59352"/>
                    <a:pt x="344625" y="64644"/>
                  </a:cubicBezTo>
                  <a:cubicBezTo>
                    <a:pt x="374258" y="69936"/>
                    <a:pt x="294354" y="22840"/>
                    <a:pt x="322400" y="32894"/>
                  </a:cubicBezTo>
                  <a:cubicBezTo>
                    <a:pt x="350446" y="42948"/>
                    <a:pt x="472154" y="109094"/>
                    <a:pt x="512900" y="124969"/>
                  </a:cubicBezTo>
                  <a:cubicBezTo>
                    <a:pt x="553646" y="140844"/>
                    <a:pt x="569521" y="132377"/>
                    <a:pt x="566875" y="128144"/>
                  </a:cubicBezTo>
                  <a:cubicBezTo>
                    <a:pt x="564229" y="123911"/>
                    <a:pt x="546767" y="116502"/>
                    <a:pt x="497025" y="99569"/>
                  </a:cubicBezTo>
                  <a:cubicBezTo>
                    <a:pt x="447283" y="82636"/>
                    <a:pt x="320283" y="38715"/>
                    <a:pt x="268425" y="26544"/>
                  </a:cubicBezTo>
                  <a:cubicBezTo>
                    <a:pt x="216567" y="14373"/>
                    <a:pt x="217625" y="25486"/>
                    <a:pt x="185875" y="26544"/>
                  </a:cubicBezTo>
                  <a:cubicBezTo>
                    <a:pt x="154125" y="27602"/>
                    <a:pt x="111263" y="29190"/>
                    <a:pt x="77925" y="32894"/>
                  </a:cubicBezTo>
                  <a:cubicBezTo>
                    <a:pt x="44587" y="36598"/>
                    <a:pt x="-10446" y="62527"/>
                    <a:pt x="1725" y="614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6C430C56-9471-A376-CD10-59279687235F}"/>
                </a:ext>
              </a:extLst>
            </p:cNvPr>
            <p:cNvSpPr/>
            <p:nvPr/>
          </p:nvSpPr>
          <p:spPr>
            <a:xfrm>
              <a:off x="5353040" y="4333831"/>
              <a:ext cx="121206" cy="209627"/>
            </a:xfrm>
            <a:custGeom>
              <a:avLst/>
              <a:gdLst>
                <a:gd name="connsiteX0" fmla="*/ 10 w 121206"/>
                <a:gd name="connsiteY0" fmla="*/ 44 h 209627"/>
                <a:gd name="connsiteX1" fmla="*/ 98435 w 121206"/>
                <a:gd name="connsiteY1" fmla="*/ 104819 h 209627"/>
                <a:gd name="connsiteX2" fmla="*/ 104785 w 121206"/>
                <a:gd name="connsiteY2" fmla="*/ 149269 h 209627"/>
                <a:gd name="connsiteX3" fmla="*/ 107960 w 121206"/>
                <a:gd name="connsiteY3" fmla="*/ 127044 h 209627"/>
                <a:gd name="connsiteX4" fmla="*/ 120660 w 121206"/>
                <a:gd name="connsiteY4" fmla="*/ 209594 h 209627"/>
                <a:gd name="connsiteX5" fmla="*/ 117485 w 121206"/>
                <a:gd name="connsiteY5" fmla="*/ 136569 h 209627"/>
                <a:gd name="connsiteX6" fmla="*/ 104785 w 121206"/>
                <a:gd name="connsiteY6" fmla="*/ 92119 h 209627"/>
                <a:gd name="connsiteX7" fmla="*/ 10 w 121206"/>
                <a:gd name="connsiteY7" fmla="*/ 44 h 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06" h="209627">
                  <a:moveTo>
                    <a:pt x="10" y="44"/>
                  </a:moveTo>
                  <a:cubicBezTo>
                    <a:pt x="-1048" y="2161"/>
                    <a:pt x="80973" y="79948"/>
                    <a:pt x="98435" y="104819"/>
                  </a:cubicBezTo>
                  <a:cubicBezTo>
                    <a:pt x="115897" y="129690"/>
                    <a:pt x="103198" y="145565"/>
                    <a:pt x="104785" y="149269"/>
                  </a:cubicBezTo>
                  <a:cubicBezTo>
                    <a:pt x="106372" y="152973"/>
                    <a:pt x="105314" y="116990"/>
                    <a:pt x="107960" y="127044"/>
                  </a:cubicBezTo>
                  <a:cubicBezTo>
                    <a:pt x="110606" y="137098"/>
                    <a:pt x="119073" y="208007"/>
                    <a:pt x="120660" y="209594"/>
                  </a:cubicBezTo>
                  <a:cubicBezTo>
                    <a:pt x="122247" y="211181"/>
                    <a:pt x="120131" y="156148"/>
                    <a:pt x="117485" y="136569"/>
                  </a:cubicBezTo>
                  <a:cubicBezTo>
                    <a:pt x="114839" y="116990"/>
                    <a:pt x="117485" y="112756"/>
                    <a:pt x="104785" y="92119"/>
                  </a:cubicBezTo>
                  <a:cubicBezTo>
                    <a:pt x="92085" y="71482"/>
                    <a:pt x="1068" y="-2073"/>
                    <a:pt x="10" y="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954184E8-84D5-6AC3-3E11-6ABAD2A7E27F}"/>
                </a:ext>
              </a:extLst>
            </p:cNvPr>
            <p:cNvSpPr/>
            <p:nvPr/>
          </p:nvSpPr>
          <p:spPr>
            <a:xfrm>
              <a:off x="4619625" y="4438371"/>
              <a:ext cx="410150" cy="98785"/>
            </a:xfrm>
            <a:custGeom>
              <a:avLst/>
              <a:gdLst>
                <a:gd name="connsiteX0" fmla="*/ 0 w 410150"/>
                <a:gd name="connsiteY0" fmla="*/ 38379 h 98785"/>
                <a:gd name="connsiteX1" fmla="*/ 85725 w 410150"/>
                <a:gd name="connsiteY1" fmla="*/ 19329 h 98785"/>
                <a:gd name="connsiteX2" fmla="*/ 263525 w 410150"/>
                <a:gd name="connsiteY2" fmla="*/ 32029 h 98785"/>
                <a:gd name="connsiteX3" fmla="*/ 238125 w 410150"/>
                <a:gd name="connsiteY3" fmla="*/ 32029 h 98785"/>
                <a:gd name="connsiteX4" fmla="*/ 409575 w 410150"/>
                <a:gd name="connsiteY4" fmla="*/ 98704 h 98785"/>
                <a:gd name="connsiteX5" fmla="*/ 292100 w 410150"/>
                <a:gd name="connsiteY5" fmla="*/ 44729 h 98785"/>
                <a:gd name="connsiteX6" fmla="*/ 244475 w 410150"/>
                <a:gd name="connsiteY6" fmla="*/ 279 h 98785"/>
                <a:gd name="connsiteX7" fmla="*/ 282575 w 410150"/>
                <a:gd name="connsiteY7" fmla="*/ 25679 h 98785"/>
                <a:gd name="connsiteX8" fmla="*/ 190500 w 410150"/>
                <a:gd name="connsiteY8" fmla="*/ 22504 h 98785"/>
                <a:gd name="connsiteX9" fmla="*/ 0 w 410150"/>
                <a:gd name="connsiteY9" fmla="*/ 38379 h 9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150" h="98785">
                  <a:moveTo>
                    <a:pt x="0" y="38379"/>
                  </a:moveTo>
                  <a:cubicBezTo>
                    <a:pt x="20902" y="29383"/>
                    <a:pt x="41804" y="20387"/>
                    <a:pt x="85725" y="19329"/>
                  </a:cubicBezTo>
                  <a:cubicBezTo>
                    <a:pt x="129646" y="18271"/>
                    <a:pt x="238125" y="29912"/>
                    <a:pt x="263525" y="32029"/>
                  </a:cubicBezTo>
                  <a:cubicBezTo>
                    <a:pt x="288925" y="34146"/>
                    <a:pt x="213783" y="20917"/>
                    <a:pt x="238125" y="32029"/>
                  </a:cubicBezTo>
                  <a:cubicBezTo>
                    <a:pt x="262467" y="43141"/>
                    <a:pt x="400579" y="96587"/>
                    <a:pt x="409575" y="98704"/>
                  </a:cubicBezTo>
                  <a:cubicBezTo>
                    <a:pt x="418571" y="100821"/>
                    <a:pt x="319617" y="61133"/>
                    <a:pt x="292100" y="44729"/>
                  </a:cubicBezTo>
                  <a:cubicBezTo>
                    <a:pt x="264583" y="28325"/>
                    <a:pt x="246062" y="3454"/>
                    <a:pt x="244475" y="279"/>
                  </a:cubicBezTo>
                  <a:cubicBezTo>
                    <a:pt x="242888" y="-2896"/>
                    <a:pt x="291571" y="21975"/>
                    <a:pt x="282575" y="25679"/>
                  </a:cubicBezTo>
                  <a:cubicBezTo>
                    <a:pt x="273579" y="29383"/>
                    <a:pt x="190500" y="22504"/>
                    <a:pt x="190500" y="22504"/>
                  </a:cubicBezTo>
                  <a:lnTo>
                    <a:pt x="0" y="3837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830C6A32-3E76-7FF3-FC1B-CA165E4BD045}"/>
                </a:ext>
              </a:extLst>
            </p:cNvPr>
            <p:cNvSpPr/>
            <p:nvPr/>
          </p:nvSpPr>
          <p:spPr>
            <a:xfrm>
              <a:off x="4641797" y="4435358"/>
              <a:ext cx="289022" cy="25739"/>
            </a:xfrm>
            <a:custGeom>
              <a:avLst/>
              <a:gdLst>
                <a:gd name="connsiteX0" fmla="*/ 53 w 289022"/>
                <a:gd name="connsiteY0" fmla="*/ 25517 h 25739"/>
                <a:gd name="connsiteX1" fmla="*/ 184203 w 289022"/>
                <a:gd name="connsiteY1" fmla="*/ 19167 h 25739"/>
                <a:gd name="connsiteX2" fmla="*/ 288978 w 289022"/>
                <a:gd name="connsiteY2" fmla="*/ 22342 h 25739"/>
                <a:gd name="connsiteX3" fmla="*/ 196903 w 289022"/>
                <a:gd name="connsiteY3" fmla="*/ 15992 h 25739"/>
                <a:gd name="connsiteX4" fmla="*/ 165153 w 289022"/>
                <a:gd name="connsiteY4" fmla="*/ 117 h 25739"/>
                <a:gd name="connsiteX5" fmla="*/ 203253 w 289022"/>
                <a:gd name="connsiteY5" fmla="*/ 9642 h 25739"/>
                <a:gd name="connsiteX6" fmla="*/ 53 w 289022"/>
                <a:gd name="connsiteY6" fmla="*/ 25517 h 2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22" h="25739">
                  <a:moveTo>
                    <a:pt x="53" y="25517"/>
                  </a:moveTo>
                  <a:cubicBezTo>
                    <a:pt x="-3122" y="27104"/>
                    <a:pt x="136049" y="19696"/>
                    <a:pt x="184203" y="19167"/>
                  </a:cubicBezTo>
                  <a:cubicBezTo>
                    <a:pt x="232357" y="18638"/>
                    <a:pt x="286861" y="22871"/>
                    <a:pt x="288978" y="22342"/>
                  </a:cubicBezTo>
                  <a:cubicBezTo>
                    <a:pt x="291095" y="21813"/>
                    <a:pt x="217541" y="19696"/>
                    <a:pt x="196903" y="15992"/>
                  </a:cubicBezTo>
                  <a:cubicBezTo>
                    <a:pt x="176265" y="12288"/>
                    <a:pt x="164095" y="1175"/>
                    <a:pt x="165153" y="117"/>
                  </a:cubicBezTo>
                  <a:cubicBezTo>
                    <a:pt x="166211" y="-941"/>
                    <a:pt x="225478" y="5409"/>
                    <a:pt x="203253" y="9642"/>
                  </a:cubicBezTo>
                  <a:cubicBezTo>
                    <a:pt x="181028" y="13875"/>
                    <a:pt x="3228" y="23930"/>
                    <a:pt x="53" y="255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20385DD8-732E-A110-AE9C-FC679BDE1BC1}"/>
                </a:ext>
              </a:extLst>
            </p:cNvPr>
            <p:cNvSpPr/>
            <p:nvPr/>
          </p:nvSpPr>
          <p:spPr>
            <a:xfrm>
              <a:off x="5041668" y="4492340"/>
              <a:ext cx="365625" cy="38397"/>
            </a:xfrm>
            <a:custGeom>
              <a:avLst/>
              <a:gdLst>
                <a:gd name="connsiteX0" fmla="*/ 232 w 365625"/>
                <a:gd name="connsiteY0" fmla="*/ 38385 h 38397"/>
                <a:gd name="connsiteX1" fmla="*/ 184382 w 365625"/>
                <a:gd name="connsiteY1" fmla="*/ 16160 h 38397"/>
                <a:gd name="connsiteX2" fmla="*/ 117707 w 365625"/>
                <a:gd name="connsiteY2" fmla="*/ 19335 h 38397"/>
                <a:gd name="connsiteX3" fmla="*/ 228832 w 365625"/>
                <a:gd name="connsiteY3" fmla="*/ 285 h 38397"/>
                <a:gd name="connsiteX4" fmla="*/ 212957 w 365625"/>
                <a:gd name="connsiteY4" fmla="*/ 9810 h 38397"/>
                <a:gd name="connsiteX5" fmla="*/ 308207 w 365625"/>
                <a:gd name="connsiteY5" fmla="*/ 35210 h 38397"/>
                <a:gd name="connsiteX6" fmla="*/ 365357 w 365625"/>
                <a:gd name="connsiteY6" fmla="*/ 32035 h 38397"/>
                <a:gd name="connsiteX7" fmla="*/ 285982 w 365625"/>
                <a:gd name="connsiteY7" fmla="*/ 9810 h 38397"/>
                <a:gd name="connsiteX8" fmla="*/ 228832 w 365625"/>
                <a:gd name="connsiteY8" fmla="*/ 19335 h 38397"/>
                <a:gd name="connsiteX9" fmla="*/ 232 w 365625"/>
                <a:gd name="connsiteY9" fmla="*/ 38385 h 3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625" h="38397">
                  <a:moveTo>
                    <a:pt x="232" y="38385"/>
                  </a:moveTo>
                  <a:cubicBezTo>
                    <a:pt x="-7176" y="37856"/>
                    <a:pt x="164803" y="19335"/>
                    <a:pt x="184382" y="16160"/>
                  </a:cubicBezTo>
                  <a:cubicBezTo>
                    <a:pt x="203961" y="12985"/>
                    <a:pt x="110299" y="21981"/>
                    <a:pt x="117707" y="19335"/>
                  </a:cubicBezTo>
                  <a:cubicBezTo>
                    <a:pt x="125115" y="16689"/>
                    <a:pt x="212957" y="1872"/>
                    <a:pt x="228832" y="285"/>
                  </a:cubicBezTo>
                  <a:cubicBezTo>
                    <a:pt x="244707" y="-1303"/>
                    <a:pt x="199728" y="3989"/>
                    <a:pt x="212957" y="9810"/>
                  </a:cubicBezTo>
                  <a:cubicBezTo>
                    <a:pt x="226186" y="15631"/>
                    <a:pt x="282807" y="31506"/>
                    <a:pt x="308207" y="35210"/>
                  </a:cubicBezTo>
                  <a:cubicBezTo>
                    <a:pt x="333607" y="38914"/>
                    <a:pt x="369061" y="36268"/>
                    <a:pt x="365357" y="32035"/>
                  </a:cubicBezTo>
                  <a:cubicBezTo>
                    <a:pt x="361653" y="27802"/>
                    <a:pt x="308736" y="11927"/>
                    <a:pt x="285982" y="9810"/>
                  </a:cubicBezTo>
                  <a:cubicBezTo>
                    <a:pt x="263228" y="7693"/>
                    <a:pt x="274869" y="16689"/>
                    <a:pt x="228832" y="19335"/>
                  </a:cubicBezTo>
                  <a:cubicBezTo>
                    <a:pt x="182795" y="21981"/>
                    <a:pt x="7640" y="38914"/>
                    <a:pt x="232" y="3838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13CE8B3F-35FC-447A-A2BD-6013372D2EA1}"/>
                </a:ext>
              </a:extLst>
            </p:cNvPr>
            <p:cNvSpPr/>
            <p:nvPr/>
          </p:nvSpPr>
          <p:spPr>
            <a:xfrm>
              <a:off x="4679846" y="4470057"/>
              <a:ext cx="367515" cy="101384"/>
            </a:xfrm>
            <a:custGeom>
              <a:avLst/>
              <a:gdLst>
                <a:gd name="connsiteX0" fmla="*/ 104 w 367515"/>
                <a:gd name="connsiteY0" fmla="*/ 9868 h 101384"/>
                <a:gd name="connsiteX1" fmla="*/ 136629 w 367515"/>
                <a:gd name="connsiteY1" fmla="*/ 16218 h 101384"/>
                <a:gd name="connsiteX2" fmla="*/ 266804 w 367515"/>
                <a:gd name="connsiteY2" fmla="*/ 57493 h 101384"/>
                <a:gd name="connsiteX3" fmla="*/ 244579 w 367515"/>
                <a:gd name="connsiteY3" fmla="*/ 22568 h 101384"/>
                <a:gd name="connsiteX4" fmla="*/ 365229 w 367515"/>
                <a:gd name="connsiteY4" fmla="*/ 98768 h 101384"/>
                <a:gd name="connsiteX5" fmla="*/ 311254 w 367515"/>
                <a:gd name="connsiteY5" fmla="*/ 76543 h 101384"/>
                <a:gd name="connsiteX6" fmla="*/ 162029 w 367515"/>
                <a:gd name="connsiteY6" fmla="*/ 6693 h 101384"/>
                <a:gd name="connsiteX7" fmla="*/ 158854 w 367515"/>
                <a:gd name="connsiteY7" fmla="*/ 3518 h 101384"/>
                <a:gd name="connsiteX8" fmla="*/ 104 w 367515"/>
                <a:gd name="connsiteY8" fmla="*/ 9868 h 10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15" h="101384">
                  <a:moveTo>
                    <a:pt x="104" y="9868"/>
                  </a:moveTo>
                  <a:cubicBezTo>
                    <a:pt x="-3600" y="11985"/>
                    <a:pt x="92179" y="8281"/>
                    <a:pt x="136629" y="16218"/>
                  </a:cubicBezTo>
                  <a:cubicBezTo>
                    <a:pt x="181079" y="24155"/>
                    <a:pt x="248813" y="56435"/>
                    <a:pt x="266804" y="57493"/>
                  </a:cubicBezTo>
                  <a:cubicBezTo>
                    <a:pt x="284795" y="58551"/>
                    <a:pt x="228175" y="15689"/>
                    <a:pt x="244579" y="22568"/>
                  </a:cubicBezTo>
                  <a:cubicBezTo>
                    <a:pt x="260983" y="29447"/>
                    <a:pt x="354117" y="89772"/>
                    <a:pt x="365229" y="98768"/>
                  </a:cubicBezTo>
                  <a:cubicBezTo>
                    <a:pt x="376341" y="107764"/>
                    <a:pt x="345121" y="91889"/>
                    <a:pt x="311254" y="76543"/>
                  </a:cubicBezTo>
                  <a:cubicBezTo>
                    <a:pt x="277387" y="61197"/>
                    <a:pt x="162029" y="6693"/>
                    <a:pt x="162029" y="6693"/>
                  </a:cubicBezTo>
                  <a:cubicBezTo>
                    <a:pt x="136629" y="-5478"/>
                    <a:pt x="185841" y="2460"/>
                    <a:pt x="158854" y="3518"/>
                  </a:cubicBezTo>
                  <a:cubicBezTo>
                    <a:pt x="131867" y="4576"/>
                    <a:pt x="3808" y="7751"/>
                    <a:pt x="104" y="986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D0C0889A-D6A2-F686-86E2-5954F116F0E2}"/>
                </a:ext>
              </a:extLst>
            </p:cNvPr>
            <p:cNvSpPr/>
            <p:nvPr/>
          </p:nvSpPr>
          <p:spPr>
            <a:xfrm>
              <a:off x="5003800" y="4527313"/>
              <a:ext cx="470160" cy="41512"/>
            </a:xfrm>
            <a:custGeom>
              <a:avLst/>
              <a:gdLst>
                <a:gd name="connsiteX0" fmla="*/ 0 w 470160"/>
                <a:gd name="connsiteY0" fmla="*/ 41512 h 41512"/>
                <a:gd name="connsiteX1" fmla="*/ 234950 w 470160"/>
                <a:gd name="connsiteY1" fmla="*/ 19287 h 41512"/>
                <a:gd name="connsiteX2" fmla="*/ 304800 w 470160"/>
                <a:gd name="connsiteY2" fmla="*/ 31987 h 41512"/>
                <a:gd name="connsiteX3" fmla="*/ 269875 w 470160"/>
                <a:gd name="connsiteY3" fmla="*/ 12937 h 41512"/>
                <a:gd name="connsiteX4" fmla="*/ 469900 w 470160"/>
                <a:gd name="connsiteY4" fmla="*/ 12937 h 41512"/>
                <a:gd name="connsiteX5" fmla="*/ 307975 w 470160"/>
                <a:gd name="connsiteY5" fmla="*/ 237 h 41512"/>
                <a:gd name="connsiteX6" fmla="*/ 127000 w 470160"/>
                <a:gd name="connsiteY6" fmla="*/ 25637 h 41512"/>
                <a:gd name="connsiteX7" fmla="*/ 0 w 470160"/>
                <a:gd name="connsiteY7" fmla="*/ 41512 h 4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160" h="41512">
                  <a:moveTo>
                    <a:pt x="0" y="41512"/>
                  </a:moveTo>
                  <a:cubicBezTo>
                    <a:pt x="17991" y="40454"/>
                    <a:pt x="184150" y="20874"/>
                    <a:pt x="234950" y="19287"/>
                  </a:cubicBezTo>
                  <a:cubicBezTo>
                    <a:pt x="285750" y="17699"/>
                    <a:pt x="298979" y="33045"/>
                    <a:pt x="304800" y="31987"/>
                  </a:cubicBezTo>
                  <a:cubicBezTo>
                    <a:pt x="310621" y="30929"/>
                    <a:pt x="242358" y="16112"/>
                    <a:pt x="269875" y="12937"/>
                  </a:cubicBezTo>
                  <a:cubicBezTo>
                    <a:pt x="297392" y="9762"/>
                    <a:pt x="463550" y="15054"/>
                    <a:pt x="469900" y="12937"/>
                  </a:cubicBezTo>
                  <a:cubicBezTo>
                    <a:pt x="476250" y="10820"/>
                    <a:pt x="365125" y="-1880"/>
                    <a:pt x="307975" y="237"/>
                  </a:cubicBezTo>
                  <a:cubicBezTo>
                    <a:pt x="250825" y="2354"/>
                    <a:pt x="172508" y="19816"/>
                    <a:pt x="127000" y="25637"/>
                  </a:cubicBezTo>
                  <a:lnTo>
                    <a:pt x="0" y="4151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FB344536-ECCB-F0C5-3C5A-6F5303D81358}"/>
                </a:ext>
              </a:extLst>
            </p:cNvPr>
            <p:cNvSpPr/>
            <p:nvPr/>
          </p:nvSpPr>
          <p:spPr>
            <a:xfrm>
              <a:off x="6304299" y="4305286"/>
              <a:ext cx="730778" cy="245099"/>
            </a:xfrm>
            <a:custGeom>
              <a:avLst/>
              <a:gdLst>
                <a:gd name="connsiteX0" fmla="*/ 1251 w 730778"/>
                <a:gd name="connsiteY0" fmla="*/ 219089 h 245099"/>
                <a:gd name="connsiteX1" fmla="*/ 150476 w 730778"/>
                <a:gd name="connsiteY1" fmla="*/ 79389 h 245099"/>
                <a:gd name="connsiteX2" fmla="*/ 118726 w 730778"/>
                <a:gd name="connsiteY2" fmla="*/ 104789 h 245099"/>
                <a:gd name="connsiteX3" fmla="*/ 258426 w 730778"/>
                <a:gd name="connsiteY3" fmla="*/ 38114 h 245099"/>
                <a:gd name="connsiteX4" fmla="*/ 420351 w 730778"/>
                <a:gd name="connsiteY4" fmla="*/ 25414 h 245099"/>
                <a:gd name="connsiteX5" fmla="*/ 385426 w 730778"/>
                <a:gd name="connsiteY5" fmla="*/ 22239 h 245099"/>
                <a:gd name="connsiteX6" fmla="*/ 547351 w 730778"/>
                <a:gd name="connsiteY6" fmla="*/ 22239 h 245099"/>
                <a:gd name="connsiteX7" fmla="*/ 728326 w 730778"/>
                <a:gd name="connsiteY7" fmla="*/ 73039 h 245099"/>
                <a:gd name="connsiteX8" fmla="*/ 633076 w 730778"/>
                <a:gd name="connsiteY8" fmla="*/ 28589 h 245099"/>
                <a:gd name="connsiteX9" fmla="*/ 372726 w 730778"/>
                <a:gd name="connsiteY9" fmla="*/ 14 h 245099"/>
                <a:gd name="connsiteX10" fmla="*/ 287001 w 730778"/>
                <a:gd name="connsiteY10" fmla="*/ 25414 h 245099"/>
                <a:gd name="connsiteX11" fmla="*/ 144126 w 730778"/>
                <a:gd name="connsiteY11" fmla="*/ 73039 h 245099"/>
                <a:gd name="connsiteX12" fmla="*/ 223501 w 730778"/>
                <a:gd name="connsiteY12" fmla="*/ 60339 h 245099"/>
                <a:gd name="connsiteX13" fmla="*/ 156826 w 730778"/>
                <a:gd name="connsiteY13" fmla="*/ 117489 h 245099"/>
                <a:gd name="connsiteX14" fmla="*/ 252076 w 730778"/>
                <a:gd name="connsiteY14" fmla="*/ 69864 h 245099"/>
                <a:gd name="connsiteX15" fmla="*/ 144126 w 730778"/>
                <a:gd name="connsiteY15" fmla="*/ 130189 h 245099"/>
                <a:gd name="connsiteX16" fmla="*/ 150476 w 730778"/>
                <a:gd name="connsiteY16" fmla="*/ 203214 h 245099"/>
                <a:gd name="connsiteX17" fmla="*/ 109201 w 730778"/>
                <a:gd name="connsiteY17" fmla="*/ 158764 h 245099"/>
                <a:gd name="connsiteX18" fmla="*/ 93326 w 730778"/>
                <a:gd name="connsiteY18" fmla="*/ 190514 h 245099"/>
                <a:gd name="connsiteX19" fmla="*/ 77451 w 730778"/>
                <a:gd name="connsiteY19" fmla="*/ 244489 h 245099"/>
                <a:gd name="connsiteX20" fmla="*/ 1251 w 730778"/>
                <a:gd name="connsiteY20" fmla="*/ 219089 h 24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0778" h="245099">
                  <a:moveTo>
                    <a:pt x="1251" y="219089"/>
                  </a:moveTo>
                  <a:cubicBezTo>
                    <a:pt x="13422" y="191572"/>
                    <a:pt x="130897" y="98439"/>
                    <a:pt x="150476" y="79389"/>
                  </a:cubicBezTo>
                  <a:cubicBezTo>
                    <a:pt x="170055" y="60339"/>
                    <a:pt x="100734" y="111668"/>
                    <a:pt x="118726" y="104789"/>
                  </a:cubicBezTo>
                  <a:cubicBezTo>
                    <a:pt x="136718" y="97910"/>
                    <a:pt x="208155" y="51343"/>
                    <a:pt x="258426" y="38114"/>
                  </a:cubicBezTo>
                  <a:cubicBezTo>
                    <a:pt x="308697" y="24885"/>
                    <a:pt x="399184" y="28060"/>
                    <a:pt x="420351" y="25414"/>
                  </a:cubicBezTo>
                  <a:cubicBezTo>
                    <a:pt x="441518" y="22768"/>
                    <a:pt x="364259" y="22768"/>
                    <a:pt x="385426" y="22239"/>
                  </a:cubicBezTo>
                  <a:cubicBezTo>
                    <a:pt x="406593" y="21710"/>
                    <a:pt x="490201" y="13772"/>
                    <a:pt x="547351" y="22239"/>
                  </a:cubicBezTo>
                  <a:cubicBezTo>
                    <a:pt x="604501" y="30706"/>
                    <a:pt x="714039" y="71981"/>
                    <a:pt x="728326" y="73039"/>
                  </a:cubicBezTo>
                  <a:cubicBezTo>
                    <a:pt x="742613" y="74097"/>
                    <a:pt x="692343" y="40760"/>
                    <a:pt x="633076" y="28589"/>
                  </a:cubicBezTo>
                  <a:cubicBezTo>
                    <a:pt x="573809" y="16418"/>
                    <a:pt x="430405" y="543"/>
                    <a:pt x="372726" y="14"/>
                  </a:cubicBezTo>
                  <a:cubicBezTo>
                    <a:pt x="315047" y="-515"/>
                    <a:pt x="325101" y="13243"/>
                    <a:pt x="287001" y="25414"/>
                  </a:cubicBezTo>
                  <a:cubicBezTo>
                    <a:pt x="248901" y="37585"/>
                    <a:pt x="154709" y="67218"/>
                    <a:pt x="144126" y="73039"/>
                  </a:cubicBezTo>
                  <a:cubicBezTo>
                    <a:pt x="133543" y="78860"/>
                    <a:pt x="221384" y="52931"/>
                    <a:pt x="223501" y="60339"/>
                  </a:cubicBezTo>
                  <a:cubicBezTo>
                    <a:pt x="225618" y="67747"/>
                    <a:pt x="152064" y="115902"/>
                    <a:pt x="156826" y="117489"/>
                  </a:cubicBezTo>
                  <a:cubicBezTo>
                    <a:pt x="161588" y="119076"/>
                    <a:pt x="254193" y="67747"/>
                    <a:pt x="252076" y="69864"/>
                  </a:cubicBezTo>
                  <a:cubicBezTo>
                    <a:pt x="249959" y="71981"/>
                    <a:pt x="161059" y="107964"/>
                    <a:pt x="144126" y="130189"/>
                  </a:cubicBezTo>
                  <a:cubicBezTo>
                    <a:pt x="127193" y="152414"/>
                    <a:pt x="156297" y="198452"/>
                    <a:pt x="150476" y="203214"/>
                  </a:cubicBezTo>
                  <a:cubicBezTo>
                    <a:pt x="144655" y="207976"/>
                    <a:pt x="118726" y="160881"/>
                    <a:pt x="109201" y="158764"/>
                  </a:cubicBezTo>
                  <a:cubicBezTo>
                    <a:pt x="99676" y="156647"/>
                    <a:pt x="98618" y="176227"/>
                    <a:pt x="93326" y="190514"/>
                  </a:cubicBezTo>
                  <a:cubicBezTo>
                    <a:pt x="88034" y="204801"/>
                    <a:pt x="85389" y="242901"/>
                    <a:pt x="77451" y="244489"/>
                  </a:cubicBezTo>
                  <a:cubicBezTo>
                    <a:pt x="69513" y="246077"/>
                    <a:pt x="-10920" y="246606"/>
                    <a:pt x="1251" y="21908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41D18564-82B3-7D4A-F741-56B358DD320D}"/>
                </a:ext>
              </a:extLst>
            </p:cNvPr>
            <p:cNvSpPr/>
            <p:nvPr/>
          </p:nvSpPr>
          <p:spPr>
            <a:xfrm>
              <a:off x="6413484" y="4304952"/>
              <a:ext cx="331045" cy="140370"/>
            </a:xfrm>
            <a:custGeom>
              <a:avLst/>
              <a:gdLst>
                <a:gd name="connsiteX0" fmla="*/ 16 w 331045"/>
                <a:gd name="connsiteY0" fmla="*/ 140048 h 140370"/>
                <a:gd name="connsiteX1" fmla="*/ 152416 w 331045"/>
                <a:gd name="connsiteY1" fmla="*/ 47973 h 140370"/>
                <a:gd name="connsiteX2" fmla="*/ 330216 w 331045"/>
                <a:gd name="connsiteY2" fmla="*/ 348 h 140370"/>
                <a:gd name="connsiteX3" fmla="*/ 215916 w 331045"/>
                <a:gd name="connsiteY3" fmla="*/ 25748 h 140370"/>
                <a:gd name="connsiteX4" fmla="*/ 142891 w 331045"/>
                <a:gd name="connsiteY4" fmla="*/ 13048 h 140370"/>
                <a:gd name="connsiteX5" fmla="*/ 16 w 331045"/>
                <a:gd name="connsiteY5" fmla="*/ 140048 h 14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045" h="140370">
                  <a:moveTo>
                    <a:pt x="16" y="140048"/>
                  </a:moveTo>
                  <a:cubicBezTo>
                    <a:pt x="1604" y="145869"/>
                    <a:pt x="97383" y="71256"/>
                    <a:pt x="152416" y="47973"/>
                  </a:cubicBezTo>
                  <a:cubicBezTo>
                    <a:pt x="207449" y="24690"/>
                    <a:pt x="319633" y="4052"/>
                    <a:pt x="330216" y="348"/>
                  </a:cubicBezTo>
                  <a:cubicBezTo>
                    <a:pt x="340799" y="-3356"/>
                    <a:pt x="247137" y="23631"/>
                    <a:pt x="215916" y="25748"/>
                  </a:cubicBezTo>
                  <a:cubicBezTo>
                    <a:pt x="184695" y="27865"/>
                    <a:pt x="173053" y="-1769"/>
                    <a:pt x="142891" y="13048"/>
                  </a:cubicBezTo>
                  <a:cubicBezTo>
                    <a:pt x="112729" y="27865"/>
                    <a:pt x="-1572" y="134227"/>
                    <a:pt x="16" y="1400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E7F2C112-102B-731F-E677-1077D627650E}"/>
                </a:ext>
              </a:extLst>
            </p:cNvPr>
            <p:cNvSpPr/>
            <p:nvPr/>
          </p:nvSpPr>
          <p:spPr>
            <a:xfrm>
              <a:off x="6797628" y="4311438"/>
              <a:ext cx="246042" cy="219339"/>
            </a:xfrm>
            <a:custGeom>
              <a:avLst/>
              <a:gdLst>
                <a:gd name="connsiteX0" fmla="*/ 47 w 246042"/>
                <a:gd name="connsiteY0" fmla="*/ 212 h 219339"/>
                <a:gd name="connsiteX1" fmla="*/ 114347 w 246042"/>
                <a:gd name="connsiteY1" fmla="*/ 47837 h 219339"/>
                <a:gd name="connsiteX2" fmla="*/ 155622 w 246042"/>
                <a:gd name="connsiteY2" fmla="*/ 133562 h 219339"/>
                <a:gd name="connsiteX3" fmla="*/ 139747 w 246042"/>
                <a:gd name="connsiteY3" fmla="*/ 95462 h 219339"/>
                <a:gd name="connsiteX4" fmla="*/ 200072 w 246042"/>
                <a:gd name="connsiteY4" fmla="*/ 136737 h 219339"/>
                <a:gd name="connsiteX5" fmla="*/ 231822 w 246042"/>
                <a:gd name="connsiteY5" fmla="*/ 82762 h 219339"/>
                <a:gd name="connsiteX6" fmla="*/ 161972 w 246042"/>
                <a:gd name="connsiteY6" fmla="*/ 219287 h 219339"/>
                <a:gd name="connsiteX7" fmla="*/ 222297 w 246042"/>
                <a:gd name="connsiteY7" fmla="*/ 98637 h 219339"/>
                <a:gd name="connsiteX8" fmla="*/ 238172 w 246042"/>
                <a:gd name="connsiteY8" fmla="*/ 63712 h 219339"/>
                <a:gd name="connsiteX9" fmla="*/ 101647 w 246042"/>
                <a:gd name="connsiteY9" fmla="*/ 31962 h 219339"/>
                <a:gd name="connsiteX10" fmla="*/ 47 w 246042"/>
                <a:gd name="connsiteY10" fmla="*/ 212 h 21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042" h="219339">
                  <a:moveTo>
                    <a:pt x="47" y="212"/>
                  </a:moveTo>
                  <a:cubicBezTo>
                    <a:pt x="2164" y="2858"/>
                    <a:pt x="88418" y="25612"/>
                    <a:pt x="114347" y="47837"/>
                  </a:cubicBezTo>
                  <a:cubicBezTo>
                    <a:pt x="140276" y="70062"/>
                    <a:pt x="151389" y="125625"/>
                    <a:pt x="155622" y="133562"/>
                  </a:cubicBezTo>
                  <a:cubicBezTo>
                    <a:pt x="159855" y="141499"/>
                    <a:pt x="132339" y="94933"/>
                    <a:pt x="139747" y="95462"/>
                  </a:cubicBezTo>
                  <a:cubicBezTo>
                    <a:pt x="147155" y="95991"/>
                    <a:pt x="184726" y="138854"/>
                    <a:pt x="200072" y="136737"/>
                  </a:cubicBezTo>
                  <a:cubicBezTo>
                    <a:pt x="215418" y="134620"/>
                    <a:pt x="238172" y="69004"/>
                    <a:pt x="231822" y="82762"/>
                  </a:cubicBezTo>
                  <a:cubicBezTo>
                    <a:pt x="225472" y="96520"/>
                    <a:pt x="163560" y="216641"/>
                    <a:pt x="161972" y="219287"/>
                  </a:cubicBezTo>
                  <a:cubicBezTo>
                    <a:pt x="160385" y="221933"/>
                    <a:pt x="209597" y="124566"/>
                    <a:pt x="222297" y="98637"/>
                  </a:cubicBezTo>
                  <a:cubicBezTo>
                    <a:pt x="234997" y="72708"/>
                    <a:pt x="258280" y="74824"/>
                    <a:pt x="238172" y="63712"/>
                  </a:cubicBezTo>
                  <a:cubicBezTo>
                    <a:pt x="218064" y="52600"/>
                    <a:pt x="136572" y="43604"/>
                    <a:pt x="101647" y="31962"/>
                  </a:cubicBezTo>
                  <a:cubicBezTo>
                    <a:pt x="66722" y="20320"/>
                    <a:pt x="-2070" y="-2434"/>
                    <a:pt x="47" y="21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38AC083B-6442-F859-8EDB-EA6730246287}"/>
                </a:ext>
              </a:extLst>
            </p:cNvPr>
            <p:cNvSpPr/>
            <p:nvPr/>
          </p:nvSpPr>
          <p:spPr>
            <a:xfrm>
              <a:off x="6408451" y="4304754"/>
              <a:ext cx="513091" cy="235959"/>
            </a:xfrm>
            <a:custGeom>
              <a:avLst/>
              <a:gdLst>
                <a:gd name="connsiteX0" fmla="*/ 1874 w 513091"/>
                <a:gd name="connsiteY0" fmla="*/ 152946 h 235959"/>
                <a:gd name="connsiteX1" fmla="*/ 122524 w 513091"/>
                <a:gd name="connsiteY1" fmla="*/ 73571 h 235959"/>
                <a:gd name="connsiteX2" fmla="*/ 173324 w 513091"/>
                <a:gd name="connsiteY2" fmla="*/ 156121 h 235959"/>
                <a:gd name="connsiteX3" fmla="*/ 262224 w 513091"/>
                <a:gd name="connsiteY3" fmla="*/ 219621 h 235959"/>
                <a:gd name="connsiteX4" fmla="*/ 354299 w 513091"/>
                <a:gd name="connsiteY4" fmla="*/ 232321 h 235959"/>
                <a:gd name="connsiteX5" fmla="*/ 408274 w 513091"/>
                <a:gd name="connsiteY5" fmla="*/ 165646 h 235959"/>
                <a:gd name="connsiteX6" fmla="*/ 420974 w 513091"/>
                <a:gd name="connsiteY6" fmla="*/ 89446 h 235959"/>
                <a:gd name="connsiteX7" fmla="*/ 513049 w 513091"/>
                <a:gd name="connsiteY7" fmla="*/ 70396 h 235959"/>
                <a:gd name="connsiteX8" fmla="*/ 408274 w 513091"/>
                <a:gd name="connsiteY8" fmla="*/ 13246 h 235959"/>
                <a:gd name="connsiteX9" fmla="*/ 268574 w 513091"/>
                <a:gd name="connsiteY9" fmla="*/ 546 h 235959"/>
                <a:gd name="connsiteX10" fmla="*/ 157449 w 513091"/>
                <a:gd name="connsiteY10" fmla="*/ 3721 h 235959"/>
                <a:gd name="connsiteX11" fmla="*/ 227299 w 513091"/>
                <a:gd name="connsiteY11" fmla="*/ 16421 h 235959"/>
                <a:gd name="connsiteX12" fmla="*/ 1874 w 513091"/>
                <a:gd name="connsiteY12" fmla="*/ 152946 h 2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3091" h="235959">
                  <a:moveTo>
                    <a:pt x="1874" y="152946"/>
                  </a:moveTo>
                  <a:cubicBezTo>
                    <a:pt x="-15589" y="162471"/>
                    <a:pt x="93949" y="73042"/>
                    <a:pt x="122524" y="73571"/>
                  </a:cubicBezTo>
                  <a:cubicBezTo>
                    <a:pt x="151099" y="74100"/>
                    <a:pt x="150041" y="131779"/>
                    <a:pt x="173324" y="156121"/>
                  </a:cubicBezTo>
                  <a:cubicBezTo>
                    <a:pt x="196607" y="180463"/>
                    <a:pt x="232062" y="206921"/>
                    <a:pt x="262224" y="219621"/>
                  </a:cubicBezTo>
                  <a:cubicBezTo>
                    <a:pt x="292387" y="232321"/>
                    <a:pt x="329957" y="241317"/>
                    <a:pt x="354299" y="232321"/>
                  </a:cubicBezTo>
                  <a:cubicBezTo>
                    <a:pt x="378641" y="223325"/>
                    <a:pt x="397162" y="189459"/>
                    <a:pt x="408274" y="165646"/>
                  </a:cubicBezTo>
                  <a:cubicBezTo>
                    <a:pt x="419387" y="141833"/>
                    <a:pt x="403512" y="105321"/>
                    <a:pt x="420974" y="89446"/>
                  </a:cubicBezTo>
                  <a:cubicBezTo>
                    <a:pt x="438436" y="73571"/>
                    <a:pt x="515166" y="83096"/>
                    <a:pt x="513049" y="70396"/>
                  </a:cubicBezTo>
                  <a:cubicBezTo>
                    <a:pt x="510932" y="57696"/>
                    <a:pt x="449020" y="24888"/>
                    <a:pt x="408274" y="13246"/>
                  </a:cubicBezTo>
                  <a:cubicBezTo>
                    <a:pt x="367528" y="1604"/>
                    <a:pt x="310378" y="2133"/>
                    <a:pt x="268574" y="546"/>
                  </a:cubicBezTo>
                  <a:cubicBezTo>
                    <a:pt x="226770" y="-1041"/>
                    <a:pt x="164328" y="1075"/>
                    <a:pt x="157449" y="3721"/>
                  </a:cubicBezTo>
                  <a:cubicBezTo>
                    <a:pt x="150570" y="6367"/>
                    <a:pt x="247407" y="-3158"/>
                    <a:pt x="227299" y="16421"/>
                  </a:cubicBezTo>
                  <a:cubicBezTo>
                    <a:pt x="207191" y="36000"/>
                    <a:pt x="19337" y="143421"/>
                    <a:pt x="1874" y="152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月 20">
              <a:extLst>
                <a:ext uri="{FF2B5EF4-FFF2-40B4-BE49-F238E27FC236}">
                  <a16:creationId xmlns:a16="http://schemas.microsoft.com/office/drawing/2014/main" id="{CB5347A2-E98F-8A32-657A-D5F2E8BE8A9F}"/>
                </a:ext>
              </a:extLst>
            </p:cNvPr>
            <p:cNvSpPr/>
            <p:nvPr/>
          </p:nvSpPr>
          <p:spPr>
            <a:xfrm rot="15237218">
              <a:off x="6639789" y="4328737"/>
              <a:ext cx="66691" cy="104775"/>
            </a:xfrm>
            <a:prstGeom prst="mo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29BFE9A3-F64F-CAB6-0889-0BFA2B920237}"/>
                </a:ext>
              </a:extLst>
            </p:cNvPr>
            <p:cNvSpPr/>
            <p:nvPr/>
          </p:nvSpPr>
          <p:spPr>
            <a:xfrm>
              <a:off x="6320982" y="4524158"/>
              <a:ext cx="355554" cy="54815"/>
            </a:xfrm>
            <a:custGeom>
              <a:avLst/>
              <a:gdLst>
                <a:gd name="connsiteX0" fmla="*/ 443 w 355554"/>
                <a:gd name="connsiteY0" fmla="*/ 38317 h 54815"/>
                <a:gd name="connsiteX1" fmla="*/ 63943 w 355554"/>
                <a:gd name="connsiteY1" fmla="*/ 9742 h 54815"/>
                <a:gd name="connsiteX2" fmla="*/ 203643 w 355554"/>
                <a:gd name="connsiteY2" fmla="*/ 47842 h 54815"/>
                <a:gd name="connsiteX3" fmla="*/ 156018 w 355554"/>
                <a:gd name="connsiteY3" fmla="*/ 9742 h 54815"/>
                <a:gd name="connsiteX4" fmla="*/ 352868 w 355554"/>
                <a:gd name="connsiteY4" fmla="*/ 54192 h 54815"/>
                <a:gd name="connsiteX5" fmla="*/ 260793 w 355554"/>
                <a:gd name="connsiteY5" fmla="*/ 35142 h 54815"/>
                <a:gd name="connsiteX6" fmla="*/ 127443 w 355554"/>
                <a:gd name="connsiteY6" fmla="*/ 25617 h 54815"/>
                <a:gd name="connsiteX7" fmla="*/ 92518 w 355554"/>
                <a:gd name="connsiteY7" fmla="*/ 217 h 54815"/>
                <a:gd name="connsiteX8" fmla="*/ 443 w 355554"/>
                <a:gd name="connsiteY8" fmla="*/ 38317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554" h="54815">
                  <a:moveTo>
                    <a:pt x="443" y="38317"/>
                  </a:moveTo>
                  <a:cubicBezTo>
                    <a:pt x="-4319" y="39904"/>
                    <a:pt x="30076" y="8155"/>
                    <a:pt x="63943" y="9742"/>
                  </a:cubicBezTo>
                  <a:cubicBezTo>
                    <a:pt x="97810" y="11329"/>
                    <a:pt x="188297" y="47842"/>
                    <a:pt x="203643" y="47842"/>
                  </a:cubicBezTo>
                  <a:cubicBezTo>
                    <a:pt x="218989" y="47842"/>
                    <a:pt x="131147" y="8684"/>
                    <a:pt x="156018" y="9742"/>
                  </a:cubicBezTo>
                  <a:cubicBezTo>
                    <a:pt x="180889" y="10800"/>
                    <a:pt x="335406" y="49959"/>
                    <a:pt x="352868" y="54192"/>
                  </a:cubicBezTo>
                  <a:cubicBezTo>
                    <a:pt x="370330" y="58425"/>
                    <a:pt x="298364" y="39904"/>
                    <a:pt x="260793" y="35142"/>
                  </a:cubicBezTo>
                  <a:cubicBezTo>
                    <a:pt x="223222" y="30380"/>
                    <a:pt x="155489" y="31438"/>
                    <a:pt x="127443" y="25617"/>
                  </a:cubicBezTo>
                  <a:cubicBezTo>
                    <a:pt x="99397" y="19796"/>
                    <a:pt x="110510" y="-2429"/>
                    <a:pt x="92518" y="217"/>
                  </a:cubicBezTo>
                  <a:cubicBezTo>
                    <a:pt x="74526" y="2863"/>
                    <a:pt x="5205" y="36730"/>
                    <a:pt x="443" y="383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B92471F2-7A9D-DE33-4C25-C2E675B0FAB1}"/>
                </a:ext>
              </a:extLst>
            </p:cNvPr>
            <p:cNvSpPr/>
            <p:nvPr/>
          </p:nvSpPr>
          <p:spPr>
            <a:xfrm>
              <a:off x="6562725" y="4492608"/>
              <a:ext cx="425778" cy="107010"/>
            </a:xfrm>
            <a:custGeom>
              <a:avLst/>
              <a:gdLst>
                <a:gd name="connsiteX0" fmla="*/ 0 w 425778"/>
                <a:gd name="connsiteY0" fmla="*/ 98442 h 107010"/>
                <a:gd name="connsiteX1" fmla="*/ 136525 w 425778"/>
                <a:gd name="connsiteY1" fmla="*/ 73042 h 107010"/>
                <a:gd name="connsiteX2" fmla="*/ 215900 w 425778"/>
                <a:gd name="connsiteY2" fmla="*/ 98442 h 107010"/>
                <a:gd name="connsiteX3" fmla="*/ 158750 w 425778"/>
                <a:gd name="connsiteY3" fmla="*/ 104792 h 107010"/>
                <a:gd name="connsiteX4" fmla="*/ 327025 w 425778"/>
                <a:gd name="connsiteY4" fmla="*/ 63517 h 107010"/>
                <a:gd name="connsiteX5" fmla="*/ 425450 w 425778"/>
                <a:gd name="connsiteY5" fmla="*/ 17 h 107010"/>
                <a:gd name="connsiteX6" fmla="*/ 355600 w 425778"/>
                <a:gd name="connsiteY6" fmla="*/ 57167 h 107010"/>
                <a:gd name="connsiteX7" fmla="*/ 266700 w 425778"/>
                <a:gd name="connsiteY7" fmla="*/ 69867 h 107010"/>
                <a:gd name="connsiteX8" fmla="*/ 161925 w 425778"/>
                <a:gd name="connsiteY8" fmla="*/ 98442 h 107010"/>
                <a:gd name="connsiteX9" fmla="*/ 136525 w 425778"/>
                <a:gd name="connsiteY9" fmla="*/ 73042 h 107010"/>
                <a:gd name="connsiteX10" fmla="*/ 0 w 425778"/>
                <a:gd name="connsiteY10" fmla="*/ 98442 h 10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778" h="107010">
                  <a:moveTo>
                    <a:pt x="0" y="98442"/>
                  </a:moveTo>
                  <a:cubicBezTo>
                    <a:pt x="0" y="98442"/>
                    <a:pt x="100542" y="73042"/>
                    <a:pt x="136525" y="73042"/>
                  </a:cubicBezTo>
                  <a:cubicBezTo>
                    <a:pt x="172508" y="73042"/>
                    <a:pt x="212196" y="93150"/>
                    <a:pt x="215900" y="98442"/>
                  </a:cubicBezTo>
                  <a:cubicBezTo>
                    <a:pt x="219604" y="103734"/>
                    <a:pt x="140229" y="110613"/>
                    <a:pt x="158750" y="104792"/>
                  </a:cubicBezTo>
                  <a:cubicBezTo>
                    <a:pt x="177271" y="98971"/>
                    <a:pt x="282575" y="80979"/>
                    <a:pt x="327025" y="63517"/>
                  </a:cubicBezTo>
                  <a:cubicBezTo>
                    <a:pt x="371475" y="46055"/>
                    <a:pt x="420688" y="1075"/>
                    <a:pt x="425450" y="17"/>
                  </a:cubicBezTo>
                  <a:cubicBezTo>
                    <a:pt x="430212" y="-1041"/>
                    <a:pt x="382058" y="45525"/>
                    <a:pt x="355600" y="57167"/>
                  </a:cubicBezTo>
                  <a:cubicBezTo>
                    <a:pt x="329142" y="68809"/>
                    <a:pt x="298979" y="62988"/>
                    <a:pt x="266700" y="69867"/>
                  </a:cubicBezTo>
                  <a:cubicBezTo>
                    <a:pt x="234421" y="76746"/>
                    <a:pt x="183621" y="97913"/>
                    <a:pt x="161925" y="98442"/>
                  </a:cubicBezTo>
                  <a:cubicBezTo>
                    <a:pt x="140229" y="98971"/>
                    <a:pt x="165629" y="72513"/>
                    <a:pt x="136525" y="73042"/>
                  </a:cubicBezTo>
                  <a:cubicBezTo>
                    <a:pt x="107421" y="73571"/>
                    <a:pt x="0" y="98442"/>
                    <a:pt x="0" y="984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BC80E16C-23C6-6E44-D0B9-D8AC70A2C48A}"/>
                </a:ext>
              </a:extLst>
            </p:cNvPr>
            <p:cNvSpPr/>
            <p:nvPr/>
          </p:nvSpPr>
          <p:spPr>
            <a:xfrm>
              <a:off x="6425236" y="4425821"/>
              <a:ext cx="575649" cy="145120"/>
            </a:xfrm>
            <a:custGeom>
              <a:avLst/>
              <a:gdLst>
                <a:gd name="connsiteX0" fmla="*/ 964 w 575649"/>
                <a:gd name="connsiteY0" fmla="*/ 143004 h 145120"/>
                <a:gd name="connsiteX1" fmla="*/ 280364 w 575649"/>
                <a:gd name="connsiteY1" fmla="*/ 143004 h 145120"/>
                <a:gd name="connsiteX2" fmla="*/ 372439 w 575649"/>
                <a:gd name="connsiteY2" fmla="*/ 117604 h 145120"/>
                <a:gd name="connsiteX3" fmla="*/ 442289 w 575649"/>
                <a:gd name="connsiteY3" fmla="*/ 114429 h 145120"/>
                <a:gd name="connsiteX4" fmla="*/ 534364 w 575649"/>
                <a:gd name="connsiteY4" fmla="*/ 41404 h 145120"/>
                <a:gd name="connsiteX5" fmla="*/ 575639 w 575649"/>
                <a:gd name="connsiteY5" fmla="*/ 129 h 145120"/>
                <a:gd name="connsiteX6" fmla="*/ 537539 w 575649"/>
                <a:gd name="connsiteY6" fmla="*/ 54104 h 145120"/>
                <a:gd name="connsiteX7" fmla="*/ 461339 w 575649"/>
                <a:gd name="connsiteY7" fmla="*/ 117604 h 145120"/>
                <a:gd name="connsiteX8" fmla="*/ 337514 w 575649"/>
                <a:gd name="connsiteY8" fmla="*/ 139829 h 145120"/>
                <a:gd name="connsiteX9" fmla="*/ 197814 w 575649"/>
                <a:gd name="connsiteY9" fmla="*/ 117604 h 145120"/>
                <a:gd name="connsiteX10" fmla="*/ 188289 w 575649"/>
                <a:gd name="connsiteY10" fmla="*/ 143004 h 145120"/>
                <a:gd name="connsiteX11" fmla="*/ 964 w 575649"/>
                <a:gd name="connsiteY11" fmla="*/ 143004 h 1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5649" h="145120">
                  <a:moveTo>
                    <a:pt x="964" y="143004"/>
                  </a:moveTo>
                  <a:cubicBezTo>
                    <a:pt x="16310" y="143004"/>
                    <a:pt x="218451" y="147237"/>
                    <a:pt x="280364" y="143004"/>
                  </a:cubicBezTo>
                  <a:cubicBezTo>
                    <a:pt x="342277" y="138771"/>
                    <a:pt x="345452" y="122366"/>
                    <a:pt x="372439" y="117604"/>
                  </a:cubicBezTo>
                  <a:cubicBezTo>
                    <a:pt x="399426" y="112842"/>
                    <a:pt x="415302" y="127129"/>
                    <a:pt x="442289" y="114429"/>
                  </a:cubicBezTo>
                  <a:cubicBezTo>
                    <a:pt x="469276" y="101729"/>
                    <a:pt x="512139" y="60454"/>
                    <a:pt x="534364" y="41404"/>
                  </a:cubicBezTo>
                  <a:cubicBezTo>
                    <a:pt x="556589" y="22354"/>
                    <a:pt x="575110" y="-1988"/>
                    <a:pt x="575639" y="129"/>
                  </a:cubicBezTo>
                  <a:cubicBezTo>
                    <a:pt x="576168" y="2246"/>
                    <a:pt x="556589" y="34525"/>
                    <a:pt x="537539" y="54104"/>
                  </a:cubicBezTo>
                  <a:cubicBezTo>
                    <a:pt x="518489" y="73683"/>
                    <a:pt x="494676" y="103317"/>
                    <a:pt x="461339" y="117604"/>
                  </a:cubicBezTo>
                  <a:cubicBezTo>
                    <a:pt x="428002" y="131891"/>
                    <a:pt x="381435" y="139829"/>
                    <a:pt x="337514" y="139829"/>
                  </a:cubicBezTo>
                  <a:cubicBezTo>
                    <a:pt x="293593" y="139829"/>
                    <a:pt x="222685" y="117075"/>
                    <a:pt x="197814" y="117604"/>
                  </a:cubicBezTo>
                  <a:cubicBezTo>
                    <a:pt x="172943" y="118133"/>
                    <a:pt x="218452" y="138241"/>
                    <a:pt x="188289" y="143004"/>
                  </a:cubicBezTo>
                  <a:cubicBezTo>
                    <a:pt x="158127" y="147767"/>
                    <a:pt x="-14382" y="143004"/>
                    <a:pt x="964" y="1430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47662A0B-A01D-F4B3-A423-082203BAB982}"/>
                </a:ext>
              </a:extLst>
            </p:cNvPr>
            <p:cNvSpPr/>
            <p:nvPr/>
          </p:nvSpPr>
          <p:spPr>
            <a:xfrm>
              <a:off x="6388075" y="4206760"/>
              <a:ext cx="655483" cy="158867"/>
            </a:xfrm>
            <a:custGeom>
              <a:avLst/>
              <a:gdLst>
                <a:gd name="connsiteX0" fmla="*/ 25 w 655483"/>
                <a:gd name="connsiteY0" fmla="*/ 158865 h 158867"/>
                <a:gd name="connsiteX1" fmla="*/ 187350 w 655483"/>
                <a:gd name="connsiteY1" fmla="*/ 44565 h 158867"/>
                <a:gd name="connsiteX2" fmla="*/ 349275 w 655483"/>
                <a:gd name="connsiteY2" fmla="*/ 44565 h 158867"/>
                <a:gd name="connsiteX3" fmla="*/ 317525 w 655483"/>
                <a:gd name="connsiteY3" fmla="*/ 66790 h 158867"/>
                <a:gd name="connsiteX4" fmla="*/ 511200 w 655483"/>
                <a:gd name="connsiteY4" fmla="*/ 66790 h 158867"/>
                <a:gd name="connsiteX5" fmla="*/ 463575 w 655483"/>
                <a:gd name="connsiteY5" fmla="*/ 66790 h 158867"/>
                <a:gd name="connsiteX6" fmla="*/ 650900 w 655483"/>
                <a:gd name="connsiteY6" fmla="*/ 89015 h 158867"/>
                <a:gd name="connsiteX7" fmla="*/ 590575 w 655483"/>
                <a:gd name="connsiteY7" fmla="*/ 69965 h 158867"/>
                <a:gd name="connsiteX8" fmla="*/ 508025 w 655483"/>
                <a:gd name="connsiteY8" fmla="*/ 115 h 158867"/>
                <a:gd name="connsiteX9" fmla="*/ 536600 w 655483"/>
                <a:gd name="connsiteY9" fmla="*/ 54090 h 158867"/>
                <a:gd name="connsiteX10" fmla="*/ 587400 w 655483"/>
                <a:gd name="connsiteY10" fmla="*/ 79490 h 158867"/>
                <a:gd name="connsiteX11" fmla="*/ 504850 w 655483"/>
                <a:gd name="connsiteY11" fmla="*/ 57265 h 158867"/>
                <a:gd name="connsiteX12" fmla="*/ 279425 w 655483"/>
                <a:gd name="connsiteY12" fmla="*/ 47740 h 158867"/>
                <a:gd name="connsiteX13" fmla="*/ 196875 w 655483"/>
                <a:gd name="connsiteY13" fmla="*/ 54090 h 158867"/>
                <a:gd name="connsiteX14" fmla="*/ 200050 w 655483"/>
                <a:gd name="connsiteY14" fmla="*/ 41390 h 158867"/>
                <a:gd name="connsiteX15" fmla="*/ 25 w 655483"/>
                <a:gd name="connsiteY15" fmla="*/ 158865 h 15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5483" h="158867">
                  <a:moveTo>
                    <a:pt x="25" y="158865"/>
                  </a:moveTo>
                  <a:cubicBezTo>
                    <a:pt x="-2092" y="159394"/>
                    <a:pt x="129142" y="63615"/>
                    <a:pt x="187350" y="44565"/>
                  </a:cubicBezTo>
                  <a:cubicBezTo>
                    <a:pt x="245558" y="25515"/>
                    <a:pt x="327579" y="40861"/>
                    <a:pt x="349275" y="44565"/>
                  </a:cubicBezTo>
                  <a:cubicBezTo>
                    <a:pt x="370971" y="48269"/>
                    <a:pt x="290538" y="63086"/>
                    <a:pt x="317525" y="66790"/>
                  </a:cubicBezTo>
                  <a:cubicBezTo>
                    <a:pt x="344512" y="70494"/>
                    <a:pt x="511200" y="66790"/>
                    <a:pt x="511200" y="66790"/>
                  </a:cubicBezTo>
                  <a:cubicBezTo>
                    <a:pt x="535542" y="66790"/>
                    <a:pt x="440292" y="63086"/>
                    <a:pt x="463575" y="66790"/>
                  </a:cubicBezTo>
                  <a:cubicBezTo>
                    <a:pt x="486858" y="70494"/>
                    <a:pt x="629733" y="88486"/>
                    <a:pt x="650900" y="89015"/>
                  </a:cubicBezTo>
                  <a:cubicBezTo>
                    <a:pt x="672067" y="89544"/>
                    <a:pt x="614387" y="84782"/>
                    <a:pt x="590575" y="69965"/>
                  </a:cubicBezTo>
                  <a:cubicBezTo>
                    <a:pt x="566763" y="55148"/>
                    <a:pt x="517021" y="2761"/>
                    <a:pt x="508025" y="115"/>
                  </a:cubicBezTo>
                  <a:cubicBezTo>
                    <a:pt x="499029" y="-2531"/>
                    <a:pt x="523371" y="40861"/>
                    <a:pt x="536600" y="54090"/>
                  </a:cubicBezTo>
                  <a:cubicBezTo>
                    <a:pt x="549829" y="67319"/>
                    <a:pt x="592692" y="78961"/>
                    <a:pt x="587400" y="79490"/>
                  </a:cubicBezTo>
                  <a:cubicBezTo>
                    <a:pt x="582108" y="80019"/>
                    <a:pt x="556179" y="62557"/>
                    <a:pt x="504850" y="57265"/>
                  </a:cubicBezTo>
                  <a:cubicBezTo>
                    <a:pt x="453521" y="51973"/>
                    <a:pt x="330754" y="48269"/>
                    <a:pt x="279425" y="47740"/>
                  </a:cubicBezTo>
                  <a:cubicBezTo>
                    <a:pt x="228096" y="47211"/>
                    <a:pt x="210104" y="55148"/>
                    <a:pt x="196875" y="54090"/>
                  </a:cubicBezTo>
                  <a:cubicBezTo>
                    <a:pt x="183646" y="53032"/>
                    <a:pt x="234975" y="21811"/>
                    <a:pt x="200050" y="41390"/>
                  </a:cubicBezTo>
                  <a:cubicBezTo>
                    <a:pt x="165125" y="60969"/>
                    <a:pt x="2142" y="158336"/>
                    <a:pt x="25" y="1588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64E4D7C6-6E15-35EC-5BA8-C76AB0F03744}"/>
                </a:ext>
              </a:extLst>
            </p:cNvPr>
            <p:cNvSpPr/>
            <p:nvPr/>
          </p:nvSpPr>
          <p:spPr>
            <a:xfrm>
              <a:off x="5953046" y="4444984"/>
              <a:ext cx="125507" cy="976209"/>
            </a:xfrm>
            <a:custGeom>
              <a:avLst/>
              <a:gdLst>
                <a:gd name="connsiteX0" fmla="*/ 79 w 125507"/>
                <a:gd name="connsiteY0" fmla="*/ 16 h 976209"/>
                <a:gd name="connsiteX1" fmla="*/ 66754 w 125507"/>
                <a:gd name="connsiteY1" fmla="*/ 257191 h 976209"/>
                <a:gd name="connsiteX2" fmla="*/ 31829 w 125507"/>
                <a:gd name="connsiteY2" fmla="*/ 469916 h 976209"/>
                <a:gd name="connsiteX3" fmla="*/ 38179 w 125507"/>
                <a:gd name="connsiteY3" fmla="*/ 476266 h 976209"/>
                <a:gd name="connsiteX4" fmla="*/ 35004 w 125507"/>
                <a:gd name="connsiteY4" fmla="*/ 641366 h 976209"/>
                <a:gd name="connsiteX5" fmla="*/ 123904 w 125507"/>
                <a:gd name="connsiteY5" fmla="*/ 965216 h 976209"/>
                <a:gd name="connsiteX6" fmla="*/ 88979 w 125507"/>
                <a:gd name="connsiteY6" fmla="*/ 882666 h 976209"/>
                <a:gd name="connsiteX7" fmla="*/ 47704 w 125507"/>
                <a:gd name="connsiteY7" fmla="*/ 708041 h 976209"/>
                <a:gd name="connsiteX8" fmla="*/ 79454 w 125507"/>
                <a:gd name="connsiteY8" fmla="*/ 412766 h 976209"/>
                <a:gd name="connsiteX9" fmla="*/ 38179 w 125507"/>
                <a:gd name="connsiteY9" fmla="*/ 555641 h 976209"/>
                <a:gd name="connsiteX10" fmla="*/ 73104 w 125507"/>
                <a:gd name="connsiteY10" fmla="*/ 298466 h 976209"/>
                <a:gd name="connsiteX11" fmla="*/ 82629 w 125507"/>
                <a:gd name="connsiteY11" fmla="*/ 244491 h 976209"/>
                <a:gd name="connsiteX12" fmla="*/ 79 w 125507"/>
                <a:gd name="connsiteY12" fmla="*/ 16 h 97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507" h="976209">
                  <a:moveTo>
                    <a:pt x="79" y="16"/>
                  </a:moveTo>
                  <a:cubicBezTo>
                    <a:pt x="-2567" y="2133"/>
                    <a:pt x="61462" y="178874"/>
                    <a:pt x="66754" y="257191"/>
                  </a:cubicBezTo>
                  <a:cubicBezTo>
                    <a:pt x="72046" y="335508"/>
                    <a:pt x="36592" y="433404"/>
                    <a:pt x="31829" y="469916"/>
                  </a:cubicBezTo>
                  <a:cubicBezTo>
                    <a:pt x="27067" y="506429"/>
                    <a:pt x="37650" y="447691"/>
                    <a:pt x="38179" y="476266"/>
                  </a:cubicBezTo>
                  <a:cubicBezTo>
                    <a:pt x="38708" y="504841"/>
                    <a:pt x="20717" y="559874"/>
                    <a:pt x="35004" y="641366"/>
                  </a:cubicBezTo>
                  <a:cubicBezTo>
                    <a:pt x="49291" y="722858"/>
                    <a:pt x="114908" y="924999"/>
                    <a:pt x="123904" y="965216"/>
                  </a:cubicBezTo>
                  <a:cubicBezTo>
                    <a:pt x="132900" y="1005433"/>
                    <a:pt x="101679" y="925529"/>
                    <a:pt x="88979" y="882666"/>
                  </a:cubicBezTo>
                  <a:cubicBezTo>
                    <a:pt x="76279" y="839804"/>
                    <a:pt x="49292" y="786358"/>
                    <a:pt x="47704" y="708041"/>
                  </a:cubicBezTo>
                  <a:cubicBezTo>
                    <a:pt x="46117" y="629724"/>
                    <a:pt x="81042" y="438166"/>
                    <a:pt x="79454" y="412766"/>
                  </a:cubicBezTo>
                  <a:cubicBezTo>
                    <a:pt x="77867" y="387366"/>
                    <a:pt x="39237" y="574691"/>
                    <a:pt x="38179" y="555641"/>
                  </a:cubicBezTo>
                  <a:cubicBezTo>
                    <a:pt x="37121" y="536591"/>
                    <a:pt x="65696" y="350324"/>
                    <a:pt x="73104" y="298466"/>
                  </a:cubicBezTo>
                  <a:cubicBezTo>
                    <a:pt x="80512" y="246608"/>
                    <a:pt x="97975" y="293174"/>
                    <a:pt x="82629" y="244491"/>
                  </a:cubicBezTo>
                  <a:cubicBezTo>
                    <a:pt x="67283" y="195808"/>
                    <a:pt x="2725" y="-2101"/>
                    <a:pt x="79" y="1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5FD31A15-CFAE-746C-E8F9-CE82BE7E90AB}"/>
                </a:ext>
              </a:extLst>
            </p:cNvPr>
            <p:cNvSpPr/>
            <p:nvPr/>
          </p:nvSpPr>
          <p:spPr>
            <a:xfrm>
              <a:off x="5797289" y="4502085"/>
              <a:ext cx="121951" cy="764527"/>
            </a:xfrm>
            <a:custGeom>
              <a:avLst/>
              <a:gdLst>
                <a:gd name="connsiteX0" fmla="*/ 38361 w 121951"/>
                <a:gd name="connsiteY0" fmla="*/ 65 h 764527"/>
                <a:gd name="connsiteX1" fmla="*/ 63761 w 121951"/>
                <a:gd name="connsiteY1" fmla="*/ 238190 h 764527"/>
                <a:gd name="connsiteX2" fmla="*/ 54236 w 121951"/>
                <a:gd name="connsiteY2" fmla="*/ 555690 h 764527"/>
                <a:gd name="connsiteX3" fmla="*/ 60586 w 121951"/>
                <a:gd name="connsiteY3" fmla="*/ 520765 h 764527"/>
                <a:gd name="connsiteX4" fmla="*/ 19311 w 121951"/>
                <a:gd name="connsiteY4" fmla="*/ 689040 h 764527"/>
                <a:gd name="connsiteX5" fmla="*/ 261 w 121951"/>
                <a:gd name="connsiteY5" fmla="*/ 762065 h 764527"/>
                <a:gd name="connsiteX6" fmla="*/ 32011 w 121951"/>
                <a:gd name="connsiteY6" fmla="*/ 606490 h 764527"/>
                <a:gd name="connsiteX7" fmla="*/ 95511 w 121951"/>
                <a:gd name="connsiteY7" fmla="*/ 469965 h 764527"/>
                <a:gd name="connsiteX8" fmla="*/ 120911 w 121951"/>
                <a:gd name="connsiteY8" fmla="*/ 269940 h 764527"/>
                <a:gd name="connsiteX9" fmla="*/ 63761 w 121951"/>
                <a:gd name="connsiteY9" fmla="*/ 536640 h 764527"/>
                <a:gd name="connsiteX10" fmla="*/ 79636 w 121951"/>
                <a:gd name="connsiteY10" fmla="*/ 428690 h 764527"/>
                <a:gd name="connsiteX11" fmla="*/ 82811 w 121951"/>
                <a:gd name="connsiteY11" fmla="*/ 215965 h 764527"/>
                <a:gd name="connsiteX12" fmla="*/ 38361 w 121951"/>
                <a:gd name="connsiteY12" fmla="*/ 65 h 76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51" h="764527">
                  <a:moveTo>
                    <a:pt x="38361" y="65"/>
                  </a:moveTo>
                  <a:cubicBezTo>
                    <a:pt x="35186" y="3769"/>
                    <a:pt x="61115" y="145586"/>
                    <a:pt x="63761" y="238190"/>
                  </a:cubicBezTo>
                  <a:cubicBezTo>
                    <a:pt x="66407" y="330794"/>
                    <a:pt x="54765" y="508594"/>
                    <a:pt x="54236" y="555690"/>
                  </a:cubicBezTo>
                  <a:cubicBezTo>
                    <a:pt x="53707" y="602786"/>
                    <a:pt x="66407" y="498540"/>
                    <a:pt x="60586" y="520765"/>
                  </a:cubicBezTo>
                  <a:cubicBezTo>
                    <a:pt x="54765" y="542990"/>
                    <a:pt x="29365" y="648823"/>
                    <a:pt x="19311" y="689040"/>
                  </a:cubicBezTo>
                  <a:cubicBezTo>
                    <a:pt x="9257" y="729257"/>
                    <a:pt x="-1856" y="775823"/>
                    <a:pt x="261" y="762065"/>
                  </a:cubicBezTo>
                  <a:cubicBezTo>
                    <a:pt x="2378" y="748307"/>
                    <a:pt x="16136" y="655173"/>
                    <a:pt x="32011" y="606490"/>
                  </a:cubicBezTo>
                  <a:cubicBezTo>
                    <a:pt x="47886" y="557807"/>
                    <a:pt x="80694" y="526057"/>
                    <a:pt x="95511" y="469965"/>
                  </a:cubicBezTo>
                  <a:cubicBezTo>
                    <a:pt x="110328" y="413873"/>
                    <a:pt x="126203" y="258828"/>
                    <a:pt x="120911" y="269940"/>
                  </a:cubicBezTo>
                  <a:cubicBezTo>
                    <a:pt x="115619" y="281053"/>
                    <a:pt x="70640" y="510182"/>
                    <a:pt x="63761" y="536640"/>
                  </a:cubicBezTo>
                  <a:cubicBezTo>
                    <a:pt x="56882" y="563098"/>
                    <a:pt x="76461" y="482136"/>
                    <a:pt x="79636" y="428690"/>
                  </a:cubicBezTo>
                  <a:cubicBezTo>
                    <a:pt x="82811" y="375244"/>
                    <a:pt x="90748" y="282111"/>
                    <a:pt x="82811" y="215965"/>
                  </a:cubicBezTo>
                  <a:cubicBezTo>
                    <a:pt x="74874" y="149819"/>
                    <a:pt x="41536" y="-3639"/>
                    <a:pt x="38361" y="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654C538E-0ACA-2927-C87C-DFC9218BF164}"/>
                </a:ext>
              </a:extLst>
            </p:cNvPr>
            <p:cNvSpPr/>
            <p:nvPr/>
          </p:nvSpPr>
          <p:spPr>
            <a:xfrm>
              <a:off x="5762391" y="4467223"/>
              <a:ext cx="56416" cy="888096"/>
            </a:xfrm>
            <a:custGeom>
              <a:avLst/>
              <a:gdLst>
                <a:gd name="connsiteX0" fmla="*/ 9759 w 56416"/>
                <a:gd name="connsiteY0" fmla="*/ 2 h 888096"/>
                <a:gd name="connsiteX1" fmla="*/ 35159 w 56416"/>
                <a:gd name="connsiteY1" fmla="*/ 457202 h 888096"/>
                <a:gd name="connsiteX2" fmla="*/ 234 w 56416"/>
                <a:gd name="connsiteY2" fmla="*/ 558802 h 888096"/>
                <a:gd name="connsiteX3" fmla="*/ 19284 w 56416"/>
                <a:gd name="connsiteY3" fmla="*/ 882652 h 888096"/>
                <a:gd name="connsiteX4" fmla="*/ 6584 w 56416"/>
                <a:gd name="connsiteY4" fmla="*/ 749302 h 888096"/>
                <a:gd name="connsiteX5" fmla="*/ 9759 w 56416"/>
                <a:gd name="connsiteY5" fmla="*/ 584202 h 888096"/>
                <a:gd name="connsiteX6" fmla="*/ 54209 w 56416"/>
                <a:gd name="connsiteY6" fmla="*/ 476252 h 888096"/>
                <a:gd name="connsiteX7" fmla="*/ 47859 w 56416"/>
                <a:gd name="connsiteY7" fmla="*/ 323852 h 888096"/>
                <a:gd name="connsiteX8" fmla="*/ 31984 w 56416"/>
                <a:gd name="connsiteY8" fmla="*/ 450852 h 888096"/>
                <a:gd name="connsiteX9" fmla="*/ 9759 w 56416"/>
                <a:gd name="connsiteY9" fmla="*/ 2 h 88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16" h="888096">
                  <a:moveTo>
                    <a:pt x="9759" y="2"/>
                  </a:moveTo>
                  <a:cubicBezTo>
                    <a:pt x="10288" y="1060"/>
                    <a:pt x="36746" y="364069"/>
                    <a:pt x="35159" y="457202"/>
                  </a:cubicBezTo>
                  <a:cubicBezTo>
                    <a:pt x="33572" y="550335"/>
                    <a:pt x="2880" y="487894"/>
                    <a:pt x="234" y="558802"/>
                  </a:cubicBezTo>
                  <a:cubicBezTo>
                    <a:pt x="-2412" y="629710"/>
                    <a:pt x="18226" y="850902"/>
                    <a:pt x="19284" y="882652"/>
                  </a:cubicBezTo>
                  <a:cubicBezTo>
                    <a:pt x="20342" y="914402"/>
                    <a:pt x="8171" y="799044"/>
                    <a:pt x="6584" y="749302"/>
                  </a:cubicBezTo>
                  <a:cubicBezTo>
                    <a:pt x="4996" y="699560"/>
                    <a:pt x="1822" y="629710"/>
                    <a:pt x="9759" y="584202"/>
                  </a:cubicBezTo>
                  <a:cubicBezTo>
                    <a:pt x="17696" y="538694"/>
                    <a:pt x="47859" y="519644"/>
                    <a:pt x="54209" y="476252"/>
                  </a:cubicBezTo>
                  <a:cubicBezTo>
                    <a:pt x="60559" y="432860"/>
                    <a:pt x="51563" y="328085"/>
                    <a:pt x="47859" y="323852"/>
                  </a:cubicBezTo>
                  <a:cubicBezTo>
                    <a:pt x="44155" y="319619"/>
                    <a:pt x="38334" y="497419"/>
                    <a:pt x="31984" y="450852"/>
                  </a:cubicBezTo>
                  <a:cubicBezTo>
                    <a:pt x="25634" y="404285"/>
                    <a:pt x="9230" y="-1056"/>
                    <a:pt x="9759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ED6FE9DE-6DD2-2CB8-BB31-AC0268DBB45A}"/>
                </a:ext>
              </a:extLst>
            </p:cNvPr>
            <p:cNvSpPr/>
            <p:nvPr/>
          </p:nvSpPr>
          <p:spPr>
            <a:xfrm>
              <a:off x="5375100" y="5432293"/>
              <a:ext cx="61978" cy="189940"/>
            </a:xfrm>
            <a:custGeom>
              <a:avLst/>
              <a:gdLst>
                <a:gd name="connsiteX0" fmla="*/ 50975 w 61978"/>
                <a:gd name="connsiteY0" fmla="*/ 132 h 189940"/>
                <a:gd name="connsiteX1" fmla="*/ 19225 w 61978"/>
                <a:gd name="connsiteY1" fmla="*/ 82682 h 189940"/>
                <a:gd name="connsiteX2" fmla="*/ 60500 w 61978"/>
                <a:gd name="connsiteY2" fmla="*/ 187457 h 189940"/>
                <a:gd name="connsiteX3" fmla="*/ 47800 w 61978"/>
                <a:gd name="connsiteY3" fmla="*/ 152532 h 189940"/>
                <a:gd name="connsiteX4" fmla="*/ 175 w 61978"/>
                <a:gd name="connsiteY4" fmla="*/ 101732 h 189940"/>
                <a:gd name="connsiteX5" fmla="*/ 50975 w 61978"/>
                <a:gd name="connsiteY5" fmla="*/ 132 h 18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78" h="189940">
                  <a:moveTo>
                    <a:pt x="50975" y="132"/>
                  </a:moveTo>
                  <a:cubicBezTo>
                    <a:pt x="54150" y="-3043"/>
                    <a:pt x="17638" y="51461"/>
                    <a:pt x="19225" y="82682"/>
                  </a:cubicBezTo>
                  <a:cubicBezTo>
                    <a:pt x="20812" y="113903"/>
                    <a:pt x="55738" y="175815"/>
                    <a:pt x="60500" y="187457"/>
                  </a:cubicBezTo>
                  <a:cubicBezTo>
                    <a:pt x="65262" y="199099"/>
                    <a:pt x="57854" y="166819"/>
                    <a:pt x="47800" y="152532"/>
                  </a:cubicBezTo>
                  <a:cubicBezTo>
                    <a:pt x="37746" y="138245"/>
                    <a:pt x="-3000" y="125015"/>
                    <a:pt x="175" y="101732"/>
                  </a:cubicBezTo>
                  <a:cubicBezTo>
                    <a:pt x="3350" y="78449"/>
                    <a:pt x="47800" y="3307"/>
                    <a:pt x="50975" y="1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71C560DD-A728-5CEF-FB26-B5BE21A399C8}"/>
                </a:ext>
              </a:extLst>
            </p:cNvPr>
            <p:cNvSpPr/>
            <p:nvPr/>
          </p:nvSpPr>
          <p:spPr>
            <a:xfrm>
              <a:off x="6264275" y="5352456"/>
              <a:ext cx="62309" cy="175620"/>
            </a:xfrm>
            <a:custGeom>
              <a:avLst/>
              <a:gdLst>
                <a:gd name="connsiteX0" fmla="*/ 0 w 62309"/>
                <a:gd name="connsiteY0" fmla="*/ 594 h 175620"/>
                <a:gd name="connsiteX1" fmla="*/ 44450 w 62309"/>
                <a:gd name="connsiteY1" fmla="*/ 121244 h 175620"/>
                <a:gd name="connsiteX2" fmla="*/ 60325 w 62309"/>
                <a:gd name="connsiteY2" fmla="*/ 152994 h 175620"/>
                <a:gd name="connsiteX3" fmla="*/ 44450 w 62309"/>
                <a:gd name="connsiteY3" fmla="*/ 175219 h 175620"/>
                <a:gd name="connsiteX4" fmla="*/ 60325 w 62309"/>
                <a:gd name="connsiteY4" fmla="*/ 133944 h 175620"/>
                <a:gd name="connsiteX5" fmla="*/ 60325 w 62309"/>
                <a:gd name="connsiteY5" fmla="*/ 60919 h 175620"/>
                <a:gd name="connsiteX6" fmla="*/ 44450 w 62309"/>
                <a:gd name="connsiteY6" fmla="*/ 73619 h 175620"/>
                <a:gd name="connsiteX7" fmla="*/ 0 w 62309"/>
                <a:gd name="connsiteY7" fmla="*/ 594 h 17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09" h="175620">
                  <a:moveTo>
                    <a:pt x="0" y="594"/>
                  </a:moveTo>
                  <a:cubicBezTo>
                    <a:pt x="0" y="8531"/>
                    <a:pt x="34396" y="95844"/>
                    <a:pt x="44450" y="121244"/>
                  </a:cubicBezTo>
                  <a:cubicBezTo>
                    <a:pt x="54504" y="146644"/>
                    <a:pt x="60325" y="143998"/>
                    <a:pt x="60325" y="152994"/>
                  </a:cubicBezTo>
                  <a:cubicBezTo>
                    <a:pt x="60325" y="161990"/>
                    <a:pt x="44450" y="178394"/>
                    <a:pt x="44450" y="175219"/>
                  </a:cubicBezTo>
                  <a:cubicBezTo>
                    <a:pt x="44450" y="172044"/>
                    <a:pt x="57679" y="152994"/>
                    <a:pt x="60325" y="133944"/>
                  </a:cubicBezTo>
                  <a:cubicBezTo>
                    <a:pt x="62971" y="114894"/>
                    <a:pt x="62971" y="70973"/>
                    <a:pt x="60325" y="60919"/>
                  </a:cubicBezTo>
                  <a:cubicBezTo>
                    <a:pt x="57679" y="50865"/>
                    <a:pt x="55033" y="80498"/>
                    <a:pt x="44450" y="73619"/>
                  </a:cubicBezTo>
                  <a:cubicBezTo>
                    <a:pt x="33867" y="66740"/>
                    <a:pt x="0" y="-7343"/>
                    <a:pt x="0" y="5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F0B7DC6A-E945-BDB6-9112-C6AAF09423BE}"/>
                </a:ext>
              </a:extLst>
            </p:cNvPr>
            <p:cNvSpPr/>
            <p:nvPr/>
          </p:nvSpPr>
          <p:spPr>
            <a:xfrm>
              <a:off x="5673342" y="5176818"/>
              <a:ext cx="46260" cy="400649"/>
            </a:xfrm>
            <a:custGeom>
              <a:avLst/>
              <a:gdLst>
                <a:gd name="connsiteX0" fmla="*/ 35308 w 46260"/>
                <a:gd name="connsiteY0" fmla="*/ 1607 h 400649"/>
                <a:gd name="connsiteX1" fmla="*/ 44833 w 46260"/>
                <a:gd name="connsiteY1" fmla="*/ 182582 h 400649"/>
                <a:gd name="connsiteX2" fmla="*/ 383 w 46260"/>
                <a:gd name="connsiteY2" fmla="*/ 277832 h 400649"/>
                <a:gd name="connsiteX3" fmla="*/ 22608 w 46260"/>
                <a:gd name="connsiteY3" fmla="*/ 395307 h 400649"/>
                <a:gd name="connsiteX4" fmla="*/ 9908 w 46260"/>
                <a:gd name="connsiteY4" fmla="*/ 360382 h 400649"/>
                <a:gd name="connsiteX5" fmla="*/ 6733 w 46260"/>
                <a:gd name="connsiteY5" fmla="*/ 182582 h 400649"/>
                <a:gd name="connsiteX6" fmla="*/ 19433 w 46260"/>
                <a:gd name="connsiteY6" fmla="*/ 258782 h 400649"/>
                <a:gd name="connsiteX7" fmla="*/ 41658 w 46260"/>
                <a:gd name="connsiteY7" fmla="*/ 188932 h 400649"/>
                <a:gd name="connsiteX8" fmla="*/ 22608 w 46260"/>
                <a:gd name="connsiteY8" fmla="*/ 109557 h 400649"/>
                <a:gd name="connsiteX9" fmla="*/ 35308 w 46260"/>
                <a:gd name="connsiteY9" fmla="*/ 93682 h 400649"/>
                <a:gd name="connsiteX10" fmla="*/ 35308 w 46260"/>
                <a:gd name="connsiteY10" fmla="*/ 1607 h 4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260" h="400649">
                  <a:moveTo>
                    <a:pt x="35308" y="1607"/>
                  </a:moveTo>
                  <a:cubicBezTo>
                    <a:pt x="36895" y="16424"/>
                    <a:pt x="50654" y="136545"/>
                    <a:pt x="44833" y="182582"/>
                  </a:cubicBezTo>
                  <a:cubicBezTo>
                    <a:pt x="39012" y="228619"/>
                    <a:pt x="4087" y="242378"/>
                    <a:pt x="383" y="277832"/>
                  </a:cubicBezTo>
                  <a:cubicBezTo>
                    <a:pt x="-3321" y="313286"/>
                    <a:pt x="21021" y="381549"/>
                    <a:pt x="22608" y="395307"/>
                  </a:cubicBezTo>
                  <a:cubicBezTo>
                    <a:pt x="24195" y="409065"/>
                    <a:pt x="12554" y="395836"/>
                    <a:pt x="9908" y="360382"/>
                  </a:cubicBezTo>
                  <a:cubicBezTo>
                    <a:pt x="7262" y="324928"/>
                    <a:pt x="5145" y="199515"/>
                    <a:pt x="6733" y="182582"/>
                  </a:cubicBezTo>
                  <a:cubicBezTo>
                    <a:pt x="8320" y="165649"/>
                    <a:pt x="13612" y="257724"/>
                    <a:pt x="19433" y="258782"/>
                  </a:cubicBezTo>
                  <a:cubicBezTo>
                    <a:pt x="25254" y="259840"/>
                    <a:pt x="41129" y="213803"/>
                    <a:pt x="41658" y="188932"/>
                  </a:cubicBezTo>
                  <a:cubicBezTo>
                    <a:pt x="42187" y="164061"/>
                    <a:pt x="23666" y="125432"/>
                    <a:pt x="22608" y="109557"/>
                  </a:cubicBezTo>
                  <a:cubicBezTo>
                    <a:pt x="21550" y="93682"/>
                    <a:pt x="32133" y="108499"/>
                    <a:pt x="35308" y="93682"/>
                  </a:cubicBezTo>
                  <a:cubicBezTo>
                    <a:pt x="38483" y="78865"/>
                    <a:pt x="33721" y="-13210"/>
                    <a:pt x="35308" y="160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56E59A97-02D4-2EE6-2FAD-EB9D337C25E3}"/>
                </a:ext>
              </a:extLst>
            </p:cNvPr>
            <p:cNvSpPr/>
            <p:nvPr/>
          </p:nvSpPr>
          <p:spPr>
            <a:xfrm>
              <a:off x="5724520" y="5161964"/>
              <a:ext cx="136858" cy="486585"/>
            </a:xfrm>
            <a:custGeom>
              <a:avLst/>
              <a:gdLst>
                <a:gd name="connsiteX0" fmla="*/ 136530 w 136858"/>
                <a:gd name="connsiteY0" fmla="*/ 586 h 486585"/>
                <a:gd name="connsiteX1" fmla="*/ 73030 w 136858"/>
                <a:gd name="connsiteY1" fmla="*/ 165686 h 486585"/>
                <a:gd name="connsiteX2" fmla="*/ 85730 w 136858"/>
                <a:gd name="connsiteY2" fmla="*/ 321261 h 486585"/>
                <a:gd name="connsiteX3" fmla="*/ 53980 w 136858"/>
                <a:gd name="connsiteY3" fmla="*/ 387936 h 486585"/>
                <a:gd name="connsiteX4" fmla="*/ 53980 w 136858"/>
                <a:gd name="connsiteY4" fmla="*/ 441911 h 486585"/>
                <a:gd name="connsiteX5" fmla="*/ 5 w 136858"/>
                <a:gd name="connsiteY5" fmla="*/ 486361 h 486585"/>
                <a:gd name="connsiteX6" fmla="*/ 50805 w 136858"/>
                <a:gd name="connsiteY6" fmla="*/ 422861 h 486585"/>
                <a:gd name="connsiteX7" fmla="*/ 85730 w 136858"/>
                <a:gd name="connsiteY7" fmla="*/ 327611 h 486585"/>
                <a:gd name="connsiteX8" fmla="*/ 38105 w 136858"/>
                <a:gd name="connsiteY8" fmla="*/ 175211 h 486585"/>
                <a:gd name="connsiteX9" fmla="*/ 41280 w 136858"/>
                <a:gd name="connsiteY9" fmla="*/ 226011 h 486585"/>
                <a:gd name="connsiteX10" fmla="*/ 136530 w 136858"/>
                <a:gd name="connsiteY10" fmla="*/ 586 h 48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858" h="486585">
                  <a:moveTo>
                    <a:pt x="136530" y="586"/>
                  </a:moveTo>
                  <a:cubicBezTo>
                    <a:pt x="141822" y="-9468"/>
                    <a:pt x="81497" y="112240"/>
                    <a:pt x="73030" y="165686"/>
                  </a:cubicBezTo>
                  <a:cubicBezTo>
                    <a:pt x="64563" y="219132"/>
                    <a:pt x="88905" y="284219"/>
                    <a:pt x="85730" y="321261"/>
                  </a:cubicBezTo>
                  <a:cubicBezTo>
                    <a:pt x="82555" y="358303"/>
                    <a:pt x="59272" y="367828"/>
                    <a:pt x="53980" y="387936"/>
                  </a:cubicBezTo>
                  <a:cubicBezTo>
                    <a:pt x="48688" y="408044"/>
                    <a:pt x="62976" y="425507"/>
                    <a:pt x="53980" y="441911"/>
                  </a:cubicBezTo>
                  <a:cubicBezTo>
                    <a:pt x="44984" y="458315"/>
                    <a:pt x="534" y="489536"/>
                    <a:pt x="5" y="486361"/>
                  </a:cubicBezTo>
                  <a:cubicBezTo>
                    <a:pt x="-524" y="483186"/>
                    <a:pt x="36518" y="449319"/>
                    <a:pt x="50805" y="422861"/>
                  </a:cubicBezTo>
                  <a:cubicBezTo>
                    <a:pt x="65092" y="396403"/>
                    <a:pt x="87847" y="368886"/>
                    <a:pt x="85730" y="327611"/>
                  </a:cubicBezTo>
                  <a:cubicBezTo>
                    <a:pt x="83613" y="286336"/>
                    <a:pt x="45513" y="192144"/>
                    <a:pt x="38105" y="175211"/>
                  </a:cubicBezTo>
                  <a:cubicBezTo>
                    <a:pt x="30697" y="158278"/>
                    <a:pt x="25405" y="249824"/>
                    <a:pt x="41280" y="226011"/>
                  </a:cubicBezTo>
                  <a:cubicBezTo>
                    <a:pt x="57155" y="202199"/>
                    <a:pt x="131238" y="10640"/>
                    <a:pt x="136530" y="58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DD44CFDC-79A0-C959-33A2-70EFF4D440AB}"/>
                </a:ext>
              </a:extLst>
            </p:cNvPr>
            <p:cNvSpPr/>
            <p:nvPr/>
          </p:nvSpPr>
          <p:spPr>
            <a:xfrm>
              <a:off x="5793283" y="5344788"/>
              <a:ext cx="236847" cy="281533"/>
            </a:xfrm>
            <a:custGeom>
              <a:avLst/>
              <a:gdLst>
                <a:gd name="connsiteX0" fmla="*/ 232867 w 236847"/>
                <a:gd name="connsiteY0" fmla="*/ 1912 h 281533"/>
                <a:gd name="connsiteX1" fmla="*/ 216992 w 236847"/>
                <a:gd name="connsiteY1" fmla="*/ 93987 h 281533"/>
                <a:gd name="connsiteX2" fmla="*/ 131267 w 236847"/>
                <a:gd name="connsiteY2" fmla="*/ 192412 h 281533"/>
                <a:gd name="connsiteX3" fmla="*/ 159842 w 236847"/>
                <a:gd name="connsiteY3" fmla="*/ 186062 h 281533"/>
                <a:gd name="connsiteX4" fmla="*/ 1092 w 236847"/>
                <a:gd name="connsiteY4" fmla="*/ 281312 h 281533"/>
                <a:gd name="connsiteX5" fmla="*/ 93167 w 236847"/>
                <a:gd name="connsiteY5" fmla="*/ 211462 h 281533"/>
                <a:gd name="connsiteX6" fmla="*/ 159842 w 236847"/>
                <a:gd name="connsiteY6" fmla="*/ 182887 h 281533"/>
                <a:gd name="connsiteX7" fmla="*/ 232867 w 236847"/>
                <a:gd name="connsiteY7" fmla="*/ 1912 h 28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847" h="281533">
                  <a:moveTo>
                    <a:pt x="232867" y="1912"/>
                  </a:moveTo>
                  <a:cubicBezTo>
                    <a:pt x="242392" y="-12905"/>
                    <a:pt x="233925" y="62237"/>
                    <a:pt x="216992" y="93987"/>
                  </a:cubicBezTo>
                  <a:cubicBezTo>
                    <a:pt x="200059" y="125737"/>
                    <a:pt x="140792" y="177066"/>
                    <a:pt x="131267" y="192412"/>
                  </a:cubicBezTo>
                  <a:cubicBezTo>
                    <a:pt x="121742" y="207758"/>
                    <a:pt x="181538" y="171245"/>
                    <a:pt x="159842" y="186062"/>
                  </a:cubicBezTo>
                  <a:cubicBezTo>
                    <a:pt x="138146" y="200879"/>
                    <a:pt x="12204" y="277079"/>
                    <a:pt x="1092" y="281312"/>
                  </a:cubicBezTo>
                  <a:cubicBezTo>
                    <a:pt x="-10021" y="285545"/>
                    <a:pt x="66709" y="227866"/>
                    <a:pt x="93167" y="211462"/>
                  </a:cubicBezTo>
                  <a:cubicBezTo>
                    <a:pt x="119625" y="195058"/>
                    <a:pt x="137088" y="211991"/>
                    <a:pt x="159842" y="182887"/>
                  </a:cubicBezTo>
                  <a:cubicBezTo>
                    <a:pt x="182596" y="153783"/>
                    <a:pt x="223342" y="16729"/>
                    <a:pt x="232867" y="191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88AD8548-5D72-DB33-ACBC-1B65FD82EE50}"/>
                </a:ext>
              </a:extLst>
            </p:cNvPr>
            <p:cNvSpPr/>
            <p:nvPr/>
          </p:nvSpPr>
          <p:spPr>
            <a:xfrm>
              <a:off x="5691430" y="4705348"/>
              <a:ext cx="55403" cy="279426"/>
            </a:xfrm>
            <a:custGeom>
              <a:avLst/>
              <a:gdLst>
                <a:gd name="connsiteX0" fmla="*/ 55320 w 55403"/>
                <a:gd name="connsiteY0" fmla="*/ 2 h 279426"/>
                <a:gd name="connsiteX1" fmla="*/ 14045 w 55403"/>
                <a:gd name="connsiteY1" fmla="*/ 139702 h 279426"/>
                <a:gd name="connsiteX2" fmla="*/ 26745 w 55403"/>
                <a:gd name="connsiteY2" fmla="*/ 276227 h 279426"/>
                <a:gd name="connsiteX3" fmla="*/ 23570 w 55403"/>
                <a:gd name="connsiteY3" fmla="*/ 228602 h 279426"/>
                <a:gd name="connsiteX4" fmla="*/ 1345 w 55403"/>
                <a:gd name="connsiteY4" fmla="*/ 142877 h 279426"/>
                <a:gd name="connsiteX5" fmla="*/ 55320 w 55403"/>
                <a:gd name="connsiteY5" fmla="*/ 2 h 27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403" h="279426">
                  <a:moveTo>
                    <a:pt x="55320" y="2"/>
                  </a:moveTo>
                  <a:cubicBezTo>
                    <a:pt x="57437" y="-527"/>
                    <a:pt x="18807" y="93665"/>
                    <a:pt x="14045" y="139702"/>
                  </a:cubicBezTo>
                  <a:cubicBezTo>
                    <a:pt x="9282" y="185740"/>
                    <a:pt x="25158" y="261410"/>
                    <a:pt x="26745" y="276227"/>
                  </a:cubicBezTo>
                  <a:cubicBezTo>
                    <a:pt x="28332" y="291044"/>
                    <a:pt x="27803" y="250827"/>
                    <a:pt x="23570" y="228602"/>
                  </a:cubicBezTo>
                  <a:cubicBezTo>
                    <a:pt x="19337" y="206377"/>
                    <a:pt x="-6063" y="176744"/>
                    <a:pt x="1345" y="142877"/>
                  </a:cubicBezTo>
                  <a:cubicBezTo>
                    <a:pt x="8753" y="109010"/>
                    <a:pt x="53203" y="531"/>
                    <a:pt x="55320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2741428D-D1EB-C685-EBC5-AC2C2D33CBEC}"/>
                </a:ext>
              </a:extLst>
            </p:cNvPr>
            <p:cNvSpPr/>
            <p:nvPr/>
          </p:nvSpPr>
          <p:spPr>
            <a:xfrm>
              <a:off x="5453346" y="5372096"/>
              <a:ext cx="218962" cy="209696"/>
            </a:xfrm>
            <a:custGeom>
              <a:avLst/>
              <a:gdLst>
                <a:gd name="connsiteX0" fmla="*/ 191804 w 218962"/>
                <a:gd name="connsiteY0" fmla="*/ 4 h 209696"/>
                <a:gd name="connsiteX1" fmla="*/ 45754 w 218962"/>
                <a:gd name="connsiteY1" fmla="*/ 69854 h 209696"/>
                <a:gd name="connsiteX2" fmla="*/ 87029 w 218962"/>
                <a:gd name="connsiteY2" fmla="*/ 114304 h 209696"/>
                <a:gd name="connsiteX3" fmla="*/ 1304 w 218962"/>
                <a:gd name="connsiteY3" fmla="*/ 152404 h 209696"/>
                <a:gd name="connsiteX4" fmla="*/ 166404 w 218962"/>
                <a:gd name="connsiteY4" fmla="*/ 130179 h 209696"/>
                <a:gd name="connsiteX5" fmla="*/ 109254 w 218962"/>
                <a:gd name="connsiteY5" fmla="*/ 146054 h 209696"/>
                <a:gd name="connsiteX6" fmla="*/ 156879 w 218962"/>
                <a:gd name="connsiteY6" fmla="*/ 152404 h 209696"/>
                <a:gd name="connsiteX7" fmla="*/ 217204 w 218962"/>
                <a:gd name="connsiteY7" fmla="*/ 209554 h 209696"/>
                <a:gd name="connsiteX8" fmla="*/ 194979 w 218962"/>
                <a:gd name="connsiteY8" fmla="*/ 168279 h 209696"/>
                <a:gd name="connsiteX9" fmla="*/ 115604 w 218962"/>
                <a:gd name="connsiteY9" fmla="*/ 155579 h 209696"/>
                <a:gd name="connsiteX10" fmla="*/ 52104 w 218962"/>
                <a:gd name="connsiteY10" fmla="*/ 142879 h 209696"/>
                <a:gd name="connsiteX11" fmla="*/ 55279 w 218962"/>
                <a:gd name="connsiteY11" fmla="*/ 82554 h 209696"/>
                <a:gd name="connsiteX12" fmla="*/ 29879 w 218962"/>
                <a:gd name="connsiteY12" fmla="*/ 73029 h 209696"/>
                <a:gd name="connsiteX13" fmla="*/ 191804 w 218962"/>
                <a:gd name="connsiteY13" fmla="*/ 4 h 20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962" h="209696">
                  <a:moveTo>
                    <a:pt x="191804" y="4"/>
                  </a:moveTo>
                  <a:cubicBezTo>
                    <a:pt x="194450" y="-525"/>
                    <a:pt x="63216" y="50804"/>
                    <a:pt x="45754" y="69854"/>
                  </a:cubicBezTo>
                  <a:cubicBezTo>
                    <a:pt x="28292" y="88904"/>
                    <a:pt x="94437" y="100546"/>
                    <a:pt x="87029" y="114304"/>
                  </a:cubicBezTo>
                  <a:cubicBezTo>
                    <a:pt x="79621" y="128062"/>
                    <a:pt x="-11925" y="149758"/>
                    <a:pt x="1304" y="152404"/>
                  </a:cubicBezTo>
                  <a:cubicBezTo>
                    <a:pt x="14533" y="155050"/>
                    <a:pt x="148413" y="131237"/>
                    <a:pt x="166404" y="130179"/>
                  </a:cubicBezTo>
                  <a:cubicBezTo>
                    <a:pt x="184395" y="129121"/>
                    <a:pt x="110841" y="142350"/>
                    <a:pt x="109254" y="146054"/>
                  </a:cubicBezTo>
                  <a:cubicBezTo>
                    <a:pt x="107667" y="149758"/>
                    <a:pt x="138887" y="141821"/>
                    <a:pt x="156879" y="152404"/>
                  </a:cubicBezTo>
                  <a:cubicBezTo>
                    <a:pt x="174871" y="162987"/>
                    <a:pt x="210854" y="206908"/>
                    <a:pt x="217204" y="209554"/>
                  </a:cubicBezTo>
                  <a:cubicBezTo>
                    <a:pt x="223554" y="212200"/>
                    <a:pt x="211912" y="177275"/>
                    <a:pt x="194979" y="168279"/>
                  </a:cubicBezTo>
                  <a:cubicBezTo>
                    <a:pt x="178046" y="159283"/>
                    <a:pt x="139416" y="159812"/>
                    <a:pt x="115604" y="155579"/>
                  </a:cubicBezTo>
                  <a:cubicBezTo>
                    <a:pt x="91792" y="151346"/>
                    <a:pt x="62158" y="155050"/>
                    <a:pt x="52104" y="142879"/>
                  </a:cubicBezTo>
                  <a:cubicBezTo>
                    <a:pt x="42050" y="130708"/>
                    <a:pt x="58983" y="94196"/>
                    <a:pt x="55279" y="82554"/>
                  </a:cubicBezTo>
                  <a:cubicBezTo>
                    <a:pt x="51575" y="70912"/>
                    <a:pt x="5537" y="86258"/>
                    <a:pt x="29879" y="73029"/>
                  </a:cubicBezTo>
                  <a:cubicBezTo>
                    <a:pt x="54221" y="59800"/>
                    <a:pt x="189158" y="533"/>
                    <a:pt x="191804" y="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D652660F-9837-A893-61EF-442352C58254}"/>
                </a:ext>
              </a:extLst>
            </p:cNvPr>
            <p:cNvSpPr/>
            <p:nvPr/>
          </p:nvSpPr>
          <p:spPr>
            <a:xfrm>
              <a:off x="5921346" y="4994228"/>
              <a:ext cx="48441" cy="483310"/>
            </a:xfrm>
            <a:custGeom>
              <a:avLst/>
              <a:gdLst>
                <a:gd name="connsiteX0" fmla="*/ 22254 w 48441"/>
                <a:gd name="connsiteY0" fmla="*/ 47 h 483310"/>
                <a:gd name="connsiteX1" fmla="*/ 31779 w 48441"/>
                <a:gd name="connsiteY1" fmla="*/ 269922 h 483310"/>
                <a:gd name="connsiteX2" fmla="*/ 19079 w 48441"/>
                <a:gd name="connsiteY2" fmla="*/ 361997 h 483310"/>
                <a:gd name="connsiteX3" fmla="*/ 31779 w 48441"/>
                <a:gd name="connsiteY3" fmla="*/ 346122 h 483310"/>
                <a:gd name="connsiteX4" fmla="*/ 31779 w 48441"/>
                <a:gd name="connsiteY4" fmla="*/ 425497 h 483310"/>
                <a:gd name="connsiteX5" fmla="*/ 29 w 48441"/>
                <a:gd name="connsiteY5" fmla="*/ 482647 h 483310"/>
                <a:gd name="connsiteX6" fmla="*/ 38129 w 48441"/>
                <a:gd name="connsiteY6" fmla="*/ 387397 h 483310"/>
                <a:gd name="connsiteX7" fmla="*/ 47654 w 48441"/>
                <a:gd name="connsiteY7" fmla="*/ 292147 h 483310"/>
                <a:gd name="connsiteX8" fmla="*/ 22254 w 48441"/>
                <a:gd name="connsiteY8" fmla="*/ 47 h 48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41" h="483310">
                  <a:moveTo>
                    <a:pt x="22254" y="47"/>
                  </a:moveTo>
                  <a:cubicBezTo>
                    <a:pt x="19608" y="-3657"/>
                    <a:pt x="32308" y="209597"/>
                    <a:pt x="31779" y="269922"/>
                  </a:cubicBezTo>
                  <a:cubicBezTo>
                    <a:pt x="31250" y="330247"/>
                    <a:pt x="19079" y="349297"/>
                    <a:pt x="19079" y="361997"/>
                  </a:cubicBezTo>
                  <a:cubicBezTo>
                    <a:pt x="19079" y="374697"/>
                    <a:pt x="29662" y="335539"/>
                    <a:pt x="31779" y="346122"/>
                  </a:cubicBezTo>
                  <a:cubicBezTo>
                    <a:pt x="33896" y="356705"/>
                    <a:pt x="37071" y="402743"/>
                    <a:pt x="31779" y="425497"/>
                  </a:cubicBezTo>
                  <a:cubicBezTo>
                    <a:pt x="26487" y="448251"/>
                    <a:pt x="-1029" y="488997"/>
                    <a:pt x="29" y="482647"/>
                  </a:cubicBezTo>
                  <a:cubicBezTo>
                    <a:pt x="1087" y="476297"/>
                    <a:pt x="30192" y="419147"/>
                    <a:pt x="38129" y="387397"/>
                  </a:cubicBezTo>
                  <a:cubicBezTo>
                    <a:pt x="46066" y="355647"/>
                    <a:pt x="50300" y="352472"/>
                    <a:pt x="47654" y="292147"/>
                  </a:cubicBezTo>
                  <a:cubicBezTo>
                    <a:pt x="45008" y="231822"/>
                    <a:pt x="24900" y="3751"/>
                    <a:pt x="22254" y="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83CCE3A4-201C-4942-95C9-EC310B6FF7A6}"/>
                </a:ext>
              </a:extLst>
            </p:cNvPr>
            <p:cNvSpPr/>
            <p:nvPr/>
          </p:nvSpPr>
          <p:spPr>
            <a:xfrm>
              <a:off x="5832198" y="5034949"/>
              <a:ext cx="70127" cy="477588"/>
            </a:xfrm>
            <a:custGeom>
              <a:avLst/>
              <a:gdLst>
                <a:gd name="connsiteX0" fmla="*/ 70127 w 70127"/>
                <a:gd name="connsiteY0" fmla="*/ 601 h 477588"/>
                <a:gd name="connsiteX1" fmla="*/ 41552 w 70127"/>
                <a:gd name="connsiteY1" fmla="*/ 241901 h 477588"/>
                <a:gd name="connsiteX2" fmla="*/ 51077 w 70127"/>
                <a:gd name="connsiteY2" fmla="*/ 365726 h 477588"/>
                <a:gd name="connsiteX3" fmla="*/ 277 w 70127"/>
                <a:gd name="connsiteY3" fmla="*/ 476851 h 477588"/>
                <a:gd name="connsiteX4" fmla="*/ 32027 w 70127"/>
                <a:gd name="connsiteY4" fmla="*/ 410176 h 477588"/>
                <a:gd name="connsiteX5" fmla="*/ 60602 w 70127"/>
                <a:gd name="connsiteY5" fmla="*/ 333976 h 477588"/>
                <a:gd name="connsiteX6" fmla="*/ 44727 w 70127"/>
                <a:gd name="connsiteY6" fmla="*/ 232376 h 477588"/>
                <a:gd name="connsiteX7" fmla="*/ 41552 w 70127"/>
                <a:gd name="connsiteY7" fmla="*/ 175226 h 477588"/>
                <a:gd name="connsiteX8" fmla="*/ 70127 w 70127"/>
                <a:gd name="connsiteY8" fmla="*/ 601 h 47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27" h="477588">
                  <a:moveTo>
                    <a:pt x="70127" y="601"/>
                  </a:moveTo>
                  <a:cubicBezTo>
                    <a:pt x="70127" y="11713"/>
                    <a:pt x="44727" y="181047"/>
                    <a:pt x="41552" y="241901"/>
                  </a:cubicBezTo>
                  <a:cubicBezTo>
                    <a:pt x="38377" y="302755"/>
                    <a:pt x="57956" y="326568"/>
                    <a:pt x="51077" y="365726"/>
                  </a:cubicBezTo>
                  <a:cubicBezTo>
                    <a:pt x="44198" y="404884"/>
                    <a:pt x="3452" y="469443"/>
                    <a:pt x="277" y="476851"/>
                  </a:cubicBezTo>
                  <a:cubicBezTo>
                    <a:pt x="-2898" y="484259"/>
                    <a:pt x="21973" y="433988"/>
                    <a:pt x="32027" y="410176"/>
                  </a:cubicBezTo>
                  <a:cubicBezTo>
                    <a:pt x="42081" y="386364"/>
                    <a:pt x="58485" y="363609"/>
                    <a:pt x="60602" y="333976"/>
                  </a:cubicBezTo>
                  <a:cubicBezTo>
                    <a:pt x="62719" y="304343"/>
                    <a:pt x="47902" y="258834"/>
                    <a:pt x="44727" y="232376"/>
                  </a:cubicBezTo>
                  <a:cubicBezTo>
                    <a:pt x="41552" y="205918"/>
                    <a:pt x="33085" y="214914"/>
                    <a:pt x="41552" y="175226"/>
                  </a:cubicBezTo>
                  <a:cubicBezTo>
                    <a:pt x="50019" y="135539"/>
                    <a:pt x="70127" y="-10511"/>
                    <a:pt x="70127" y="6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70BA38BD-766C-B71A-D720-4EB7291AC625}"/>
                </a:ext>
              </a:extLst>
            </p:cNvPr>
            <p:cNvSpPr/>
            <p:nvPr/>
          </p:nvSpPr>
          <p:spPr>
            <a:xfrm>
              <a:off x="5658276" y="5038711"/>
              <a:ext cx="59943" cy="197691"/>
            </a:xfrm>
            <a:custGeom>
              <a:avLst/>
              <a:gdLst>
                <a:gd name="connsiteX0" fmla="*/ 59899 w 59943"/>
                <a:gd name="connsiteY0" fmla="*/ 14 h 197691"/>
                <a:gd name="connsiteX1" fmla="*/ 12274 w 59943"/>
                <a:gd name="connsiteY1" fmla="*/ 88914 h 197691"/>
                <a:gd name="connsiteX2" fmla="*/ 15449 w 59943"/>
                <a:gd name="connsiteY2" fmla="*/ 196864 h 197691"/>
                <a:gd name="connsiteX3" fmla="*/ 5924 w 59943"/>
                <a:gd name="connsiteY3" fmla="*/ 136539 h 197691"/>
                <a:gd name="connsiteX4" fmla="*/ 2749 w 59943"/>
                <a:gd name="connsiteY4" fmla="*/ 95264 h 197691"/>
                <a:gd name="connsiteX5" fmla="*/ 59899 w 59943"/>
                <a:gd name="connsiteY5" fmla="*/ 14 h 19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43" h="197691">
                  <a:moveTo>
                    <a:pt x="59899" y="14"/>
                  </a:moveTo>
                  <a:cubicBezTo>
                    <a:pt x="61487" y="-1044"/>
                    <a:pt x="19682" y="56106"/>
                    <a:pt x="12274" y="88914"/>
                  </a:cubicBezTo>
                  <a:cubicBezTo>
                    <a:pt x="4866" y="121722"/>
                    <a:pt x="16507" y="188927"/>
                    <a:pt x="15449" y="196864"/>
                  </a:cubicBezTo>
                  <a:cubicBezTo>
                    <a:pt x="14391" y="204801"/>
                    <a:pt x="8041" y="153472"/>
                    <a:pt x="5924" y="136539"/>
                  </a:cubicBezTo>
                  <a:cubicBezTo>
                    <a:pt x="3807" y="119606"/>
                    <a:pt x="-4130" y="114314"/>
                    <a:pt x="2749" y="95264"/>
                  </a:cubicBezTo>
                  <a:cubicBezTo>
                    <a:pt x="9628" y="76214"/>
                    <a:pt x="58311" y="1072"/>
                    <a:pt x="59899" y="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>
              <a:extLst>
                <a:ext uri="{FF2B5EF4-FFF2-40B4-BE49-F238E27FC236}">
                  <a16:creationId xmlns:a16="http://schemas.microsoft.com/office/drawing/2014/main" id="{494D332D-EF8E-EAFE-7C2F-BA0F52E67A65}"/>
                </a:ext>
              </a:extLst>
            </p:cNvPr>
            <p:cNvSpPr/>
            <p:nvPr/>
          </p:nvSpPr>
          <p:spPr>
            <a:xfrm>
              <a:off x="6161395" y="5283495"/>
              <a:ext cx="172744" cy="139612"/>
            </a:xfrm>
            <a:custGeom>
              <a:avLst/>
              <a:gdLst>
                <a:gd name="connsiteX0" fmla="*/ 1280 w 172744"/>
                <a:gd name="connsiteY0" fmla="*/ 2880 h 139612"/>
                <a:gd name="connsiteX1" fmla="*/ 61605 w 172744"/>
                <a:gd name="connsiteY1" fmla="*/ 53680 h 139612"/>
                <a:gd name="connsiteX2" fmla="*/ 112405 w 172744"/>
                <a:gd name="connsiteY2" fmla="*/ 139405 h 139612"/>
                <a:gd name="connsiteX3" fmla="*/ 106055 w 172744"/>
                <a:gd name="connsiteY3" fmla="*/ 79080 h 139612"/>
                <a:gd name="connsiteX4" fmla="*/ 172730 w 172744"/>
                <a:gd name="connsiteY4" fmla="*/ 123530 h 139612"/>
                <a:gd name="connsiteX5" fmla="*/ 99705 w 172744"/>
                <a:gd name="connsiteY5" fmla="*/ 40980 h 139612"/>
                <a:gd name="connsiteX6" fmla="*/ 121930 w 172744"/>
                <a:gd name="connsiteY6" fmla="*/ 139405 h 139612"/>
                <a:gd name="connsiteX7" fmla="*/ 1280 w 172744"/>
                <a:gd name="connsiteY7" fmla="*/ 2880 h 13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744" h="139612">
                  <a:moveTo>
                    <a:pt x="1280" y="2880"/>
                  </a:moveTo>
                  <a:cubicBezTo>
                    <a:pt x="-8774" y="-11407"/>
                    <a:pt x="43084" y="30926"/>
                    <a:pt x="61605" y="53680"/>
                  </a:cubicBezTo>
                  <a:cubicBezTo>
                    <a:pt x="80126" y="76434"/>
                    <a:pt x="104997" y="135172"/>
                    <a:pt x="112405" y="139405"/>
                  </a:cubicBezTo>
                  <a:cubicBezTo>
                    <a:pt x="119813" y="143638"/>
                    <a:pt x="96001" y="81726"/>
                    <a:pt x="106055" y="79080"/>
                  </a:cubicBezTo>
                  <a:cubicBezTo>
                    <a:pt x="116109" y="76434"/>
                    <a:pt x="173788" y="129880"/>
                    <a:pt x="172730" y="123530"/>
                  </a:cubicBezTo>
                  <a:cubicBezTo>
                    <a:pt x="171672" y="117180"/>
                    <a:pt x="108172" y="38334"/>
                    <a:pt x="99705" y="40980"/>
                  </a:cubicBezTo>
                  <a:cubicBezTo>
                    <a:pt x="91238" y="43626"/>
                    <a:pt x="131984" y="140992"/>
                    <a:pt x="121930" y="139405"/>
                  </a:cubicBezTo>
                  <a:cubicBezTo>
                    <a:pt x="111876" y="137818"/>
                    <a:pt x="11334" y="17167"/>
                    <a:pt x="1280" y="28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86B5C073-5DCB-400D-CA1F-35DBA94B2DB0}"/>
                </a:ext>
              </a:extLst>
            </p:cNvPr>
            <p:cNvSpPr/>
            <p:nvPr/>
          </p:nvSpPr>
          <p:spPr>
            <a:xfrm>
              <a:off x="5747098" y="5276718"/>
              <a:ext cx="59981" cy="356576"/>
            </a:xfrm>
            <a:custGeom>
              <a:avLst/>
              <a:gdLst>
                <a:gd name="connsiteX0" fmla="*/ 59977 w 59981"/>
                <a:gd name="connsiteY0" fmla="*/ 132 h 356576"/>
                <a:gd name="connsiteX1" fmla="*/ 6002 w 59981"/>
                <a:gd name="connsiteY1" fmla="*/ 158882 h 356576"/>
                <a:gd name="connsiteX2" fmla="*/ 6002 w 59981"/>
                <a:gd name="connsiteY2" fmla="*/ 273182 h 356576"/>
                <a:gd name="connsiteX3" fmla="*/ 9177 w 59981"/>
                <a:gd name="connsiteY3" fmla="*/ 219207 h 356576"/>
                <a:gd name="connsiteX4" fmla="*/ 2827 w 59981"/>
                <a:gd name="connsiteY4" fmla="*/ 355732 h 356576"/>
                <a:gd name="connsiteX5" fmla="*/ 9177 w 59981"/>
                <a:gd name="connsiteY5" fmla="*/ 270007 h 356576"/>
                <a:gd name="connsiteX6" fmla="*/ 2827 w 59981"/>
                <a:gd name="connsiteY6" fmla="*/ 133482 h 356576"/>
                <a:gd name="connsiteX7" fmla="*/ 59977 w 59981"/>
                <a:gd name="connsiteY7" fmla="*/ 132 h 35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81" h="356576">
                  <a:moveTo>
                    <a:pt x="59977" y="132"/>
                  </a:moveTo>
                  <a:cubicBezTo>
                    <a:pt x="60506" y="4365"/>
                    <a:pt x="14998" y="113374"/>
                    <a:pt x="6002" y="158882"/>
                  </a:cubicBezTo>
                  <a:cubicBezTo>
                    <a:pt x="-2994" y="204390"/>
                    <a:pt x="5473" y="263128"/>
                    <a:pt x="6002" y="273182"/>
                  </a:cubicBezTo>
                  <a:cubicBezTo>
                    <a:pt x="6531" y="283236"/>
                    <a:pt x="9706" y="205449"/>
                    <a:pt x="9177" y="219207"/>
                  </a:cubicBezTo>
                  <a:cubicBezTo>
                    <a:pt x="8648" y="232965"/>
                    <a:pt x="2827" y="347265"/>
                    <a:pt x="2827" y="355732"/>
                  </a:cubicBezTo>
                  <a:cubicBezTo>
                    <a:pt x="2827" y="364199"/>
                    <a:pt x="9177" y="307049"/>
                    <a:pt x="9177" y="270007"/>
                  </a:cubicBezTo>
                  <a:cubicBezTo>
                    <a:pt x="9177" y="232965"/>
                    <a:pt x="-6169" y="172640"/>
                    <a:pt x="2827" y="133482"/>
                  </a:cubicBezTo>
                  <a:cubicBezTo>
                    <a:pt x="11823" y="94324"/>
                    <a:pt x="59448" y="-4101"/>
                    <a:pt x="59977" y="1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>
              <a:extLst>
                <a:ext uri="{FF2B5EF4-FFF2-40B4-BE49-F238E27FC236}">
                  <a16:creationId xmlns:a16="http://schemas.microsoft.com/office/drawing/2014/main" id="{9A148F9C-1E85-929B-7304-6C08AE00B2B6}"/>
                </a:ext>
              </a:extLst>
            </p:cNvPr>
            <p:cNvSpPr/>
            <p:nvPr/>
          </p:nvSpPr>
          <p:spPr>
            <a:xfrm>
              <a:off x="5918136" y="4409539"/>
              <a:ext cx="60548" cy="581535"/>
            </a:xfrm>
            <a:custGeom>
              <a:avLst/>
              <a:gdLst>
                <a:gd name="connsiteX0" fmla="*/ 64 w 60548"/>
                <a:gd name="connsiteY0" fmla="*/ 536 h 581535"/>
                <a:gd name="connsiteX1" fmla="*/ 31814 w 60548"/>
                <a:gd name="connsiteY1" fmla="*/ 298986 h 581535"/>
                <a:gd name="connsiteX2" fmla="*/ 31814 w 60548"/>
                <a:gd name="connsiteY2" fmla="*/ 572036 h 581535"/>
                <a:gd name="connsiteX3" fmla="*/ 31814 w 60548"/>
                <a:gd name="connsiteY3" fmla="*/ 495836 h 581535"/>
                <a:gd name="connsiteX4" fmla="*/ 60389 w 60548"/>
                <a:gd name="connsiteY4" fmla="*/ 270411 h 581535"/>
                <a:gd name="connsiteX5" fmla="*/ 41339 w 60548"/>
                <a:gd name="connsiteY5" fmla="*/ 375186 h 581535"/>
                <a:gd name="connsiteX6" fmla="*/ 64 w 60548"/>
                <a:gd name="connsiteY6" fmla="*/ 536 h 5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48" h="581535">
                  <a:moveTo>
                    <a:pt x="64" y="536"/>
                  </a:moveTo>
                  <a:cubicBezTo>
                    <a:pt x="-1523" y="-12164"/>
                    <a:pt x="26522" y="203736"/>
                    <a:pt x="31814" y="298986"/>
                  </a:cubicBezTo>
                  <a:cubicBezTo>
                    <a:pt x="37106" y="394236"/>
                    <a:pt x="31814" y="572036"/>
                    <a:pt x="31814" y="572036"/>
                  </a:cubicBezTo>
                  <a:cubicBezTo>
                    <a:pt x="31814" y="604844"/>
                    <a:pt x="27052" y="546107"/>
                    <a:pt x="31814" y="495836"/>
                  </a:cubicBezTo>
                  <a:cubicBezTo>
                    <a:pt x="36576" y="445565"/>
                    <a:pt x="58802" y="290519"/>
                    <a:pt x="60389" y="270411"/>
                  </a:cubicBezTo>
                  <a:cubicBezTo>
                    <a:pt x="61977" y="250303"/>
                    <a:pt x="51393" y="418049"/>
                    <a:pt x="41339" y="375186"/>
                  </a:cubicBezTo>
                  <a:cubicBezTo>
                    <a:pt x="31285" y="332324"/>
                    <a:pt x="1651" y="13236"/>
                    <a:pt x="64" y="53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ED14FDEF-C15A-24B2-A165-2B493FA2912C}"/>
                </a:ext>
              </a:extLst>
            </p:cNvPr>
            <p:cNvSpPr/>
            <p:nvPr/>
          </p:nvSpPr>
          <p:spPr>
            <a:xfrm>
              <a:off x="5829220" y="5443937"/>
              <a:ext cx="238677" cy="194865"/>
            </a:xfrm>
            <a:custGeom>
              <a:avLst/>
              <a:gdLst>
                <a:gd name="connsiteX0" fmla="*/ 80 w 238677"/>
                <a:gd name="connsiteY0" fmla="*/ 194863 h 194865"/>
                <a:gd name="connsiteX1" fmla="*/ 162005 w 238677"/>
                <a:gd name="connsiteY1" fmla="*/ 90088 h 194865"/>
                <a:gd name="connsiteX2" fmla="*/ 238205 w 238677"/>
                <a:gd name="connsiteY2" fmla="*/ 1188 h 194865"/>
                <a:gd name="connsiteX3" fmla="*/ 193755 w 238677"/>
                <a:gd name="connsiteY3" fmla="*/ 42463 h 194865"/>
                <a:gd name="connsiteX4" fmla="*/ 184230 w 238677"/>
                <a:gd name="connsiteY4" fmla="*/ 93263 h 194865"/>
                <a:gd name="connsiteX5" fmla="*/ 80 w 238677"/>
                <a:gd name="connsiteY5" fmla="*/ 194863 h 19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77" h="194865">
                  <a:moveTo>
                    <a:pt x="80" y="194863"/>
                  </a:moveTo>
                  <a:cubicBezTo>
                    <a:pt x="-3624" y="194334"/>
                    <a:pt x="122318" y="122367"/>
                    <a:pt x="162005" y="90088"/>
                  </a:cubicBezTo>
                  <a:cubicBezTo>
                    <a:pt x="201692" y="57809"/>
                    <a:pt x="232913" y="9125"/>
                    <a:pt x="238205" y="1188"/>
                  </a:cubicBezTo>
                  <a:cubicBezTo>
                    <a:pt x="243497" y="-6749"/>
                    <a:pt x="202751" y="27117"/>
                    <a:pt x="193755" y="42463"/>
                  </a:cubicBezTo>
                  <a:cubicBezTo>
                    <a:pt x="184759" y="57809"/>
                    <a:pt x="215451" y="70509"/>
                    <a:pt x="184230" y="93263"/>
                  </a:cubicBezTo>
                  <a:cubicBezTo>
                    <a:pt x="153009" y="116017"/>
                    <a:pt x="3784" y="195392"/>
                    <a:pt x="80" y="19486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40303211-E2AC-F463-4CEE-AD0A4B648ED7}"/>
                </a:ext>
              </a:extLst>
            </p:cNvPr>
            <p:cNvSpPr/>
            <p:nvPr/>
          </p:nvSpPr>
          <p:spPr>
            <a:xfrm>
              <a:off x="5638481" y="5304753"/>
              <a:ext cx="58545" cy="325700"/>
            </a:xfrm>
            <a:custGeom>
              <a:avLst/>
              <a:gdLst>
                <a:gd name="connsiteX0" fmla="*/ 47944 w 58545"/>
                <a:gd name="connsiteY0" fmla="*/ 672 h 325700"/>
                <a:gd name="connsiteX1" fmla="*/ 16194 w 58545"/>
                <a:gd name="connsiteY1" fmla="*/ 108622 h 325700"/>
                <a:gd name="connsiteX2" fmla="*/ 28894 w 58545"/>
                <a:gd name="connsiteY2" fmla="*/ 200697 h 325700"/>
                <a:gd name="connsiteX3" fmla="*/ 319 w 58545"/>
                <a:gd name="connsiteY3" fmla="*/ 162597 h 325700"/>
                <a:gd name="connsiteX4" fmla="*/ 51119 w 58545"/>
                <a:gd name="connsiteY4" fmla="*/ 302297 h 325700"/>
                <a:gd name="connsiteX5" fmla="*/ 54294 w 58545"/>
                <a:gd name="connsiteY5" fmla="*/ 311822 h 325700"/>
                <a:gd name="connsiteX6" fmla="*/ 13019 w 58545"/>
                <a:gd name="connsiteY6" fmla="*/ 162597 h 325700"/>
                <a:gd name="connsiteX7" fmla="*/ 47944 w 58545"/>
                <a:gd name="connsiteY7" fmla="*/ 672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545" h="325700">
                  <a:moveTo>
                    <a:pt x="47944" y="672"/>
                  </a:moveTo>
                  <a:cubicBezTo>
                    <a:pt x="48473" y="-8324"/>
                    <a:pt x="19369" y="75285"/>
                    <a:pt x="16194" y="108622"/>
                  </a:cubicBezTo>
                  <a:cubicBezTo>
                    <a:pt x="13019" y="141959"/>
                    <a:pt x="31540" y="191701"/>
                    <a:pt x="28894" y="200697"/>
                  </a:cubicBezTo>
                  <a:cubicBezTo>
                    <a:pt x="26248" y="209693"/>
                    <a:pt x="-3385" y="145664"/>
                    <a:pt x="319" y="162597"/>
                  </a:cubicBezTo>
                  <a:cubicBezTo>
                    <a:pt x="4023" y="179530"/>
                    <a:pt x="51119" y="302297"/>
                    <a:pt x="51119" y="302297"/>
                  </a:cubicBezTo>
                  <a:cubicBezTo>
                    <a:pt x="60115" y="327168"/>
                    <a:pt x="60644" y="335105"/>
                    <a:pt x="54294" y="311822"/>
                  </a:cubicBezTo>
                  <a:cubicBezTo>
                    <a:pt x="47944" y="288539"/>
                    <a:pt x="14077" y="212868"/>
                    <a:pt x="13019" y="162597"/>
                  </a:cubicBezTo>
                  <a:cubicBezTo>
                    <a:pt x="11961" y="112326"/>
                    <a:pt x="47415" y="9668"/>
                    <a:pt x="47944" y="6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40429F3D-1885-43BE-188C-E3956245CE07}"/>
                </a:ext>
              </a:extLst>
            </p:cNvPr>
            <p:cNvSpPr/>
            <p:nvPr/>
          </p:nvSpPr>
          <p:spPr>
            <a:xfrm>
              <a:off x="5670061" y="4422575"/>
              <a:ext cx="105951" cy="454225"/>
            </a:xfrm>
            <a:custGeom>
              <a:avLst/>
              <a:gdLst>
                <a:gd name="connsiteX0" fmla="*/ 70339 w 105951"/>
                <a:gd name="connsiteY0" fmla="*/ 200 h 454225"/>
                <a:gd name="connsiteX1" fmla="*/ 105264 w 105951"/>
                <a:gd name="connsiteY1" fmla="*/ 190700 h 454225"/>
                <a:gd name="connsiteX2" fmla="*/ 32239 w 105951"/>
                <a:gd name="connsiteY2" fmla="*/ 301825 h 454225"/>
                <a:gd name="connsiteX3" fmla="*/ 489 w 105951"/>
                <a:gd name="connsiteY3" fmla="*/ 454225 h 454225"/>
                <a:gd name="connsiteX4" fmla="*/ 54464 w 105951"/>
                <a:gd name="connsiteY4" fmla="*/ 301825 h 454225"/>
                <a:gd name="connsiteX5" fmla="*/ 98914 w 105951"/>
                <a:gd name="connsiteY5" fmla="*/ 146250 h 454225"/>
                <a:gd name="connsiteX6" fmla="*/ 95739 w 105951"/>
                <a:gd name="connsiteY6" fmla="*/ 228800 h 454225"/>
                <a:gd name="connsiteX7" fmla="*/ 70339 w 105951"/>
                <a:gd name="connsiteY7" fmla="*/ 200 h 45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51" h="454225">
                  <a:moveTo>
                    <a:pt x="70339" y="200"/>
                  </a:moveTo>
                  <a:cubicBezTo>
                    <a:pt x="71927" y="-6150"/>
                    <a:pt x="111614" y="140429"/>
                    <a:pt x="105264" y="190700"/>
                  </a:cubicBezTo>
                  <a:cubicBezTo>
                    <a:pt x="98914" y="240971"/>
                    <a:pt x="49701" y="257904"/>
                    <a:pt x="32239" y="301825"/>
                  </a:cubicBezTo>
                  <a:cubicBezTo>
                    <a:pt x="14777" y="345746"/>
                    <a:pt x="-3215" y="454225"/>
                    <a:pt x="489" y="454225"/>
                  </a:cubicBezTo>
                  <a:cubicBezTo>
                    <a:pt x="4193" y="454225"/>
                    <a:pt x="38060" y="353154"/>
                    <a:pt x="54464" y="301825"/>
                  </a:cubicBezTo>
                  <a:cubicBezTo>
                    <a:pt x="70868" y="250496"/>
                    <a:pt x="92035" y="158421"/>
                    <a:pt x="98914" y="146250"/>
                  </a:cubicBezTo>
                  <a:cubicBezTo>
                    <a:pt x="105793" y="134079"/>
                    <a:pt x="96797" y="250496"/>
                    <a:pt x="95739" y="228800"/>
                  </a:cubicBezTo>
                  <a:cubicBezTo>
                    <a:pt x="94681" y="207104"/>
                    <a:pt x="68751" y="6550"/>
                    <a:pt x="70339" y="2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>
              <a:extLst>
                <a:ext uri="{FF2B5EF4-FFF2-40B4-BE49-F238E27FC236}">
                  <a16:creationId xmlns:a16="http://schemas.microsoft.com/office/drawing/2014/main" id="{67EC195D-0094-52E5-E1A9-7E8C53F82CED}"/>
                </a:ext>
              </a:extLst>
            </p:cNvPr>
            <p:cNvSpPr/>
            <p:nvPr/>
          </p:nvSpPr>
          <p:spPr>
            <a:xfrm>
              <a:off x="5603336" y="5000495"/>
              <a:ext cx="95834" cy="207849"/>
            </a:xfrm>
            <a:custGeom>
              <a:avLst/>
              <a:gdLst>
                <a:gd name="connsiteX0" fmla="*/ 95789 w 95834"/>
                <a:gd name="connsiteY0" fmla="*/ 130 h 207849"/>
                <a:gd name="connsiteX1" fmla="*/ 16414 w 95834"/>
                <a:gd name="connsiteY1" fmla="*/ 69980 h 207849"/>
                <a:gd name="connsiteX2" fmla="*/ 41814 w 95834"/>
                <a:gd name="connsiteY2" fmla="*/ 206505 h 207849"/>
                <a:gd name="connsiteX3" fmla="*/ 29114 w 95834"/>
                <a:gd name="connsiteY3" fmla="*/ 136655 h 207849"/>
                <a:gd name="connsiteX4" fmla="*/ 3714 w 95834"/>
                <a:gd name="connsiteY4" fmla="*/ 85855 h 207849"/>
                <a:gd name="connsiteX5" fmla="*/ 95789 w 95834"/>
                <a:gd name="connsiteY5" fmla="*/ 130 h 20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834" h="207849">
                  <a:moveTo>
                    <a:pt x="95789" y="130"/>
                  </a:moveTo>
                  <a:cubicBezTo>
                    <a:pt x="97906" y="-2516"/>
                    <a:pt x="25410" y="35584"/>
                    <a:pt x="16414" y="69980"/>
                  </a:cubicBezTo>
                  <a:cubicBezTo>
                    <a:pt x="7418" y="104376"/>
                    <a:pt x="39697" y="195393"/>
                    <a:pt x="41814" y="206505"/>
                  </a:cubicBezTo>
                  <a:cubicBezTo>
                    <a:pt x="43931" y="217617"/>
                    <a:pt x="35464" y="156763"/>
                    <a:pt x="29114" y="136655"/>
                  </a:cubicBezTo>
                  <a:cubicBezTo>
                    <a:pt x="22764" y="116547"/>
                    <a:pt x="-11103" y="106492"/>
                    <a:pt x="3714" y="85855"/>
                  </a:cubicBezTo>
                  <a:cubicBezTo>
                    <a:pt x="18531" y="65218"/>
                    <a:pt x="93672" y="2776"/>
                    <a:pt x="95789" y="13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C7915407-4A9F-DB97-652C-E566219B5193}"/>
                </a:ext>
              </a:extLst>
            </p:cNvPr>
            <p:cNvSpPr/>
            <p:nvPr/>
          </p:nvSpPr>
          <p:spPr>
            <a:xfrm>
              <a:off x="5444880" y="5325118"/>
              <a:ext cx="237433" cy="123284"/>
            </a:xfrm>
            <a:custGeom>
              <a:avLst/>
              <a:gdLst>
                <a:gd name="connsiteX0" fmla="*/ 245 w 237433"/>
                <a:gd name="connsiteY0" fmla="*/ 123182 h 123284"/>
                <a:gd name="connsiteX1" fmla="*/ 85970 w 237433"/>
                <a:gd name="connsiteY1" fmla="*/ 56507 h 123284"/>
                <a:gd name="connsiteX2" fmla="*/ 232020 w 237433"/>
                <a:gd name="connsiteY2" fmla="*/ 2532 h 123284"/>
                <a:gd name="connsiteX3" fmla="*/ 197095 w 237433"/>
                <a:gd name="connsiteY3" fmla="*/ 12057 h 123284"/>
                <a:gd name="connsiteX4" fmla="*/ 111370 w 237433"/>
                <a:gd name="connsiteY4" fmla="*/ 40632 h 123284"/>
                <a:gd name="connsiteX5" fmla="*/ 245 w 237433"/>
                <a:gd name="connsiteY5" fmla="*/ 123182 h 1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433" h="123284">
                  <a:moveTo>
                    <a:pt x="245" y="123182"/>
                  </a:moveTo>
                  <a:cubicBezTo>
                    <a:pt x="-3988" y="125828"/>
                    <a:pt x="47341" y="76615"/>
                    <a:pt x="85970" y="56507"/>
                  </a:cubicBezTo>
                  <a:cubicBezTo>
                    <a:pt x="124599" y="36399"/>
                    <a:pt x="213499" y="9940"/>
                    <a:pt x="232020" y="2532"/>
                  </a:cubicBezTo>
                  <a:cubicBezTo>
                    <a:pt x="250541" y="-4876"/>
                    <a:pt x="217203" y="5707"/>
                    <a:pt x="197095" y="12057"/>
                  </a:cubicBezTo>
                  <a:cubicBezTo>
                    <a:pt x="176987" y="18407"/>
                    <a:pt x="137828" y="23169"/>
                    <a:pt x="111370" y="40632"/>
                  </a:cubicBezTo>
                  <a:cubicBezTo>
                    <a:pt x="84912" y="58095"/>
                    <a:pt x="4478" y="120536"/>
                    <a:pt x="245" y="1231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E5773C01-DD65-685F-C872-8A838990B166}"/>
                </a:ext>
              </a:extLst>
            </p:cNvPr>
            <p:cNvSpPr/>
            <p:nvPr/>
          </p:nvSpPr>
          <p:spPr>
            <a:xfrm>
              <a:off x="5482808" y="5226044"/>
              <a:ext cx="184700" cy="140328"/>
            </a:xfrm>
            <a:custGeom>
              <a:avLst/>
              <a:gdLst>
                <a:gd name="connsiteX0" fmla="*/ 184567 w 184700"/>
                <a:gd name="connsiteY0" fmla="*/ 6 h 140328"/>
                <a:gd name="connsiteX1" fmla="*/ 82967 w 184700"/>
                <a:gd name="connsiteY1" fmla="*/ 57156 h 140328"/>
                <a:gd name="connsiteX2" fmla="*/ 417 w 184700"/>
                <a:gd name="connsiteY2" fmla="*/ 139706 h 140328"/>
                <a:gd name="connsiteX3" fmla="*/ 51217 w 184700"/>
                <a:gd name="connsiteY3" fmla="*/ 92081 h 140328"/>
                <a:gd name="connsiteX4" fmla="*/ 57567 w 184700"/>
                <a:gd name="connsiteY4" fmla="*/ 38106 h 140328"/>
                <a:gd name="connsiteX5" fmla="*/ 60742 w 184700"/>
                <a:gd name="connsiteY5" fmla="*/ 60331 h 140328"/>
                <a:gd name="connsiteX6" fmla="*/ 184567 w 184700"/>
                <a:gd name="connsiteY6" fmla="*/ 6 h 14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00" h="140328">
                  <a:moveTo>
                    <a:pt x="184567" y="6"/>
                  </a:moveTo>
                  <a:cubicBezTo>
                    <a:pt x="188271" y="-523"/>
                    <a:pt x="113659" y="33873"/>
                    <a:pt x="82967" y="57156"/>
                  </a:cubicBezTo>
                  <a:cubicBezTo>
                    <a:pt x="52275" y="80439"/>
                    <a:pt x="5709" y="133885"/>
                    <a:pt x="417" y="139706"/>
                  </a:cubicBezTo>
                  <a:cubicBezTo>
                    <a:pt x="-4875" y="145527"/>
                    <a:pt x="41692" y="109014"/>
                    <a:pt x="51217" y="92081"/>
                  </a:cubicBezTo>
                  <a:cubicBezTo>
                    <a:pt x="60742" y="75148"/>
                    <a:pt x="55980" y="43398"/>
                    <a:pt x="57567" y="38106"/>
                  </a:cubicBezTo>
                  <a:cubicBezTo>
                    <a:pt x="59154" y="32814"/>
                    <a:pt x="39046" y="66152"/>
                    <a:pt x="60742" y="60331"/>
                  </a:cubicBezTo>
                  <a:cubicBezTo>
                    <a:pt x="82438" y="54510"/>
                    <a:pt x="180863" y="535"/>
                    <a:pt x="184567" y="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>
              <a:extLst>
                <a:ext uri="{FF2B5EF4-FFF2-40B4-BE49-F238E27FC236}">
                  <a16:creationId xmlns:a16="http://schemas.microsoft.com/office/drawing/2014/main" id="{223A058A-F6CC-3B84-B06A-23460B037BE6}"/>
                </a:ext>
              </a:extLst>
            </p:cNvPr>
            <p:cNvSpPr/>
            <p:nvPr/>
          </p:nvSpPr>
          <p:spPr>
            <a:xfrm>
              <a:off x="6038816" y="4899025"/>
              <a:ext cx="71697" cy="492493"/>
            </a:xfrm>
            <a:custGeom>
              <a:avLst/>
              <a:gdLst>
                <a:gd name="connsiteX0" fmla="*/ 34 w 71697"/>
                <a:gd name="connsiteY0" fmla="*/ 219075 h 492493"/>
                <a:gd name="connsiteX1" fmla="*/ 57184 w 71697"/>
                <a:gd name="connsiteY1" fmla="*/ 365125 h 492493"/>
                <a:gd name="connsiteX2" fmla="*/ 28609 w 71697"/>
                <a:gd name="connsiteY2" fmla="*/ 492125 h 492493"/>
                <a:gd name="connsiteX3" fmla="*/ 66709 w 71697"/>
                <a:gd name="connsiteY3" fmla="*/ 400050 h 492493"/>
                <a:gd name="connsiteX4" fmla="*/ 69884 w 71697"/>
                <a:gd name="connsiteY4" fmla="*/ 292100 h 492493"/>
                <a:gd name="connsiteX5" fmla="*/ 54009 w 71697"/>
                <a:gd name="connsiteY5" fmla="*/ 219075 h 492493"/>
                <a:gd name="connsiteX6" fmla="*/ 34959 w 71697"/>
                <a:gd name="connsiteY6" fmla="*/ 0 h 492493"/>
                <a:gd name="connsiteX7" fmla="*/ 66709 w 71697"/>
                <a:gd name="connsiteY7" fmla="*/ 365125 h 492493"/>
                <a:gd name="connsiteX8" fmla="*/ 34 w 71697"/>
                <a:gd name="connsiteY8" fmla="*/ 219075 h 49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97" h="492493">
                  <a:moveTo>
                    <a:pt x="34" y="219075"/>
                  </a:moveTo>
                  <a:cubicBezTo>
                    <a:pt x="-1553" y="219075"/>
                    <a:pt x="52422" y="319617"/>
                    <a:pt x="57184" y="365125"/>
                  </a:cubicBezTo>
                  <a:cubicBezTo>
                    <a:pt x="61946" y="410633"/>
                    <a:pt x="27022" y="486304"/>
                    <a:pt x="28609" y="492125"/>
                  </a:cubicBezTo>
                  <a:cubicBezTo>
                    <a:pt x="30197" y="497946"/>
                    <a:pt x="59830" y="433388"/>
                    <a:pt x="66709" y="400050"/>
                  </a:cubicBezTo>
                  <a:cubicBezTo>
                    <a:pt x="73588" y="366712"/>
                    <a:pt x="72001" y="322262"/>
                    <a:pt x="69884" y="292100"/>
                  </a:cubicBezTo>
                  <a:cubicBezTo>
                    <a:pt x="67767" y="261938"/>
                    <a:pt x="59830" y="267758"/>
                    <a:pt x="54009" y="219075"/>
                  </a:cubicBezTo>
                  <a:cubicBezTo>
                    <a:pt x="48188" y="170392"/>
                    <a:pt x="34959" y="0"/>
                    <a:pt x="34959" y="0"/>
                  </a:cubicBezTo>
                  <a:cubicBezTo>
                    <a:pt x="37076" y="24342"/>
                    <a:pt x="70413" y="324908"/>
                    <a:pt x="66709" y="365125"/>
                  </a:cubicBezTo>
                  <a:cubicBezTo>
                    <a:pt x="63005" y="405342"/>
                    <a:pt x="1621" y="219075"/>
                    <a:pt x="34" y="2190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>
              <a:extLst>
                <a:ext uri="{FF2B5EF4-FFF2-40B4-BE49-F238E27FC236}">
                  <a16:creationId xmlns:a16="http://schemas.microsoft.com/office/drawing/2014/main" id="{062BAD25-C90C-14F9-A275-CF2DA2DC1746}"/>
                </a:ext>
              </a:extLst>
            </p:cNvPr>
            <p:cNvSpPr/>
            <p:nvPr/>
          </p:nvSpPr>
          <p:spPr>
            <a:xfrm>
              <a:off x="4777809" y="3819506"/>
              <a:ext cx="423754" cy="70479"/>
            </a:xfrm>
            <a:custGeom>
              <a:avLst/>
              <a:gdLst>
                <a:gd name="connsiteX0" fmla="*/ 566 w 423754"/>
                <a:gd name="connsiteY0" fmla="*/ 15894 h 70479"/>
                <a:gd name="connsiteX1" fmla="*/ 146616 w 423754"/>
                <a:gd name="connsiteY1" fmla="*/ 15894 h 70479"/>
                <a:gd name="connsiteX2" fmla="*/ 254566 w 423754"/>
                <a:gd name="connsiteY2" fmla="*/ 44469 h 70479"/>
                <a:gd name="connsiteX3" fmla="*/ 159316 w 423754"/>
                <a:gd name="connsiteY3" fmla="*/ 19 h 70479"/>
                <a:gd name="connsiteX4" fmla="*/ 362516 w 423754"/>
                <a:gd name="connsiteY4" fmla="*/ 50819 h 70479"/>
                <a:gd name="connsiteX5" fmla="*/ 422841 w 423754"/>
                <a:gd name="connsiteY5" fmla="*/ 63519 h 70479"/>
                <a:gd name="connsiteX6" fmla="*/ 327591 w 423754"/>
                <a:gd name="connsiteY6" fmla="*/ 69869 h 70479"/>
                <a:gd name="connsiteX7" fmla="*/ 235516 w 423754"/>
                <a:gd name="connsiteY7" fmla="*/ 69869 h 70479"/>
                <a:gd name="connsiteX8" fmla="*/ 327591 w 423754"/>
                <a:gd name="connsiteY8" fmla="*/ 66694 h 70479"/>
                <a:gd name="connsiteX9" fmla="*/ 264091 w 423754"/>
                <a:gd name="connsiteY9" fmla="*/ 50819 h 70479"/>
                <a:gd name="connsiteX10" fmla="*/ 203766 w 423754"/>
                <a:gd name="connsiteY10" fmla="*/ 28594 h 70479"/>
                <a:gd name="connsiteX11" fmla="*/ 566 w 423754"/>
                <a:gd name="connsiteY11" fmla="*/ 15894 h 7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754" h="70479">
                  <a:moveTo>
                    <a:pt x="566" y="15894"/>
                  </a:moveTo>
                  <a:cubicBezTo>
                    <a:pt x="-8959" y="13777"/>
                    <a:pt x="104283" y="11132"/>
                    <a:pt x="146616" y="15894"/>
                  </a:cubicBezTo>
                  <a:cubicBezTo>
                    <a:pt x="188949" y="20656"/>
                    <a:pt x="252449" y="47115"/>
                    <a:pt x="254566" y="44469"/>
                  </a:cubicBezTo>
                  <a:cubicBezTo>
                    <a:pt x="256683" y="41823"/>
                    <a:pt x="141325" y="-1039"/>
                    <a:pt x="159316" y="19"/>
                  </a:cubicBezTo>
                  <a:cubicBezTo>
                    <a:pt x="177307" y="1077"/>
                    <a:pt x="318595" y="40236"/>
                    <a:pt x="362516" y="50819"/>
                  </a:cubicBezTo>
                  <a:cubicBezTo>
                    <a:pt x="406437" y="61402"/>
                    <a:pt x="428662" y="60344"/>
                    <a:pt x="422841" y="63519"/>
                  </a:cubicBezTo>
                  <a:cubicBezTo>
                    <a:pt x="417020" y="66694"/>
                    <a:pt x="358812" y="68811"/>
                    <a:pt x="327591" y="69869"/>
                  </a:cubicBezTo>
                  <a:cubicBezTo>
                    <a:pt x="296370" y="70927"/>
                    <a:pt x="235516" y="70398"/>
                    <a:pt x="235516" y="69869"/>
                  </a:cubicBezTo>
                  <a:cubicBezTo>
                    <a:pt x="235516" y="69340"/>
                    <a:pt x="322829" y="69869"/>
                    <a:pt x="327591" y="66694"/>
                  </a:cubicBezTo>
                  <a:cubicBezTo>
                    <a:pt x="332353" y="63519"/>
                    <a:pt x="284728" y="57169"/>
                    <a:pt x="264091" y="50819"/>
                  </a:cubicBezTo>
                  <a:cubicBezTo>
                    <a:pt x="243454" y="44469"/>
                    <a:pt x="241337" y="32827"/>
                    <a:pt x="203766" y="28594"/>
                  </a:cubicBezTo>
                  <a:cubicBezTo>
                    <a:pt x="166195" y="24361"/>
                    <a:pt x="10091" y="18011"/>
                    <a:pt x="566" y="158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>
              <a:extLst>
                <a:ext uri="{FF2B5EF4-FFF2-40B4-BE49-F238E27FC236}">
                  <a16:creationId xmlns:a16="http://schemas.microsoft.com/office/drawing/2014/main" id="{4CD03AD7-B1CF-EDE0-A99B-53475583E03C}"/>
                </a:ext>
              </a:extLst>
            </p:cNvPr>
            <p:cNvSpPr/>
            <p:nvPr/>
          </p:nvSpPr>
          <p:spPr>
            <a:xfrm>
              <a:off x="4720375" y="3907269"/>
              <a:ext cx="430587" cy="106126"/>
            </a:xfrm>
            <a:custGeom>
              <a:avLst/>
              <a:gdLst>
                <a:gd name="connsiteX0" fmla="*/ 850 w 430587"/>
                <a:gd name="connsiteY0" fmla="*/ 10681 h 106126"/>
                <a:gd name="connsiteX1" fmla="*/ 118325 w 430587"/>
                <a:gd name="connsiteY1" fmla="*/ 10681 h 106126"/>
                <a:gd name="connsiteX2" fmla="*/ 223100 w 430587"/>
                <a:gd name="connsiteY2" fmla="*/ 45606 h 106126"/>
                <a:gd name="connsiteX3" fmla="*/ 137375 w 430587"/>
                <a:gd name="connsiteY3" fmla="*/ 1156 h 106126"/>
                <a:gd name="connsiteX4" fmla="*/ 423125 w 430587"/>
                <a:gd name="connsiteY4" fmla="*/ 102756 h 106126"/>
                <a:gd name="connsiteX5" fmla="*/ 353275 w 430587"/>
                <a:gd name="connsiteY5" fmla="*/ 83706 h 106126"/>
                <a:gd name="connsiteX6" fmla="*/ 277075 w 430587"/>
                <a:gd name="connsiteY6" fmla="*/ 61481 h 106126"/>
                <a:gd name="connsiteX7" fmla="*/ 165950 w 430587"/>
                <a:gd name="connsiteY7" fmla="*/ 67831 h 106126"/>
                <a:gd name="connsiteX8" fmla="*/ 232625 w 430587"/>
                <a:gd name="connsiteY8" fmla="*/ 51956 h 106126"/>
                <a:gd name="connsiteX9" fmla="*/ 181825 w 430587"/>
                <a:gd name="connsiteY9" fmla="*/ 7506 h 106126"/>
                <a:gd name="connsiteX10" fmla="*/ 850 w 430587"/>
                <a:gd name="connsiteY10" fmla="*/ 10681 h 10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0587" h="106126">
                  <a:moveTo>
                    <a:pt x="850" y="10681"/>
                  </a:moveTo>
                  <a:cubicBezTo>
                    <a:pt x="-9733" y="11210"/>
                    <a:pt x="81283" y="4860"/>
                    <a:pt x="118325" y="10681"/>
                  </a:cubicBezTo>
                  <a:cubicBezTo>
                    <a:pt x="155367" y="16502"/>
                    <a:pt x="219925" y="47193"/>
                    <a:pt x="223100" y="45606"/>
                  </a:cubicBezTo>
                  <a:cubicBezTo>
                    <a:pt x="226275" y="44019"/>
                    <a:pt x="104038" y="-8369"/>
                    <a:pt x="137375" y="1156"/>
                  </a:cubicBezTo>
                  <a:cubicBezTo>
                    <a:pt x="170713" y="10681"/>
                    <a:pt x="387142" y="88998"/>
                    <a:pt x="423125" y="102756"/>
                  </a:cubicBezTo>
                  <a:cubicBezTo>
                    <a:pt x="459108" y="116514"/>
                    <a:pt x="353275" y="83706"/>
                    <a:pt x="353275" y="83706"/>
                  </a:cubicBezTo>
                  <a:cubicBezTo>
                    <a:pt x="328933" y="76827"/>
                    <a:pt x="308296" y="64127"/>
                    <a:pt x="277075" y="61481"/>
                  </a:cubicBezTo>
                  <a:cubicBezTo>
                    <a:pt x="245854" y="58835"/>
                    <a:pt x="173358" y="69418"/>
                    <a:pt x="165950" y="67831"/>
                  </a:cubicBezTo>
                  <a:cubicBezTo>
                    <a:pt x="158542" y="66244"/>
                    <a:pt x="229979" y="62010"/>
                    <a:pt x="232625" y="51956"/>
                  </a:cubicBezTo>
                  <a:cubicBezTo>
                    <a:pt x="235271" y="41902"/>
                    <a:pt x="215692" y="14914"/>
                    <a:pt x="181825" y="7506"/>
                  </a:cubicBezTo>
                  <a:cubicBezTo>
                    <a:pt x="147958" y="98"/>
                    <a:pt x="11433" y="10152"/>
                    <a:pt x="850" y="106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20CE9183-E4DF-2E4E-2C82-C3D0D1E18485}"/>
                </a:ext>
              </a:extLst>
            </p:cNvPr>
            <p:cNvSpPr/>
            <p:nvPr/>
          </p:nvSpPr>
          <p:spPr>
            <a:xfrm>
              <a:off x="4673599" y="3901678"/>
              <a:ext cx="330722" cy="70952"/>
            </a:xfrm>
            <a:custGeom>
              <a:avLst/>
              <a:gdLst>
                <a:gd name="connsiteX0" fmla="*/ 1 w 330722"/>
                <a:gd name="connsiteY0" fmla="*/ 397 h 70952"/>
                <a:gd name="connsiteX1" fmla="*/ 146051 w 330722"/>
                <a:gd name="connsiteY1" fmla="*/ 38497 h 70952"/>
                <a:gd name="connsiteX2" fmla="*/ 184151 w 330722"/>
                <a:gd name="connsiteY2" fmla="*/ 70247 h 70952"/>
                <a:gd name="connsiteX3" fmla="*/ 190501 w 330722"/>
                <a:gd name="connsiteY3" fmla="*/ 60722 h 70952"/>
                <a:gd name="connsiteX4" fmla="*/ 330201 w 330722"/>
                <a:gd name="connsiteY4" fmla="*/ 70247 h 70952"/>
                <a:gd name="connsiteX5" fmla="*/ 241301 w 330722"/>
                <a:gd name="connsiteY5" fmla="*/ 70247 h 70952"/>
                <a:gd name="connsiteX6" fmla="*/ 123826 w 330722"/>
                <a:gd name="connsiteY6" fmla="*/ 70247 h 70952"/>
                <a:gd name="connsiteX7" fmla="*/ 149226 w 330722"/>
                <a:gd name="connsiteY7" fmla="*/ 63897 h 70952"/>
                <a:gd name="connsiteX8" fmla="*/ 1 w 330722"/>
                <a:gd name="connsiteY8" fmla="*/ 397 h 7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722" h="70952">
                  <a:moveTo>
                    <a:pt x="1" y="397"/>
                  </a:moveTo>
                  <a:cubicBezTo>
                    <a:pt x="-528" y="-3836"/>
                    <a:pt x="115359" y="26855"/>
                    <a:pt x="146051" y="38497"/>
                  </a:cubicBezTo>
                  <a:cubicBezTo>
                    <a:pt x="176743" y="50139"/>
                    <a:pt x="184151" y="70247"/>
                    <a:pt x="184151" y="70247"/>
                  </a:cubicBezTo>
                  <a:cubicBezTo>
                    <a:pt x="191559" y="73951"/>
                    <a:pt x="166159" y="60722"/>
                    <a:pt x="190501" y="60722"/>
                  </a:cubicBezTo>
                  <a:cubicBezTo>
                    <a:pt x="214843" y="60722"/>
                    <a:pt x="321734" y="68660"/>
                    <a:pt x="330201" y="70247"/>
                  </a:cubicBezTo>
                  <a:cubicBezTo>
                    <a:pt x="338668" y="71834"/>
                    <a:pt x="241301" y="70247"/>
                    <a:pt x="241301" y="70247"/>
                  </a:cubicBezTo>
                  <a:cubicBezTo>
                    <a:pt x="206905" y="70247"/>
                    <a:pt x="139172" y="71305"/>
                    <a:pt x="123826" y="70247"/>
                  </a:cubicBezTo>
                  <a:cubicBezTo>
                    <a:pt x="108480" y="69189"/>
                    <a:pt x="162455" y="73951"/>
                    <a:pt x="149226" y="63897"/>
                  </a:cubicBezTo>
                  <a:cubicBezTo>
                    <a:pt x="135997" y="53843"/>
                    <a:pt x="530" y="4630"/>
                    <a:pt x="1" y="3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22BDEE5A-C95D-1C2F-D1B3-997E95CEFAC2}"/>
                </a:ext>
              </a:extLst>
            </p:cNvPr>
            <p:cNvSpPr/>
            <p:nvPr/>
          </p:nvSpPr>
          <p:spPr>
            <a:xfrm>
              <a:off x="5178097" y="3874389"/>
              <a:ext cx="411796" cy="133206"/>
            </a:xfrm>
            <a:custGeom>
              <a:avLst/>
              <a:gdLst>
                <a:gd name="connsiteX0" fmla="*/ 328 w 411796"/>
                <a:gd name="connsiteY0" fmla="*/ 5461 h 133206"/>
                <a:gd name="connsiteX1" fmla="*/ 117803 w 411796"/>
                <a:gd name="connsiteY1" fmla="*/ 2286 h 133206"/>
                <a:gd name="connsiteX2" fmla="*/ 219403 w 411796"/>
                <a:gd name="connsiteY2" fmla="*/ 40386 h 133206"/>
                <a:gd name="connsiteX3" fmla="*/ 200353 w 411796"/>
                <a:gd name="connsiteY3" fmla="*/ 21336 h 133206"/>
                <a:gd name="connsiteX4" fmla="*/ 324178 w 411796"/>
                <a:gd name="connsiteY4" fmla="*/ 97536 h 133206"/>
                <a:gd name="connsiteX5" fmla="*/ 305128 w 411796"/>
                <a:gd name="connsiteY5" fmla="*/ 53086 h 133206"/>
                <a:gd name="connsiteX6" fmla="*/ 409903 w 411796"/>
                <a:gd name="connsiteY6" fmla="*/ 132461 h 133206"/>
                <a:gd name="connsiteX7" fmla="*/ 362278 w 411796"/>
                <a:gd name="connsiteY7" fmla="*/ 91186 h 133206"/>
                <a:gd name="connsiteX8" fmla="*/ 235278 w 411796"/>
                <a:gd name="connsiteY8" fmla="*/ 62611 h 133206"/>
                <a:gd name="connsiteX9" fmla="*/ 194003 w 411796"/>
                <a:gd name="connsiteY9" fmla="*/ 46736 h 133206"/>
                <a:gd name="connsiteX10" fmla="*/ 92403 w 411796"/>
                <a:gd name="connsiteY10" fmla="*/ 43561 h 133206"/>
                <a:gd name="connsiteX11" fmla="*/ 213053 w 411796"/>
                <a:gd name="connsiteY11" fmla="*/ 40386 h 133206"/>
                <a:gd name="connsiteX12" fmla="*/ 155903 w 411796"/>
                <a:gd name="connsiteY12" fmla="*/ 14986 h 133206"/>
                <a:gd name="connsiteX13" fmla="*/ 328 w 411796"/>
                <a:gd name="connsiteY13" fmla="*/ 5461 h 13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796" h="133206">
                  <a:moveTo>
                    <a:pt x="328" y="5461"/>
                  </a:moveTo>
                  <a:cubicBezTo>
                    <a:pt x="-6022" y="3344"/>
                    <a:pt x="81291" y="-3535"/>
                    <a:pt x="117803" y="2286"/>
                  </a:cubicBezTo>
                  <a:cubicBezTo>
                    <a:pt x="154315" y="8107"/>
                    <a:pt x="205645" y="37211"/>
                    <a:pt x="219403" y="40386"/>
                  </a:cubicBezTo>
                  <a:cubicBezTo>
                    <a:pt x="233161" y="43561"/>
                    <a:pt x="182891" y="11811"/>
                    <a:pt x="200353" y="21336"/>
                  </a:cubicBezTo>
                  <a:cubicBezTo>
                    <a:pt x="217816" y="30861"/>
                    <a:pt x="306716" y="92244"/>
                    <a:pt x="324178" y="97536"/>
                  </a:cubicBezTo>
                  <a:cubicBezTo>
                    <a:pt x="341640" y="102828"/>
                    <a:pt x="290841" y="47265"/>
                    <a:pt x="305128" y="53086"/>
                  </a:cubicBezTo>
                  <a:cubicBezTo>
                    <a:pt x="319415" y="58907"/>
                    <a:pt x="400378" y="126111"/>
                    <a:pt x="409903" y="132461"/>
                  </a:cubicBezTo>
                  <a:cubicBezTo>
                    <a:pt x="419428" y="138811"/>
                    <a:pt x="391382" y="102828"/>
                    <a:pt x="362278" y="91186"/>
                  </a:cubicBezTo>
                  <a:cubicBezTo>
                    <a:pt x="333174" y="79544"/>
                    <a:pt x="263324" y="70019"/>
                    <a:pt x="235278" y="62611"/>
                  </a:cubicBezTo>
                  <a:cubicBezTo>
                    <a:pt x="207232" y="55203"/>
                    <a:pt x="217816" y="49911"/>
                    <a:pt x="194003" y="46736"/>
                  </a:cubicBezTo>
                  <a:cubicBezTo>
                    <a:pt x="170191" y="43561"/>
                    <a:pt x="89228" y="44619"/>
                    <a:pt x="92403" y="43561"/>
                  </a:cubicBezTo>
                  <a:cubicBezTo>
                    <a:pt x="95578" y="42503"/>
                    <a:pt x="202470" y="45149"/>
                    <a:pt x="213053" y="40386"/>
                  </a:cubicBezTo>
                  <a:cubicBezTo>
                    <a:pt x="223636" y="35624"/>
                    <a:pt x="194532" y="19219"/>
                    <a:pt x="155903" y="14986"/>
                  </a:cubicBezTo>
                  <a:cubicBezTo>
                    <a:pt x="117274" y="10753"/>
                    <a:pt x="6678" y="7578"/>
                    <a:pt x="328" y="546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>
              <a:extLst>
                <a:ext uri="{FF2B5EF4-FFF2-40B4-BE49-F238E27FC236}">
                  <a16:creationId xmlns:a16="http://schemas.microsoft.com/office/drawing/2014/main" id="{D688D97A-E73D-B70D-55ED-27E4E6B51F3C}"/>
                </a:ext>
              </a:extLst>
            </p:cNvPr>
            <p:cNvSpPr/>
            <p:nvPr/>
          </p:nvSpPr>
          <p:spPr>
            <a:xfrm>
              <a:off x="5165725" y="3981319"/>
              <a:ext cx="269902" cy="138675"/>
            </a:xfrm>
            <a:custGeom>
              <a:avLst/>
              <a:gdLst>
                <a:gd name="connsiteX0" fmla="*/ 0 w 269902"/>
                <a:gd name="connsiteY0" fmla="*/ 131 h 138675"/>
                <a:gd name="connsiteX1" fmla="*/ 158750 w 269902"/>
                <a:gd name="connsiteY1" fmla="*/ 44581 h 138675"/>
                <a:gd name="connsiteX2" fmla="*/ 263525 w 269902"/>
                <a:gd name="connsiteY2" fmla="*/ 136656 h 138675"/>
                <a:gd name="connsiteX3" fmla="*/ 241300 w 269902"/>
                <a:gd name="connsiteY3" fmla="*/ 104906 h 138675"/>
                <a:gd name="connsiteX4" fmla="*/ 101600 w 269902"/>
                <a:gd name="connsiteY4" fmla="*/ 66806 h 138675"/>
                <a:gd name="connsiteX5" fmla="*/ 184150 w 269902"/>
                <a:gd name="connsiteY5" fmla="*/ 79506 h 138675"/>
                <a:gd name="connsiteX6" fmla="*/ 158750 w 269902"/>
                <a:gd name="connsiteY6" fmla="*/ 57281 h 138675"/>
                <a:gd name="connsiteX7" fmla="*/ 0 w 269902"/>
                <a:gd name="connsiteY7" fmla="*/ 131 h 13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902" h="138675">
                  <a:moveTo>
                    <a:pt x="0" y="131"/>
                  </a:moveTo>
                  <a:cubicBezTo>
                    <a:pt x="0" y="-1986"/>
                    <a:pt x="114829" y="21827"/>
                    <a:pt x="158750" y="44581"/>
                  </a:cubicBezTo>
                  <a:cubicBezTo>
                    <a:pt x="202671" y="67335"/>
                    <a:pt x="249767" y="126602"/>
                    <a:pt x="263525" y="136656"/>
                  </a:cubicBezTo>
                  <a:cubicBezTo>
                    <a:pt x="277283" y="146710"/>
                    <a:pt x="268287" y="116548"/>
                    <a:pt x="241300" y="104906"/>
                  </a:cubicBezTo>
                  <a:cubicBezTo>
                    <a:pt x="214313" y="93264"/>
                    <a:pt x="111125" y="71039"/>
                    <a:pt x="101600" y="66806"/>
                  </a:cubicBezTo>
                  <a:cubicBezTo>
                    <a:pt x="92075" y="62573"/>
                    <a:pt x="174625" y="81094"/>
                    <a:pt x="184150" y="79506"/>
                  </a:cubicBezTo>
                  <a:cubicBezTo>
                    <a:pt x="193675" y="77919"/>
                    <a:pt x="182563" y="68394"/>
                    <a:pt x="158750" y="57281"/>
                  </a:cubicBezTo>
                  <a:cubicBezTo>
                    <a:pt x="134938" y="46169"/>
                    <a:pt x="0" y="2248"/>
                    <a:pt x="0" y="1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>
              <a:extLst>
                <a:ext uri="{FF2B5EF4-FFF2-40B4-BE49-F238E27FC236}">
                  <a16:creationId xmlns:a16="http://schemas.microsoft.com/office/drawing/2014/main" id="{1F7E6595-CDB1-5768-895F-0829472FF58A}"/>
                </a:ext>
              </a:extLst>
            </p:cNvPr>
            <p:cNvSpPr/>
            <p:nvPr/>
          </p:nvSpPr>
          <p:spPr>
            <a:xfrm>
              <a:off x="5384532" y="3946310"/>
              <a:ext cx="178240" cy="149798"/>
            </a:xfrm>
            <a:custGeom>
              <a:avLst/>
              <a:gdLst>
                <a:gd name="connsiteX0" fmla="*/ 268 w 178240"/>
                <a:gd name="connsiteY0" fmla="*/ 215 h 149798"/>
                <a:gd name="connsiteX1" fmla="*/ 133618 w 178240"/>
                <a:gd name="connsiteY1" fmla="*/ 60540 h 149798"/>
                <a:gd name="connsiteX2" fmla="*/ 76468 w 178240"/>
                <a:gd name="connsiteY2" fmla="*/ 114515 h 149798"/>
                <a:gd name="connsiteX3" fmla="*/ 171718 w 178240"/>
                <a:gd name="connsiteY3" fmla="*/ 82765 h 149798"/>
                <a:gd name="connsiteX4" fmla="*/ 60593 w 178240"/>
                <a:gd name="connsiteY4" fmla="*/ 149440 h 149798"/>
                <a:gd name="connsiteX5" fmla="*/ 120918 w 178240"/>
                <a:gd name="connsiteY5" fmla="*/ 108165 h 149798"/>
                <a:gd name="connsiteX6" fmla="*/ 174893 w 178240"/>
                <a:gd name="connsiteY6" fmla="*/ 82765 h 149798"/>
                <a:gd name="connsiteX7" fmla="*/ 268 w 178240"/>
                <a:gd name="connsiteY7" fmla="*/ 215 h 14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240" h="149798">
                  <a:moveTo>
                    <a:pt x="268" y="215"/>
                  </a:moveTo>
                  <a:cubicBezTo>
                    <a:pt x="-6611" y="-3489"/>
                    <a:pt x="120918" y="41490"/>
                    <a:pt x="133618" y="60540"/>
                  </a:cubicBezTo>
                  <a:cubicBezTo>
                    <a:pt x="146318" y="79590"/>
                    <a:pt x="70118" y="110811"/>
                    <a:pt x="76468" y="114515"/>
                  </a:cubicBezTo>
                  <a:cubicBezTo>
                    <a:pt x="82818" y="118219"/>
                    <a:pt x="174364" y="76944"/>
                    <a:pt x="171718" y="82765"/>
                  </a:cubicBezTo>
                  <a:cubicBezTo>
                    <a:pt x="169072" y="88586"/>
                    <a:pt x="69060" y="145207"/>
                    <a:pt x="60593" y="149440"/>
                  </a:cubicBezTo>
                  <a:cubicBezTo>
                    <a:pt x="52126" y="153673"/>
                    <a:pt x="101868" y="119277"/>
                    <a:pt x="120918" y="108165"/>
                  </a:cubicBezTo>
                  <a:cubicBezTo>
                    <a:pt x="139968" y="97053"/>
                    <a:pt x="191826" y="97052"/>
                    <a:pt x="174893" y="82765"/>
                  </a:cubicBezTo>
                  <a:cubicBezTo>
                    <a:pt x="157960" y="68478"/>
                    <a:pt x="7147" y="3919"/>
                    <a:pt x="268" y="21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>
              <a:extLst>
                <a:ext uri="{FF2B5EF4-FFF2-40B4-BE49-F238E27FC236}">
                  <a16:creationId xmlns:a16="http://schemas.microsoft.com/office/drawing/2014/main" id="{E703F767-87BA-0BDF-76FF-2FBD7CF91BBB}"/>
                </a:ext>
              </a:extLst>
            </p:cNvPr>
            <p:cNvSpPr/>
            <p:nvPr/>
          </p:nvSpPr>
          <p:spPr>
            <a:xfrm>
              <a:off x="5628865" y="3949558"/>
              <a:ext cx="81246" cy="292457"/>
            </a:xfrm>
            <a:custGeom>
              <a:avLst/>
              <a:gdLst>
                <a:gd name="connsiteX0" fmla="*/ 13110 w 81246"/>
                <a:gd name="connsiteY0" fmla="*/ 142 h 292457"/>
                <a:gd name="connsiteX1" fmla="*/ 79785 w 81246"/>
                <a:gd name="connsiteY1" fmla="*/ 69992 h 292457"/>
                <a:gd name="connsiteX2" fmla="*/ 60735 w 81246"/>
                <a:gd name="connsiteY2" fmla="*/ 133492 h 292457"/>
                <a:gd name="connsiteX3" fmla="*/ 67085 w 81246"/>
                <a:gd name="connsiteY3" fmla="*/ 136667 h 292457"/>
                <a:gd name="connsiteX4" fmla="*/ 51210 w 81246"/>
                <a:gd name="connsiteY4" fmla="*/ 174767 h 292457"/>
                <a:gd name="connsiteX5" fmla="*/ 70260 w 81246"/>
                <a:gd name="connsiteY5" fmla="*/ 209692 h 292457"/>
                <a:gd name="connsiteX6" fmla="*/ 410 w 81246"/>
                <a:gd name="connsiteY6" fmla="*/ 292242 h 292457"/>
                <a:gd name="connsiteX7" fmla="*/ 41685 w 81246"/>
                <a:gd name="connsiteY7" fmla="*/ 231917 h 292457"/>
                <a:gd name="connsiteX8" fmla="*/ 48035 w 81246"/>
                <a:gd name="connsiteY8" fmla="*/ 177942 h 292457"/>
                <a:gd name="connsiteX9" fmla="*/ 51210 w 81246"/>
                <a:gd name="connsiteY9" fmla="*/ 111267 h 292457"/>
                <a:gd name="connsiteX10" fmla="*/ 63910 w 81246"/>
                <a:gd name="connsiteY10" fmla="*/ 89042 h 292457"/>
                <a:gd name="connsiteX11" fmla="*/ 13110 w 81246"/>
                <a:gd name="connsiteY11" fmla="*/ 142 h 29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246" h="292457">
                  <a:moveTo>
                    <a:pt x="13110" y="142"/>
                  </a:moveTo>
                  <a:cubicBezTo>
                    <a:pt x="15756" y="-3033"/>
                    <a:pt x="71848" y="47767"/>
                    <a:pt x="79785" y="69992"/>
                  </a:cubicBezTo>
                  <a:cubicBezTo>
                    <a:pt x="87723" y="92217"/>
                    <a:pt x="60735" y="133492"/>
                    <a:pt x="60735" y="133492"/>
                  </a:cubicBezTo>
                  <a:cubicBezTo>
                    <a:pt x="58618" y="144604"/>
                    <a:pt x="68672" y="129788"/>
                    <a:pt x="67085" y="136667"/>
                  </a:cubicBezTo>
                  <a:cubicBezTo>
                    <a:pt x="65498" y="143546"/>
                    <a:pt x="50681" y="162596"/>
                    <a:pt x="51210" y="174767"/>
                  </a:cubicBezTo>
                  <a:cubicBezTo>
                    <a:pt x="51739" y="186938"/>
                    <a:pt x="78727" y="190113"/>
                    <a:pt x="70260" y="209692"/>
                  </a:cubicBezTo>
                  <a:cubicBezTo>
                    <a:pt x="61793" y="229271"/>
                    <a:pt x="5172" y="288538"/>
                    <a:pt x="410" y="292242"/>
                  </a:cubicBezTo>
                  <a:cubicBezTo>
                    <a:pt x="-4352" y="295946"/>
                    <a:pt x="33748" y="250967"/>
                    <a:pt x="41685" y="231917"/>
                  </a:cubicBezTo>
                  <a:cubicBezTo>
                    <a:pt x="49622" y="212867"/>
                    <a:pt x="46448" y="198050"/>
                    <a:pt x="48035" y="177942"/>
                  </a:cubicBezTo>
                  <a:cubicBezTo>
                    <a:pt x="49623" y="157834"/>
                    <a:pt x="48564" y="126084"/>
                    <a:pt x="51210" y="111267"/>
                  </a:cubicBezTo>
                  <a:cubicBezTo>
                    <a:pt x="53856" y="96450"/>
                    <a:pt x="70789" y="103330"/>
                    <a:pt x="63910" y="89042"/>
                  </a:cubicBezTo>
                  <a:cubicBezTo>
                    <a:pt x="57031" y="74755"/>
                    <a:pt x="10464" y="3317"/>
                    <a:pt x="13110" y="1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>
              <a:extLst>
                <a:ext uri="{FF2B5EF4-FFF2-40B4-BE49-F238E27FC236}">
                  <a16:creationId xmlns:a16="http://schemas.microsoft.com/office/drawing/2014/main" id="{AA4F5C07-05F3-5903-5C20-E50537414C87}"/>
                </a:ext>
              </a:extLst>
            </p:cNvPr>
            <p:cNvSpPr/>
            <p:nvPr/>
          </p:nvSpPr>
          <p:spPr>
            <a:xfrm>
              <a:off x="6149231" y="4022142"/>
              <a:ext cx="560357" cy="108745"/>
            </a:xfrm>
            <a:custGeom>
              <a:avLst/>
              <a:gdLst>
                <a:gd name="connsiteX0" fmla="*/ 744 w 560357"/>
                <a:gd name="connsiteY0" fmla="*/ 108533 h 108745"/>
                <a:gd name="connsiteX1" fmla="*/ 216644 w 560357"/>
                <a:gd name="connsiteY1" fmla="*/ 35508 h 108745"/>
                <a:gd name="connsiteX2" fmla="*/ 207119 w 560357"/>
                <a:gd name="connsiteY2" fmla="*/ 6933 h 108745"/>
                <a:gd name="connsiteX3" fmla="*/ 340469 w 560357"/>
                <a:gd name="connsiteY3" fmla="*/ 22808 h 108745"/>
                <a:gd name="connsiteX4" fmla="*/ 353169 w 560357"/>
                <a:gd name="connsiteY4" fmla="*/ 583 h 108745"/>
                <a:gd name="connsiteX5" fmla="*/ 556369 w 560357"/>
                <a:gd name="connsiteY5" fmla="*/ 51383 h 108745"/>
                <a:gd name="connsiteX6" fmla="*/ 473819 w 560357"/>
                <a:gd name="connsiteY6" fmla="*/ 19633 h 108745"/>
                <a:gd name="connsiteX7" fmla="*/ 302369 w 560357"/>
                <a:gd name="connsiteY7" fmla="*/ 10108 h 108745"/>
                <a:gd name="connsiteX8" fmla="*/ 744 w 560357"/>
                <a:gd name="connsiteY8" fmla="*/ 108533 h 10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0357" h="108745">
                  <a:moveTo>
                    <a:pt x="744" y="108533"/>
                  </a:moveTo>
                  <a:cubicBezTo>
                    <a:pt x="-13543" y="112766"/>
                    <a:pt x="182248" y="52441"/>
                    <a:pt x="216644" y="35508"/>
                  </a:cubicBezTo>
                  <a:cubicBezTo>
                    <a:pt x="251040" y="18575"/>
                    <a:pt x="186482" y="9050"/>
                    <a:pt x="207119" y="6933"/>
                  </a:cubicBezTo>
                  <a:cubicBezTo>
                    <a:pt x="227756" y="4816"/>
                    <a:pt x="316127" y="23866"/>
                    <a:pt x="340469" y="22808"/>
                  </a:cubicBezTo>
                  <a:cubicBezTo>
                    <a:pt x="364811" y="21750"/>
                    <a:pt x="317186" y="-4179"/>
                    <a:pt x="353169" y="583"/>
                  </a:cubicBezTo>
                  <a:cubicBezTo>
                    <a:pt x="389152" y="5345"/>
                    <a:pt x="536261" y="48208"/>
                    <a:pt x="556369" y="51383"/>
                  </a:cubicBezTo>
                  <a:cubicBezTo>
                    <a:pt x="576477" y="54558"/>
                    <a:pt x="516152" y="26512"/>
                    <a:pt x="473819" y="19633"/>
                  </a:cubicBezTo>
                  <a:cubicBezTo>
                    <a:pt x="431486" y="12754"/>
                    <a:pt x="377511" y="-3650"/>
                    <a:pt x="302369" y="10108"/>
                  </a:cubicBezTo>
                  <a:cubicBezTo>
                    <a:pt x="227227" y="23866"/>
                    <a:pt x="15031" y="104300"/>
                    <a:pt x="744" y="1085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>
              <a:extLst>
                <a:ext uri="{FF2B5EF4-FFF2-40B4-BE49-F238E27FC236}">
                  <a16:creationId xmlns:a16="http://schemas.microsoft.com/office/drawing/2014/main" id="{B9A3F5B4-C583-4877-E040-A9D303FAFCD0}"/>
                </a:ext>
              </a:extLst>
            </p:cNvPr>
            <p:cNvSpPr/>
            <p:nvPr/>
          </p:nvSpPr>
          <p:spPr>
            <a:xfrm>
              <a:off x="6206909" y="3879326"/>
              <a:ext cx="418763" cy="220518"/>
            </a:xfrm>
            <a:custGeom>
              <a:avLst/>
              <a:gdLst>
                <a:gd name="connsiteX0" fmla="*/ 216 w 418763"/>
                <a:gd name="connsiteY0" fmla="*/ 219599 h 220518"/>
                <a:gd name="connsiteX1" fmla="*/ 104991 w 418763"/>
                <a:gd name="connsiteY1" fmla="*/ 162449 h 220518"/>
                <a:gd name="connsiteX2" fmla="*/ 101816 w 418763"/>
                <a:gd name="connsiteY2" fmla="*/ 102124 h 220518"/>
                <a:gd name="connsiteX3" fmla="*/ 139916 w 418763"/>
                <a:gd name="connsiteY3" fmla="*/ 121174 h 220518"/>
                <a:gd name="connsiteX4" fmla="*/ 200241 w 418763"/>
                <a:gd name="connsiteY4" fmla="*/ 35449 h 220518"/>
                <a:gd name="connsiteX5" fmla="*/ 257391 w 418763"/>
                <a:gd name="connsiteY5" fmla="*/ 44974 h 220518"/>
                <a:gd name="connsiteX6" fmla="*/ 228816 w 418763"/>
                <a:gd name="connsiteY6" fmla="*/ 524 h 220518"/>
                <a:gd name="connsiteX7" fmla="*/ 416141 w 418763"/>
                <a:gd name="connsiteY7" fmla="*/ 79899 h 220518"/>
                <a:gd name="connsiteX8" fmla="*/ 330416 w 418763"/>
                <a:gd name="connsiteY8" fmla="*/ 35449 h 220518"/>
                <a:gd name="connsiteX9" fmla="*/ 216116 w 418763"/>
                <a:gd name="connsiteY9" fmla="*/ 22749 h 220518"/>
                <a:gd name="connsiteX10" fmla="*/ 136741 w 418763"/>
                <a:gd name="connsiteY10" fmla="*/ 114824 h 220518"/>
                <a:gd name="connsiteX11" fmla="*/ 216 w 418763"/>
                <a:gd name="connsiteY11" fmla="*/ 219599 h 2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763" h="220518">
                  <a:moveTo>
                    <a:pt x="216" y="219599"/>
                  </a:moveTo>
                  <a:cubicBezTo>
                    <a:pt x="-5076" y="227536"/>
                    <a:pt x="88058" y="182028"/>
                    <a:pt x="104991" y="162449"/>
                  </a:cubicBezTo>
                  <a:cubicBezTo>
                    <a:pt x="121924" y="142870"/>
                    <a:pt x="95995" y="109003"/>
                    <a:pt x="101816" y="102124"/>
                  </a:cubicBezTo>
                  <a:cubicBezTo>
                    <a:pt x="107637" y="95245"/>
                    <a:pt x="123512" y="132286"/>
                    <a:pt x="139916" y="121174"/>
                  </a:cubicBezTo>
                  <a:cubicBezTo>
                    <a:pt x="156320" y="110062"/>
                    <a:pt x="180662" y="48149"/>
                    <a:pt x="200241" y="35449"/>
                  </a:cubicBezTo>
                  <a:cubicBezTo>
                    <a:pt x="219820" y="22749"/>
                    <a:pt x="252629" y="50795"/>
                    <a:pt x="257391" y="44974"/>
                  </a:cubicBezTo>
                  <a:cubicBezTo>
                    <a:pt x="262153" y="39153"/>
                    <a:pt x="202358" y="-5297"/>
                    <a:pt x="228816" y="524"/>
                  </a:cubicBezTo>
                  <a:cubicBezTo>
                    <a:pt x="255274" y="6345"/>
                    <a:pt x="399208" y="74078"/>
                    <a:pt x="416141" y="79899"/>
                  </a:cubicBezTo>
                  <a:cubicBezTo>
                    <a:pt x="433074" y="85720"/>
                    <a:pt x="363754" y="44974"/>
                    <a:pt x="330416" y="35449"/>
                  </a:cubicBezTo>
                  <a:cubicBezTo>
                    <a:pt x="297079" y="25924"/>
                    <a:pt x="248395" y="9520"/>
                    <a:pt x="216116" y="22749"/>
                  </a:cubicBezTo>
                  <a:cubicBezTo>
                    <a:pt x="183837" y="35978"/>
                    <a:pt x="171666" y="84661"/>
                    <a:pt x="136741" y="114824"/>
                  </a:cubicBezTo>
                  <a:cubicBezTo>
                    <a:pt x="101816" y="144986"/>
                    <a:pt x="5508" y="211662"/>
                    <a:pt x="216" y="21959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0805653E-4935-5021-E57F-204791609FF2}"/>
                </a:ext>
              </a:extLst>
            </p:cNvPr>
            <p:cNvSpPr/>
            <p:nvPr/>
          </p:nvSpPr>
          <p:spPr>
            <a:xfrm>
              <a:off x="6533798" y="3836213"/>
              <a:ext cx="605537" cy="224612"/>
            </a:xfrm>
            <a:custGeom>
              <a:avLst/>
              <a:gdLst>
                <a:gd name="connsiteX0" fmla="*/ 352 w 605537"/>
                <a:gd name="connsiteY0" fmla="*/ 81737 h 224612"/>
                <a:gd name="connsiteX1" fmla="*/ 111477 w 605537"/>
                <a:gd name="connsiteY1" fmla="*/ 56337 h 224612"/>
                <a:gd name="connsiteX2" fmla="*/ 133702 w 605537"/>
                <a:gd name="connsiteY2" fmla="*/ 24587 h 224612"/>
                <a:gd name="connsiteX3" fmla="*/ 254352 w 605537"/>
                <a:gd name="connsiteY3" fmla="*/ 24587 h 224612"/>
                <a:gd name="connsiteX4" fmla="*/ 232127 w 605537"/>
                <a:gd name="connsiteY4" fmla="*/ 15062 h 224612"/>
                <a:gd name="connsiteX5" fmla="*/ 514702 w 605537"/>
                <a:gd name="connsiteY5" fmla="*/ 164287 h 224612"/>
                <a:gd name="connsiteX6" fmla="*/ 441677 w 605537"/>
                <a:gd name="connsiteY6" fmla="*/ 132537 h 224612"/>
                <a:gd name="connsiteX7" fmla="*/ 349602 w 605537"/>
                <a:gd name="connsiteY7" fmla="*/ 126187 h 224612"/>
                <a:gd name="connsiteX8" fmla="*/ 603602 w 605537"/>
                <a:gd name="connsiteY8" fmla="*/ 224612 h 224612"/>
                <a:gd name="connsiteX9" fmla="*/ 454377 w 605537"/>
                <a:gd name="connsiteY9" fmla="*/ 126187 h 224612"/>
                <a:gd name="connsiteX10" fmla="*/ 232127 w 605537"/>
                <a:gd name="connsiteY10" fmla="*/ 8712 h 224612"/>
                <a:gd name="connsiteX11" fmla="*/ 162277 w 605537"/>
                <a:gd name="connsiteY11" fmla="*/ 11887 h 224612"/>
                <a:gd name="connsiteX12" fmla="*/ 60677 w 605537"/>
                <a:gd name="connsiteY12" fmla="*/ 2362 h 224612"/>
                <a:gd name="connsiteX13" fmla="*/ 152752 w 605537"/>
                <a:gd name="connsiteY13" fmla="*/ 62687 h 224612"/>
                <a:gd name="connsiteX14" fmla="*/ 352 w 605537"/>
                <a:gd name="connsiteY14" fmla="*/ 81737 h 22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537" h="224612">
                  <a:moveTo>
                    <a:pt x="352" y="81737"/>
                  </a:moveTo>
                  <a:cubicBezTo>
                    <a:pt x="-6527" y="80679"/>
                    <a:pt x="89252" y="65862"/>
                    <a:pt x="111477" y="56337"/>
                  </a:cubicBezTo>
                  <a:cubicBezTo>
                    <a:pt x="133702" y="46812"/>
                    <a:pt x="109889" y="29879"/>
                    <a:pt x="133702" y="24587"/>
                  </a:cubicBezTo>
                  <a:cubicBezTo>
                    <a:pt x="157515" y="19295"/>
                    <a:pt x="237948" y="26174"/>
                    <a:pt x="254352" y="24587"/>
                  </a:cubicBezTo>
                  <a:cubicBezTo>
                    <a:pt x="270756" y="23000"/>
                    <a:pt x="232127" y="15062"/>
                    <a:pt x="232127" y="15062"/>
                  </a:cubicBezTo>
                  <a:lnTo>
                    <a:pt x="514702" y="164287"/>
                  </a:lnTo>
                  <a:cubicBezTo>
                    <a:pt x="549627" y="183866"/>
                    <a:pt x="469194" y="138887"/>
                    <a:pt x="441677" y="132537"/>
                  </a:cubicBezTo>
                  <a:cubicBezTo>
                    <a:pt x="414160" y="126187"/>
                    <a:pt x="322615" y="110841"/>
                    <a:pt x="349602" y="126187"/>
                  </a:cubicBezTo>
                  <a:cubicBezTo>
                    <a:pt x="376589" y="141533"/>
                    <a:pt x="586140" y="224612"/>
                    <a:pt x="603602" y="224612"/>
                  </a:cubicBezTo>
                  <a:cubicBezTo>
                    <a:pt x="621064" y="224612"/>
                    <a:pt x="516290" y="162170"/>
                    <a:pt x="454377" y="126187"/>
                  </a:cubicBezTo>
                  <a:cubicBezTo>
                    <a:pt x="392465" y="90204"/>
                    <a:pt x="280810" y="27762"/>
                    <a:pt x="232127" y="8712"/>
                  </a:cubicBezTo>
                  <a:cubicBezTo>
                    <a:pt x="183444" y="-10338"/>
                    <a:pt x="190852" y="12945"/>
                    <a:pt x="162277" y="11887"/>
                  </a:cubicBezTo>
                  <a:cubicBezTo>
                    <a:pt x="133702" y="10829"/>
                    <a:pt x="62264" y="-6105"/>
                    <a:pt x="60677" y="2362"/>
                  </a:cubicBezTo>
                  <a:cubicBezTo>
                    <a:pt x="59090" y="10829"/>
                    <a:pt x="158573" y="52633"/>
                    <a:pt x="152752" y="62687"/>
                  </a:cubicBezTo>
                  <a:cubicBezTo>
                    <a:pt x="146931" y="72741"/>
                    <a:pt x="7231" y="82795"/>
                    <a:pt x="352" y="817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DEFCA85B-8FBD-D1A2-86A7-3D56CB1CF600}"/>
                </a:ext>
              </a:extLst>
            </p:cNvPr>
            <p:cNvSpPr/>
            <p:nvPr/>
          </p:nvSpPr>
          <p:spPr>
            <a:xfrm>
              <a:off x="4892627" y="4571370"/>
              <a:ext cx="519924" cy="42877"/>
            </a:xfrm>
            <a:custGeom>
              <a:avLst/>
              <a:gdLst>
                <a:gd name="connsiteX0" fmla="*/ 48 w 519924"/>
                <a:gd name="connsiteY0" fmla="*/ 32380 h 42877"/>
                <a:gd name="connsiteX1" fmla="*/ 260398 w 519924"/>
                <a:gd name="connsiteY1" fmla="*/ 13330 h 42877"/>
                <a:gd name="connsiteX2" fmla="*/ 314373 w 519924"/>
                <a:gd name="connsiteY2" fmla="*/ 38730 h 42877"/>
                <a:gd name="connsiteX3" fmla="*/ 352473 w 519924"/>
                <a:gd name="connsiteY3" fmla="*/ 13330 h 42877"/>
                <a:gd name="connsiteX4" fmla="*/ 415973 w 519924"/>
                <a:gd name="connsiteY4" fmla="*/ 630 h 42877"/>
                <a:gd name="connsiteX5" fmla="*/ 435023 w 519924"/>
                <a:gd name="connsiteY5" fmla="*/ 32380 h 42877"/>
                <a:gd name="connsiteX6" fmla="*/ 473123 w 519924"/>
                <a:gd name="connsiteY6" fmla="*/ 3805 h 42877"/>
                <a:gd name="connsiteX7" fmla="*/ 485823 w 519924"/>
                <a:gd name="connsiteY7" fmla="*/ 35555 h 42877"/>
                <a:gd name="connsiteX8" fmla="*/ 517573 w 519924"/>
                <a:gd name="connsiteY8" fmla="*/ 3805 h 42877"/>
                <a:gd name="connsiteX9" fmla="*/ 517573 w 519924"/>
                <a:gd name="connsiteY9" fmla="*/ 41905 h 42877"/>
                <a:gd name="connsiteX10" fmla="*/ 495348 w 519924"/>
                <a:gd name="connsiteY10" fmla="*/ 29205 h 42877"/>
                <a:gd name="connsiteX11" fmla="*/ 377873 w 519924"/>
                <a:gd name="connsiteY11" fmla="*/ 3805 h 42877"/>
                <a:gd name="connsiteX12" fmla="*/ 282623 w 519924"/>
                <a:gd name="connsiteY12" fmla="*/ 22855 h 42877"/>
                <a:gd name="connsiteX13" fmla="*/ 48 w 519924"/>
                <a:gd name="connsiteY13" fmla="*/ 32380 h 4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9924" h="42877">
                  <a:moveTo>
                    <a:pt x="48" y="32380"/>
                  </a:moveTo>
                  <a:cubicBezTo>
                    <a:pt x="-3656" y="30793"/>
                    <a:pt x="208011" y="12272"/>
                    <a:pt x="260398" y="13330"/>
                  </a:cubicBezTo>
                  <a:cubicBezTo>
                    <a:pt x="312785" y="14388"/>
                    <a:pt x="299027" y="38730"/>
                    <a:pt x="314373" y="38730"/>
                  </a:cubicBezTo>
                  <a:cubicBezTo>
                    <a:pt x="329719" y="38730"/>
                    <a:pt x="335540" y="19680"/>
                    <a:pt x="352473" y="13330"/>
                  </a:cubicBezTo>
                  <a:cubicBezTo>
                    <a:pt x="369406" y="6980"/>
                    <a:pt x="402215" y="-2545"/>
                    <a:pt x="415973" y="630"/>
                  </a:cubicBezTo>
                  <a:cubicBezTo>
                    <a:pt x="429731" y="3805"/>
                    <a:pt x="425498" y="31851"/>
                    <a:pt x="435023" y="32380"/>
                  </a:cubicBezTo>
                  <a:cubicBezTo>
                    <a:pt x="444548" y="32909"/>
                    <a:pt x="464656" y="3276"/>
                    <a:pt x="473123" y="3805"/>
                  </a:cubicBezTo>
                  <a:cubicBezTo>
                    <a:pt x="481590" y="4334"/>
                    <a:pt x="478415" y="35555"/>
                    <a:pt x="485823" y="35555"/>
                  </a:cubicBezTo>
                  <a:cubicBezTo>
                    <a:pt x="493231" y="35555"/>
                    <a:pt x="512282" y="2747"/>
                    <a:pt x="517573" y="3805"/>
                  </a:cubicBezTo>
                  <a:cubicBezTo>
                    <a:pt x="522864" y="4863"/>
                    <a:pt x="517573" y="41905"/>
                    <a:pt x="517573" y="41905"/>
                  </a:cubicBezTo>
                  <a:cubicBezTo>
                    <a:pt x="513869" y="46138"/>
                    <a:pt x="518631" y="35555"/>
                    <a:pt x="495348" y="29205"/>
                  </a:cubicBezTo>
                  <a:cubicBezTo>
                    <a:pt x="472065" y="22855"/>
                    <a:pt x="413327" y="4863"/>
                    <a:pt x="377873" y="3805"/>
                  </a:cubicBezTo>
                  <a:cubicBezTo>
                    <a:pt x="342419" y="2747"/>
                    <a:pt x="342948" y="18092"/>
                    <a:pt x="282623" y="22855"/>
                  </a:cubicBezTo>
                  <a:cubicBezTo>
                    <a:pt x="222298" y="27617"/>
                    <a:pt x="3752" y="33967"/>
                    <a:pt x="48" y="323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>
              <a:extLst>
                <a:ext uri="{FF2B5EF4-FFF2-40B4-BE49-F238E27FC236}">
                  <a16:creationId xmlns:a16="http://schemas.microsoft.com/office/drawing/2014/main" id="{63941574-A40B-03E2-6F32-1660122BFFD9}"/>
                </a:ext>
              </a:extLst>
            </p:cNvPr>
            <p:cNvSpPr/>
            <p:nvPr/>
          </p:nvSpPr>
          <p:spPr>
            <a:xfrm>
              <a:off x="4927567" y="4590902"/>
              <a:ext cx="428785" cy="108145"/>
            </a:xfrm>
            <a:custGeom>
              <a:avLst/>
              <a:gdLst>
                <a:gd name="connsiteX0" fmla="*/ 33 w 428785"/>
                <a:gd name="connsiteY0" fmla="*/ 148 h 108145"/>
                <a:gd name="connsiteX1" fmla="*/ 203233 w 428785"/>
                <a:gd name="connsiteY1" fmla="*/ 76348 h 108145"/>
                <a:gd name="connsiteX2" fmla="*/ 196883 w 428785"/>
                <a:gd name="connsiteY2" fmla="*/ 44598 h 108145"/>
                <a:gd name="connsiteX3" fmla="*/ 298483 w 428785"/>
                <a:gd name="connsiteY3" fmla="*/ 82698 h 108145"/>
                <a:gd name="connsiteX4" fmla="*/ 298483 w 428785"/>
                <a:gd name="connsiteY4" fmla="*/ 73173 h 108145"/>
                <a:gd name="connsiteX5" fmla="*/ 377858 w 428785"/>
                <a:gd name="connsiteY5" fmla="*/ 79523 h 108145"/>
                <a:gd name="connsiteX6" fmla="*/ 428658 w 428785"/>
                <a:gd name="connsiteY6" fmla="*/ 108098 h 108145"/>
                <a:gd name="connsiteX7" fmla="*/ 387383 w 428785"/>
                <a:gd name="connsiteY7" fmla="*/ 85873 h 108145"/>
                <a:gd name="connsiteX8" fmla="*/ 250858 w 428785"/>
                <a:gd name="connsiteY8" fmla="*/ 69998 h 108145"/>
                <a:gd name="connsiteX9" fmla="*/ 187358 w 428785"/>
                <a:gd name="connsiteY9" fmla="*/ 57298 h 108145"/>
                <a:gd name="connsiteX10" fmla="*/ 33 w 428785"/>
                <a:gd name="connsiteY10" fmla="*/ 148 h 10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785" h="108145">
                  <a:moveTo>
                    <a:pt x="33" y="148"/>
                  </a:moveTo>
                  <a:cubicBezTo>
                    <a:pt x="2679" y="3323"/>
                    <a:pt x="170425" y="68940"/>
                    <a:pt x="203233" y="76348"/>
                  </a:cubicBezTo>
                  <a:cubicBezTo>
                    <a:pt x="236041" y="83756"/>
                    <a:pt x="181008" y="43540"/>
                    <a:pt x="196883" y="44598"/>
                  </a:cubicBezTo>
                  <a:cubicBezTo>
                    <a:pt x="212758" y="45656"/>
                    <a:pt x="298483" y="82698"/>
                    <a:pt x="298483" y="82698"/>
                  </a:cubicBezTo>
                  <a:cubicBezTo>
                    <a:pt x="315416" y="87460"/>
                    <a:pt x="285254" y="73702"/>
                    <a:pt x="298483" y="73173"/>
                  </a:cubicBezTo>
                  <a:cubicBezTo>
                    <a:pt x="311712" y="72644"/>
                    <a:pt x="356162" y="73702"/>
                    <a:pt x="377858" y="79523"/>
                  </a:cubicBezTo>
                  <a:cubicBezTo>
                    <a:pt x="399554" y="85344"/>
                    <a:pt x="427070" y="107040"/>
                    <a:pt x="428658" y="108098"/>
                  </a:cubicBezTo>
                  <a:cubicBezTo>
                    <a:pt x="430246" y="109156"/>
                    <a:pt x="417016" y="92223"/>
                    <a:pt x="387383" y="85873"/>
                  </a:cubicBezTo>
                  <a:cubicBezTo>
                    <a:pt x="357750" y="79523"/>
                    <a:pt x="284195" y="74760"/>
                    <a:pt x="250858" y="69998"/>
                  </a:cubicBezTo>
                  <a:cubicBezTo>
                    <a:pt x="217521" y="65236"/>
                    <a:pt x="222812" y="68940"/>
                    <a:pt x="187358" y="57298"/>
                  </a:cubicBezTo>
                  <a:cubicBezTo>
                    <a:pt x="151904" y="45656"/>
                    <a:pt x="-2613" y="-3027"/>
                    <a:pt x="33" y="1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B910CEB9-37CC-EA56-6A78-E5139EE1B583}"/>
                </a:ext>
              </a:extLst>
            </p:cNvPr>
            <p:cNvSpPr/>
            <p:nvPr/>
          </p:nvSpPr>
          <p:spPr>
            <a:xfrm>
              <a:off x="6693393" y="4517548"/>
              <a:ext cx="440052" cy="262165"/>
            </a:xfrm>
            <a:custGeom>
              <a:avLst/>
              <a:gdLst>
                <a:gd name="connsiteX0" fmla="*/ 437657 w 440052"/>
                <a:gd name="connsiteY0" fmla="*/ 477 h 262165"/>
                <a:gd name="connsiteX1" fmla="*/ 355107 w 440052"/>
                <a:gd name="connsiteY1" fmla="*/ 86202 h 262165"/>
                <a:gd name="connsiteX2" fmla="*/ 196357 w 440052"/>
                <a:gd name="connsiteY2" fmla="*/ 140177 h 262165"/>
                <a:gd name="connsiteX3" fmla="*/ 215407 w 440052"/>
                <a:gd name="connsiteY3" fmla="*/ 140177 h 262165"/>
                <a:gd name="connsiteX4" fmla="*/ 5857 w 440052"/>
                <a:gd name="connsiteY4" fmla="*/ 260827 h 262165"/>
                <a:gd name="connsiteX5" fmla="*/ 85232 w 440052"/>
                <a:gd name="connsiteY5" fmla="*/ 200502 h 262165"/>
                <a:gd name="connsiteX6" fmla="*/ 364632 w 440052"/>
                <a:gd name="connsiteY6" fmla="*/ 133827 h 262165"/>
                <a:gd name="connsiteX7" fmla="*/ 234457 w 440052"/>
                <a:gd name="connsiteY7" fmla="*/ 156052 h 262165"/>
                <a:gd name="connsiteX8" fmla="*/ 348757 w 440052"/>
                <a:gd name="connsiteY8" fmla="*/ 92552 h 262165"/>
                <a:gd name="connsiteX9" fmla="*/ 266207 w 440052"/>
                <a:gd name="connsiteY9" fmla="*/ 127477 h 262165"/>
                <a:gd name="connsiteX10" fmla="*/ 437657 w 440052"/>
                <a:gd name="connsiteY10" fmla="*/ 477 h 26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052" h="262165">
                  <a:moveTo>
                    <a:pt x="437657" y="477"/>
                  </a:moveTo>
                  <a:cubicBezTo>
                    <a:pt x="452474" y="-6402"/>
                    <a:pt x="395324" y="62919"/>
                    <a:pt x="355107" y="86202"/>
                  </a:cubicBezTo>
                  <a:cubicBezTo>
                    <a:pt x="314890" y="109485"/>
                    <a:pt x="196357" y="140177"/>
                    <a:pt x="196357" y="140177"/>
                  </a:cubicBezTo>
                  <a:cubicBezTo>
                    <a:pt x="173074" y="149173"/>
                    <a:pt x="247157" y="120069"/>
                    <a:pt x="215407" y="140177"/>
                  </a:cubicBezTo>
                  <a:cubicBezTo>
                    <a:pt x="183657" y="160285"/>
                    <a:pt x="27553" y="250773"/>
                    <a:pt x="5857" y="260827"/>
                  </a:cubicBezTo>
                  <a:cubicBezTo>
                    <a:pt x="-15839" y="270881"/>
                    <a:pt x="25436" y="221669"/>
                    <a:pt x="85232" y="200502"/>
                  </a:cubicBezTo>
                  <a:cubicBezTo>
                    <a:pt x="145028" y="179335"/>
                    <a:pt x="339761" y="141235"/>
                    <a:pt x="364632" y="133827"/>
                  </a:cubicBezTo>
                  <a:cubicBezTo>
                    <a:pt x="389503" y="126419"/>
                    <a:pt x="237103" y="162931"/>
                    <a:pt x="234457" y="156052"/>
                  </a:cubicBezTo>
                  <a:cubicBezTo>
                    <a:pt x="231811" y="149173"/>
                    <a:pt x="343465" y="97315"/>
                    <a:pt x="348757" y="92552"/>
                  </a:cubicBezTo>
                  <a:cubicBezTo>
                    <a:pt x="354049" y="87790"/>
                    <a:pt x="257211" y="137531"/>
                    <a:pt x="266207" y="127477"/>
                  </a:cubicBezTo>
                  <a:cubicBezTo>
                    <a:pt x="275203" y="117423"/>
                    <a:pt x="422840" y="7356"/>
                    <a:pt x="437657" y="47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>
              <a:extLst>
                <a:ext uri="{FF2B5EF4-FFF2-40B4-BE49-F238E27FC236}">
                  <a16:creationId xmlns:a16="http://schemas.microsoft.com/office/drawing/2014/main" id="{12F6890F-040D-0833-DAE8-086CA9E8D970}"/>
                </a:ext>
              </a:extLst>
            </p:cNvPr>
            <p:cNvSpPr/>
            <p:nvPr/>
          </p:nvSpPr>
          <p:spPr>
            <a:xfrm>
              <a:off x="6105469" y="5267310"/>
              <a:ext cx="98481" cy="309100"/>
            </a:xfrm>
            <a:custGeom>
              <a:avLst/>
              <a:gdLst>
                <a:gd name="connsiteX0" fmla="*/ 79431 w 98481"/>
                <a:gd name="connsiteY0" fmla="*/ 15 h 309100"/>
                <a:gd name="connsiteX1" fmla="*/ 63556 w 98481"/>
                <a:gd name="connsiteY1" fmla="*/ 165115 h 309100"/>
                <a:gd name="connsiteX2" fmla="*/ 88956 w 98481"/>
                <a:gd name="connsiteY2" fmla="*/ 266715 h 309100"/>
                <a:gd name="connsiteX3" fmla="*/ 98481 w 98481"/>
                <a:gd name="connsiteY3" fmla="*/ 304815 h 309100"/>
                <a:gd name="connsiteX4" fmla="*/ 76256 w 98481"/>
                <a:gd name="connsiteY4" fmla="*/ 292115 h 309100"/>
                <a:gd name="connsiteX5" fmla="*/ 56 w 98481"/>
                <a:gd name="connsiteY5" fmla="*/ 161940 h 309100"/>
                <a:gd name="connsiteX6" fmla="*/ 63556 w 98481"/>
                <a:gd name="connsiteY6" fmla="*/ 231790 h 309100"/>
                <a:gd name="connsiteX7" fmla="*/ 47681 w 98481"/>
                <a:gd name="connsiteY7" fmla="*/ 174640 h 309100"/>
                <a:gd name="connsiteX8" fmla="*/ 79431 w 98481"/>
                <a:gd name="connsiteY8" fmla="*/ 15 h 30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81" h="309100">
                  <a:moveTo>
                    <a:pt x="79431" y="15"/>
                  </a:moveTo>
                  <a:cubicBezTo>
                    <a:pt x="82077" y="-1573"/>
                    <a:pt x="61968" y="120665"/>
                    <a:pt x="63556" y="165115"/>
                  </a:cubicBezTo>
                  <a:cubicBezTo>
                    <a:pt x="65143" y="209565"/>
                    <a:pt x="88956" y="266715"/>
                    <a:pt x="88956" y="266715"/>
                  </a:cubicBezTo>
                  <a:lnTo>
                    <a:pt x="98481" y="304815"/>
                  </a:lnTo>
                  <a:cubicBezTo>
                    <a:pt x="96364" y="309048"/>
                    <a:pt x="92660" y="315927"/>
                    <a:pt x="76256" y="292115"/>
                  </a:cubicBezTo>
                  <a:cubicBezTo>
                    <a:pt x="59852" y="268303"/>
                    <a:pt x="2173" y="171994"/>
                    <a:pt x="56" y="161940"/>
                  </a:cubicBezTo>
                  <a:cubicBezTo>
                    <a:pt x="-2061" y="151886"/>
                    <a:pt x="55619" y="229673"/>
                    <a:pt x="63556" y="231790"/>
                  </a:cubicBezTo>
                  <a:cubicBezTo>
                    <a:pt x="71493" y="233907"/>
                    <a:pt x="46623" y="206390"/>
                    <a:pt x="47681" y="174640"/>
                  </a:cubicBezTo>
                  <a:cubicBezTo>
                    <a:pt x="48739" y="142890"/>
                    <a:pt x="76785" y="1603"/>
                    <a:pt x="79431" y="1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>
              <a:extLst>
                <a:ext uri="{FF2B5EF4-FFF2-40B4-BE49-F238E27FC236}">
                  <a16:creationId xmlns:a16="http://schemas.microsoft.com/office/drawing/2014/main" id="{6D43DA89-AA7F-B87D-D048-4261F5A8EECD}"/>
                </a:ext>
              </a:extLst>
            </p:cNvPr>
            <p:cNvSpPr/>
            <p:nvPr/>
          </p:nvSpPr>
          <p:spPr>
            <a:xfrm>
              <a:off x="5419323" y="5533825"/>
              <a:ext cx="302282" cy="109049"/>
            </a:xfrm>
            <a:custGeom>
              <a:avLst/>
              <a:gdLst>
                <a:gd name="connsiteX0" fmla="*/ 402 w 302282"/>
                <a:gd name="connsiteY0" fmla="*/ 66875 h 109049"/>
                <a:gd name="connsiteX1" fmla="*/ 121052 w 302282"/>
                <a:gd name="connsiteY1" fmla="*/ 22425 h 109049"/>
                <a:gd name="connsiteX2" fmla="*/ 187727 w 302282"/>
                <a:gd name="connsiteY2" fmla="*/ 25600 h 109049"/>
                <a:gd name="connsiteX3" fmla="*/ 178202 w 302282"/>
                <a:gd name="connsiteY3" fmla="*/ 200 h 109049"/>
                <a:gd name="connsiteX4" fmla="*/ 257577 w 302282"/>
                <a:gd name="connsiteY4" fmla="*/ 41475 h 109049"/>
                <a:gd name="connsiteX5" fmla="*/ 302027 w 302282"/>
                <a:gd name="connsiteY5" fmla="*/ 108150 h 109049"/>
                <a:gd name="connsiteX6" fmla="*/ 273452 w 302282"/>
                <a:gd name="connsiteY6" fmla="*/ 76400 h 109049"/>
                <a:gd name="connsiteX7" fmla="*/ 225827 w 302282"/>
                <a:gd name="connsiteY7" fmla="*/ 25600 h 109049"/>
                <a:gd name="connsiteX8" fmla="*/ 165502 w 302282"/>
                <a:gd name="connsiteY8" fmla="*/ 16075 h 109049"/>
                <a:gd name="connsiteX9" fmla="*/ 402 w 302282"/>
                <a:gd name="connsiteY9" fmla="*/ 66875 h 10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282" h="109049">
                  <a:moveTo>
                    <a:pt x="402" y="66875"/>
                  </a:moveTo>
                  <a:cubicBezTo>
                    <a:pt x="-7006" y="67933"/>
                    <a:pt x="89831" y="29304"/>
                    <a:pt x="121052" y="22425"/>
                  </a:cubicBezTo>
                  <a:cubicBezTo>
                    <a:pt x="152273" y="15546"/>
                    <a:pt x="178202" y="29304"/>
                    <a:pt x="187727" y="25600"/>
                  </a:cubicBezTo>
                  <a:cubicBezTo>
                    <a:pt x="197252" y="21896"/>
                    <a:pt x="166560" y="-2446"/>
                    <a:pt x="178202" y="200"/>
                  </a:cubicBezTo>
                  <a:cubicBezTo>
                    <a:pt x="189844" y="2846"/>
                    <a:pt x="236940" y="23483"/>
                    <a:pt x="257577" y="41475"/>
                  </a:cubicBezTo>
                  <a:cubicBezTo>
                    <a:pt x="278215" y="59467"/>
                    <a:pt x="302027" y="108150"/>
                    <a:pt x="302027" y="108150"/>
                  </a:cubicBezTo>
                  <a:cubicBezTo>
                    <a:pt x="304673" y="113971"/>
                    <a:pt x="286152" y="90158"/>
                    <a:pt x="273452" y="76400"/>
                  </a:cubicBezTo>
                  <a:cubicBezTo>
                    <a:pt x="260752" y="62642"/>
                    <a:pt x="243819" y="35654"/>
                    <a:pt x="225827" y="25600"/>
                  </a:cubicBezTo>
                  <a:cubicBezTo>
                    <a:pt x="207835" y="15546"/>
                    <a:pt x="197781" y="11842"/>
                    <a:pt x="165502" y="16075"/>
                  </a:cubicBezTo>
                  <a:cubicBezTo>
                    <a:pt x="133223" y="20308"/>
                    <a:pt x="7810" y="65817"/>
                    <a:pt x="402" y="668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4" name="フリーフォーム 1023">
              <a:extLst>
                <a:ext uri="{FF2B5EF4-FFF2-40B4-BE49-F238E27FC236}">
                  <a16:creationId xmlns:a16="http://schemas.microsoft.com/office/drawing/2014/main" id="{875AE25E-EF39-6939-377B-471226AA0E70}"/>
                </a:ext>
              </a:extLst>
            </p:cNvPr>
            <p:cNvSpPr/>
            <p:nvPr/>
          </p:nvSpPr>
          <p:spPr>
            <a:xfrm>
              <a:off x="6061067" y="5178327"/>
              <a:ext cx="111578" cy="311254"/>
            </a:xfrm>
            <a:custGeom>
              <a:avLst/>
              <a:gdLst>
                <a:gd name="connsiteX0" fmla="*/ 8 w 111578"/>
                <a:gd name="connsiteY0" fmla="*/ 98 h 311254"/>
                <a:gd name="connsiteX1" fmla="*/ 38108 w 111578"/>
                <a:gd name="connsiteY1" fmla="*/ 123923 h 311254"/>
                <a:gd name="connsiteX2" fmla="*/ 34933 w 111578"/>
                <a:gd name="connsiteY2" fmla="*/ 244573 h 311254"/>
                <a:gd name="connsiteX3" fmla="*/ 15883 w 111578"/>
                <a:gd name="connsiteY3" fmla="*/ 311248 h 311254"/>
                <a:gd name="connsiteX4" fmla="*/ 28583 w 111578"/>
                <a:gd name="connsiteY4" fmla="*/ 247748 h 311254"/>
                <a:gd name="connsiteX5" fmla="*/ 111133 w 111578"/>
                <a:gd name="connsiteY5" fmla="*/ 114398 h 311254"/>
                <a:gd name="connsiteX6" fmla="*/ 60333 w 111578"/>
                <a:gd name="connsiteY6" fmla="*/ 181073 h 311254"/>
                <a:gd name="connsiteX7" fmla="*/ 34933 w 111578"/>
                <a:gd name="connsiteY7" fmla="*/ 104873 h 311254"/>
                <a:gd name="connsiteX8" fmla="*/ 8 w 111578"/>
                <a:gd name="connsiteY8" fmla="*/ 98 h 31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578" h="311254">
                  <a:moveTo>
                    <a:pt x="8" y="98"/>
                  </a:moveTo>
                  <a:cubicBezTo>
                    <a:pt x="537" y="3273"/>
                    <a:pt x="32287" y="83177"/>
                    <a:pt x="38108" y="123923"/>
                  </a:cubicBezTo>
                  <a:cubicBezTo>
                    <a:pt x="43929" y="164669"/>
                    <a:pt x="38637" y="213352"/>
                    <a:pt x="34933" y="244573"/>
                  </a:cubicBezTo>
                  <a:cubicBezTo>
                    <a:pt x="31229" y="275794"/>
                    <a:pt x="16941" y="310719"/>
                    <a:pt x="15883" y="311248"/>
                  </a:cubicBezTo>
                  <a:cubicBezTo>
                    <a:pt x="14825" y="311777"/>
                    <a:pt x="12708" y="280556"/>
                    <a:pt x="28583" y="247748"/>
                  </a:cubicBezTo>
                  <a:cubicBezTo>
                    <a:pt x="44458" y="214940"/>
                    <a:pt x="105841" y="125511"/>
                    <a:pt x="111133" y="114398"/>
                  </a:cubicBezTo>
                  <a:cubicBezTo>
                    <a:pt x="116425" y="103286"/>
                    <a:pt x="73033" y="182660"/>
                    <a:pt x="60333" y="181073"/>
                  </a:cubicBezTo>
                  <a:cubicBezTo>
                    <a:pt x="47633" y="179486"/>
                    <a:pt x="45516" y="138211"/>
                    <a:pt x="34933" y="104873"/>
                  </a:cubicBezTo>
                  <a:cubicBezTo>
                    <a:pt x="24350" y="71536"/>
                    <a:pt x="-521" y="-3077"/>
                    <a:pt x="8" y="9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5" name="フリーフォーム 1024">
              <a:extLst>
                <a:ext uri="{FF2B5EF4-FFF2-40B4-BE49-F238E27FC236}">
                  <a16:creationId xmlns:a16="http://schemas.microsoft.com/office/drawing/2014/main" id="{5482F1D1-593E-2A69-5D83-5D880C7D40D5}"/>
                </a:ext>
              </a:extLst>
            </p:cNvPr>
            <p:cNvSpPr/>
            <p:nvPr/>
          </p:nvSpPr>
          <p:spPr>
            <a:xfrm>
              <a:off x="6193601" y="5285896"/>
              <a:ext cx="109748" cy="276189"/>
            </a:xfrm>
            <a:custGeom>
              <a:avLst/>
              <a:gdLst>
                <a:gd name="connsiteX0" fmla="*/ 35749 w 109748"/>
                <a:gd name="connsiteY0" fmla="*/ 479 h 276189"/>
                <a:gd name="connsiteX1" fmla="*/ 3999 w 109748"/>
                <a:gd name="connsiteY1" fmla="*/ 105254 h 276189"/>
                <a:gd name="connsiteX2" fmla="*/ 7174 w 109748"/>
                <a:gd name="connsiteY2" fmla="*/ 190979 h 276189"/>
                <a:gd name="connsiteX3" fmla="*/ 7174 w 109748"/>
                <a:gd name="connsiteY3" fmla="*/ 165579 h 276189"/>
                <a:gd name="connsiteX4" fmla="*/ 105599 w 109748"/>
                <a:gd name="connsiteY4" fmla="*/ 273529 h 276189"/>
                <a:gd name="connsiteX5" fmla="*/ 83374 w 109748"/>
                <a:gd name="connsiteY5" fmla="*/ 235429 h 276189"/>
                <a:gd name="connsiteX6" fmla="*/ 10349 w 109748"/>
                <a:gd name="connsiteY6" fmla="*/ 149704 h 276189"/>
                <a:gd name="connsiteX7" fmla="*/ 35749 w 109748"/>
                <a:gd name="connsiteY7" fmla="*/ 479 h 27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748" h="276189">
                  <a:moveTo>
                    <a:pt x="35749" y="479"/>
                  </a:moveTo>
                  <a:cubicBezTo>
                    <a:pt x="34691" y="-6929"/>
                    <a:pt x="8761" y="73504"/>
                    <a:pt x="3999" y="105254"/>
                  </a:cubicBezTo>
                  <a:cubicBezTo>
                    <a:pt x="-763" y="137004"/>
                    <a:pt x="6645" y="180925"/>
                    <a:pt x="7174" y="190979"/>
                  </a:cubicBezTo>
                  <a:cubicBezTo>
                    <a:pt x="7703" y="201033"/>
                    <a:pt x="-9230" y="151821"/>
                    <a:pt x="7174" y="165579"/>
                  </a:cubicBezTo>
                  <a:cubicBezTo>
                    <a:pt x="23578" y="179337"/>
                    <a:pt x="92899" y="261887"/>
                    <a:pt x="105599" y="273529"/>
                  </a:cubicBezTo>
                  <a:cubicBezTo>
                    <a:pt x="118299" y="285171"/>
                    <a:pt x="99249" y="256067"/>
                    <a:pt x="83374" y="235429"/>
                  </a:cubicBezTo>
                  <a:cubicBezTo>
                    <a:pt x="67499" y="214792"/>
                    <a:pt x="21461" y="181983"/>
                    <a:pt x="10349" y="149704"/>
                  </a:cubicBezTo>
                  <a:cubicBezTo>
                    <a:pt x="-764" y="117425"/>
                    <a:pt x="36807" y="7887"/>
                    <a:pt x="35749" y="4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7" name="フリーフォーム 1026">
              <a:extLst>
                <a:ext uri="{FF2B5EF4-FFF2-40B4-BE49-F238E27FC236}">
                  <a16:creationId xmlns:a16="http://schemas.microsoft.com/office/drawing/2014/main" id="{059B6515-DBBE-AF90-5127-062EBB9350D6}"/>
                </a:ext>
              </a:extLst>
            </p:cNvPr>
            <p:cNvSpPr/>
            <p:nvPr/>
          </p:nvSpPr>
          <p:spPr>
            <a:xfrm>
              <a:off x="5907959" y="3933910"/>
              <a:ext cx="340607" cy="252004"/>
            </a:xfrm>
            <a:custGeom>
              <a:avLst/>
              <a:gdLst>
                <a:gd name="connsiteX0" fmla="*/ 74627 w 340607"/>
                <a:gd name="connsiteY0" fmla="*/ 137 h 252004"/>
                <a:gd name="connsiteX1" fmla="*/ 297911 w 340607"/>
                <a:gd name="connsiteY1" fmla="*/ 74564 h 252004"/>
                <a:gd name="connsiteX2" fmla="*/ 184497 w 340607"/>
                <a:gd name="connsiteY2" fmla="*/ 131271 h 252004"/>
                <a:gd name="connsiteX3" fmla="*/ 199 w 340607"/>
                <a:gd name="connsiteY3" fmla="*/ 251774 h 252004"/>
                <a:gd name="connsiteX4" fmla="*/ 152599 w 340607"/>
                <a:gd name="connsiteY4" fmla="*/ 159625 h 252004"/>
                <a:gd name="connsiteX5" fmla="*/ 333353 w 340607"/>
                <a:gd name="connsiteY5" fmla="*/ 85197 h 252004"/>
                <a:gd name="connsiteX6" fmla="*/ 283734 w 340607"/>
                <a:gd name="connsiteY6" fmla="*/ 56843 h 252004"/>
                <a:gd name="connsiteX7" fmla="*/ 74627 w 340607"/>
                <a:gd name="connsiteY7" fmla="*/ 137 h 25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607" h="252004">
                  <a:moveTo>
                    <a:pt x="74627" y="137"/>
                  </a:moveTo>
                  <a:cubicBezTo>
                    <a:pt x="76990" y="3090"/>
                    <a:pt x="279599" y="52708"/>
                    <a:pt x="297911" y="74564"/>
                  </a:cubicBezTo>
                  <a:cubicBezTo>
                    <a:pt x="316223" y="96420"/>
                    <a:pt x="234116" y="101736"/>
                    <a:pt x="184497" y="131271"/>
                  </a:cubicBezTo>
                  <a:cubicBezTo>
                    <a:pt x="134878" y="160806"/>
                    <a:pt x="5515" y="247048"/>
                    <a:pt x="199" y="251774"/>
                  </a:cubicBezTo>
                  <a:cubicBezTo>
                    <a:pt x="-5117" y="256500"/>
                    <a:pt x="97073" y="187388"/>
                    <a:pt x="152599" y="159625"/>
                  </a:cubicBezTo>
                  <a:cubicBezTo>
                    <a:pt x="208125" y="131862"/>
                    <a:pt x="311497" y="102327"/>
                    <a:pt x="333353" y="85197"/>
                  </a:cubicBezTo>
                  <a:cubicBezTo>
                    <a:pt x="355209" y="68067"/>
                    <a:pt x="324492" y="71020"/>
                    <a:pt x="283734" y="56843"/>
                  </a:cubicBezTo>
                  <a:cubicBezTo>
                    <a:pt x="242976" y="42666"/>
                    <a:pt x="72264" y="-2816"/>
                    <a:pt x="74627" y="1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8" name="フリーフォーム 1027">
              <a:extLst>
                <a:ext uri="{FF2B5EF4-FFF2-40B4-BE49-F238E27FC236}">
                  <a16:creationId xmlns:a16="http://schemas.microsoft.com/office/drawing/2014/main" id="{A91AD147-8C6A-8E33-B5C1-0915111DE90F}"/>
                </a:ext>
              </a:extLst>
            </p:cNvPr>
            <p:cNvSpPr/>
            <p:nvPr/>
          </p:nvSpPr>
          <p:spPr>
            <a:xfrm>
              <a:off x="5733612" y="3876882"/>
              <a:ext cx="256931" cy="304994"/>
            </a:xfrm>
            <a:custGeom>
              <a:avLst/>
              <a:gdLst>
                <a:gd name="connsiteX0" fmla="*/ 39867 w 256931"/>
                <a:gd name="connsiteY0" fmla="*/ 458 h 304994"/>
                <a:gd name="connsiteX1" fmla="*/ 114295 w 256931"/>
                <a:gd name="connsiteY1" fmla="*/ 138681 h 304994"/>
                <a:gd name="connsiteX2" fmla="*/ 50500 w 256931"/>
                <a:gd name="connsiteY2" fmla="*/ 245006 h 304994"/>
                <a:gd name="connsiteX3" fmla="*/ 117839 w 256931"/>
                <a:gd name="connsiteY3" fmla="*/ 206020 h 304994"/>
                <a:gd name="connsiteX4" fmla="*/ 881 w 256931"/>
                <a:gd name="connsiteY4" fmla="*/ 298169 h 304994"/>
                <a:gd name="connsiteX5" fmla="*/ 61132 w 256931"/>
                <a:gd name="connsiteY5" fmla="*/ 298169 h 304994"/>
                <a:gd name="connsiteX6" fmla="*/ 256062 w 256931"/>
                <a:gd name="connsiteY6" fmla="*/ 294625 h 304994"/>
                <a:gd name="connsiteX7" fmla="*/ 128472 w 256931"/>
                <a:gd name="connsiteY7" fmla="*/ 283992 h 304994"/>
                <a:gd name="connsiteX8" fmla="*/ 25690 w 256931"/>
                <a:gd name="connsiteY8" fmla="*/ 291081 h 304994"/>
                <a:gd name="connsiteX9" fmla="*/ 82397 w 256931"/>
                <a:gd name="connsiteY9" fmla="*/ 209565 h 304994"/>
                <a:gd name="connsiteX10" fmla="*/ 124928 w 256931"/>
                <a:gd name="connsiteY10" fmla="*/ 188299 h 304994"/>
                <a:gd name="connsiteX11" fmla="*/ 39867 w 256931"/>
                <a:gd name="connsiteY11" fmla="*/ 458 h 30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931" h="304994">
                  <a:moveTo>
                    <a:pt x="39867" y="458"/>
                  </a:moveTo>
                  <a:cubicBezTo>
                    <a:pt x="38095" y="-7812"/>
                    <a:pt x="112523" y="97923"/>
                    <a:pt x="114295" y="138681"/>
                  </a:cubicBezTo>
                  <a:cubicBezTo>
                    <a:pt x="116067" y="179439"/>
                    <a:pt x="49909" y="233783"/>
                    <a:pt x="50500" y="245006"/>
                  </a:cubicBezTo>
                  <a:cubicBezTo>
                    <a:pt x="51091" y="256229"/>
                    <a:pt x="126109" y="197160"/>
                    <a:pt x="117839" y="206020"/>
                  </a:cubicBezTo>
                  <a:cubicBezTo>
                    <a:pt x="109569" y="214880"/>
                    <a:pt x="10332" y="282811"/>
                    <a:pt x="881" y="298169"/>
                  </a:cubicBezTo>
                  <a:cubicBezTo>
                    <a:pt x="-8570" y="313527"/>
                    <a:pt x="61132" y="298169"/>
                    <a:pt x="61132" y="298169"/>
                  </a:cubicBezTo>
                  <a:cubicBezTo>
                    <a:pt x="103662" y="297578"/>
                    <a:pt x="244839" y="296988"/>
                    <a:pt x="256062" y="294625"/>
                  </a:cubicBezTo>
                  <a:cubicBezTo>
                    <a:pt x="267285" y="292262"/>
                    <a:pt x="166867" y="284583"/>
                    <a:pt x="128472" y="283992"/>
                  </a:cubicBezTo>
                  <a:cubicBezTo>
                    <a:pt x="90077" y="283401"/>
                    <a:pt x="33369" y="303485"/>
                    <a:pt x="25690" y="291081"/>
                  </a:cubicBezTo>
                  <a:cubicBezTo>
                    <a:pt x="18011" y="278677"/>
                    <a:pt x="65857" y="226695"/>
                    <a:pt x="82397" y="209565"/>
                  </a:cubicBezTo>
                  <a:cubicBezTo>
                    <a:pt x="98937" y="192435"/>
                    <a:pt x="130244" y="216062"/>
                    <a:pt x="124928" y="188299"/>
                  </a:cubicBezTo>
                  <a:cubicBezTo>
                    <a:pt x="119612" y="160536"/>
                    <a:pt x="41639" y="8728"/>
                    <a:pt x="39867" y="45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9" name="フリーフォーム 1028">
              <a:extLst>
                <a:ext uri="{FF2B5EF4-FFF2-40B4-BE49-F238E27FC236}">
                  <a16:creationId xmlns:a16="http://schemas.microsoft.com/office/drawing/2014/main" id="{E6D72034-2C0C-5B53-2248-3DB1304F3D60}"/>
                </a:ext>
              </a:extLst>
            </p:cNvPr>
            <p:cNvSpPr/>
            <p:nvPr/>
          </p:nvSpPr>
          <p:spPr>
            <a:xfrm>
              <a:off x="5758495" y="5798358"/>
              <a:ext cx="59991" cy="265759"/>
            </a:xfrm>
            <a:custGeom>
              <a:avLst/>
              <a:gdLst>
                <a:gd name="connsiteX0" fmla="*/ 25533 w 59991"/>
                <a:gd name="connsiteY0" fmla="*/ 14 h 265759"/>
                <a:gd name="connsiteX1" fmla="*/ 11190 w 59991"/>
                <a:gd name="connsiteY1" fmla="*/ 114762 h 265759"/>
                <a:gd name="connsiteX2" fmla="*/ 57806 w 59991"/>
                <a:gd name="connsiteY2" fmla="*/ 261783 h 265759"/>
                <a:gd name="connsiteX3" fmla="*/ 47049 w 59991"/>
                <a:gd name="connsiteY3" fmla="*/ 215167 h 265759"/>
                <a:gd name="connsiteX4" fmla="*/ 432 w 59991"/>
                <a:gd name="connsiteY4" fmla="*/ 121934 h 265759"/>
                <a:gd name="connsiteX5" fmla="*/ 25533 w 59991"/>
                <a:gd name="connsiteY5" fmla="*/ 14 h 26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91" h="265759">
                  <a:moveTo>
                    <a:pt x="25533" y="14"/>
                  </a:moveTo>
                  <a:cubicBezTo>
                    <a:pt x="27326" y="-1181"/>
                    <a:pt x="5811" y="71134"/>
                    <a:pt x="11190" y="114762"/>
                  </a:cubicBezTo>
                  <a:cubicBezTo>
                    <a:pt x="16569" y="158390"/>
                    <a:pt x="51830" y="245049"/>
                    <a:pt x="57806" y="261783"/>
                  </a:cubicBezTo>
                  <a:cubicBezTo>
                    <a:pt x="63782" y="278517"/>
                    <a:pt x="56611" y="238475"/>
                    <a:pt x="47049" y="215167"/>
                  </a:cubicBezTo>
                  <a:cubicBezTo>
                    <a:pt x="37487" y="191859"/>
                    <a:pt x="4616" y="155402"/>
                    <a:pt x="432" y="121934"/>
                  </a:cubicBezTo>
                  <a:cubicBezTo>
                    <a:pt x="-3752" y="88466"/>
                    <a:pt x="23740" y="1209"/>
                    <a:pt x="25533" y="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0" name="フリーフォーム 1029">
              <a:extLst>
                <a:ext uri="{FF2B5EF4-FFF2-40B4-BE49-F238E27FC236}">
                  <a16:creationId xmlns:a16="http://schemas.microsoft.com/office/drawing/2014/main" id="{DDF3F31B-E56C-6E7A-8F6F-6C420D9CA854}"/>
                </a:ext>
              </a:extLst>
            </p:cNvPr>
            <p:cNvSpPr/>
            <p:nvPr/>
          </p:nvSpPr>
          <p:spPr>
            <a:xfrm>
              <a:off x="5622328" y="6012979"/>
              <a:ext cx="394783" cy="50781"/>
            </a:xfrm>
            <a:custGeom>
              <a:avLst/>
              <a:gdLst>
                <a:gd name="connsiteX0" fmla="*/ 336 w 394783"/>
                <a:gd name="connsiteY0" fmla="*/ 546 h 50781"/>
                <a:gd name="connsiteX1" fmla="*/ 100740 w 394783"/>
                <a:gd name="connsiteY1" fmla="*/ 4132 h 50781"/>
                <a:gd name="connsiteX2" fmla="*/ 186801 w 394783"/>
                <a:gd name="connsiteY2" fmla="*/ 32819 h 50781"/>
                <a:gd name="connsiteX3" fmla="*/ 326651 w 394783"/>
                <a:gd name="connsiteY3" fmla="*/ 14889 h 50781"/>
                <a:gd name="connsiteX4" fmla="*/ 394783 w 394783"/>
                <a:gd name="connsiteY4" fmla="*/ 14889 h 50781"/>
                <a:gd name="connsiteX5" fmla="*/ 326651 w 394783"/>
                <a:gd name="connsiteY5" fmla="*/ 14889 h 50781"/>
                <a:gd name="connsiteX6" fmla="*/ 186801 w 394783"/>
                <a:gd name="connsiteY6" fmla="*/ 50748 h 50781"/>
                <a:gd name="connsiteX7" fmla="*/ 136599 w 394783"/>
                <a:gd name="connsiteY7" fmla="*/ 7717 h 50781"/>
                <a:gd name="connsiteX8" fmla="*/ 336 w 394783"/>
                <a:gd name="connsiteY8" fmla="*/ 546 h 5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783" h="50781">
                  <a:moveTo>
                    <a:pt x="336" y="546"/>
                  </a:moveTo>
                  <a:cubicBezTo>
                    <a:pt x="-5640" y="-51"/>
                    <a:pt x="69663" y="-1247"/>
                    <a:pt x="100740" y="4132"/>
                  </a:cubicBezTo>
                  <a:cubicBezTo>
                    <a:pt x="131817" y="9511"/>
                    <a:pt x="149149" y="31026"/>
                    <a:pt x="186801" y="32819"/>
                  </a:cubicBezTo>
                  <a:cubicBezTo>
                    <a:pt x="224453" y="34612"/>
                    <a:pt x="291987" y="17877"/>
                    <a:pt x="326651" y="14889"/>
                  </a:cubicBezTo>
                  <a:cubicBezTo>
                    <a:pt x="361315" y="11901"/>
                    <a:pt x="394783" y="14889"/>
                    <a:pt x="394783" y="14889"/>
                  </a:cubicBezTo>
                  <a:cubicBezTo>
                    <a:pt x="394783" y="14889"/>
                    <a:pt x="361315" y="8913"/>
                    <a:pt x="326651" y="14889"/>
                  </a:cubicBezTo>
                  <a:cubicBezTo>
                    <a:pt x="291987" y="20865"/>
                    <a:pt x="218476" y="51943"/>
                    <a:pt x="186801" y="50748"/>
                  </a:cubicBezTo>
                  <a:cubicBezTo>
                    <a:pt x="155126" y="49553"/>
                    <a:pt x="165884" y="17279"/>
                    <a:pt x="136599" y="7717"/>
                  </a:cubicBezTo>
                  <a:cubicBezTo>
                    <a:pt x="107314" y="-1845"/>
                    <a:pt x="6312" y="1143"/>
                    <a:pt x="336" y="54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1" name="フリーフォーム 1030">
              <a:extLst>
                <a:ext uri="{FF2B5EF4-FFF2-40B4-BE49-F238E27FC236}">
                  <a16:creationId xmlns:a16="http://schemas.microsoft.com/office/drawing/2014/main" id="{4C8F1AAC-DAC0-B3D8-89EE-3744C3344F04}"/>
                </a:ext>
              </a:extLst>
            </p:cNvPr>
            <p:cNvSpPr/>
            <p:nvPr/>
          </p:nvSpPr>
          <p:spPr>
            <a:xfrm>
              <a:off x="5823292" y="5805544"/>
              <a:ext cx="73686" cy="186901"/>
            </a:xfrm>
            <a:custGeom>
              <a:avLst/>
              <a:gdLst>
                <a:gd name="connsiteX0" fmla="*/ 181 w 73686"/>
                <a:gd name="connsiteY0" fmla="*/ 0 h 186901"/>
                <a:gd name="connsiteX1" fmla="*/ 50383 w 73686"/>
                <a:gd name="connsiteY1" fmla="*/ 114748 h 186901"/>
                <a:gd name="connsiteX2" fmla="*/ 18110 w 73686"/>
                <a:gd name="connsiteY2" fmla="*/ 186465 h 186901"/>
                <a:gd name="connsiteX3" fmla="*/ 53969 w 73686"/>
                <a:gd name="connsiteY3" fmla="*/ 143435 h 186901"/>
                <a:gd name="connsiteX4" fmla="*/ 71899 w 73686"/>
                <a:gd name="connsiteY4" fmla="*/ 114748 h 186901"/>
                <a:gd name="connsiteX5" fmla="*/ 181 w 73686"/>
                <a:gd name="connsiteY5" fmla="*/ 0 h 18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86" h="186901">
                  <a:moveTo>
                    <a:pt x="181" y="0"/>
                  </a:moveTo>
                  <a:cubicBezTo>
                    <a:pt x="-3405" y="0"/>
                    <a:pt x="47395" y="83671"/>
                    <a:pt x="50383" y="114748"/>
                  </a:cubicBezTo>
                  <a:cubicBezTo>
                    <a:pt x="53371" y="145826"/>
                    <a:pt x="17512" y="181684"/>
                    <a:pt x="18110" y="186465"/>
                  </a:cubicBezTo>
                  <a:cubicBezTo>
                    <a:pt x="18708" y="191246"/>
                    <a:pt x="45004" y="155388"/>
                    <a:pt x="53969" y="143435"/>
                  </a:cubicBezTo>
                  <a:cubicBezTo>
                    <a:pt x="62934" y="131482"/>
                    <a:pt x="79071" y="131482"/>
                    <a:pt x="71899" y="114748"/>
                  </a:cubicBezTo>
                  <a:cubicBezTo>
                    <a:pt x="64727" y="98014"/>
                    <a:pt x="3767" y="0"/>
                    <a:pt x="18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2" name="フリーフォーム 1031">
              <a:extLst>
                <a:ext uri="{FF2B5EF4-FFF2-40B4-BE49-F238E27FC236}">
                  <a16:creationId xmlns:a16="http://schemas.microsoft.com/office/drawing/2014/main" id="{C9D58235-96D9-54C8-FB80-DAAA38A3C6AA}"/>
                </a:ext>
              </a:extLst>
            </p:cNvPr>
            <p:cNvSpPr/>
            <p:nvPr/>
          </p:nvSpPr>
          <p:spPr>
            <a:xfrm>
              <a:off x="5604723" y="6103029"/>
              <a:ext cx="198391" cy="68480"/>
            </a:xfrm>
            <a:custGeom>
              <a:avLst/>
              <a:gdLst>
                <a:gd name="connsiteX0" fmla="*/ 11 w 198391"/>
                <a:gd name="connsiteY0" fmla="*/ 143 h 68480"/>
                <a:gd name="connsiteX1" fmla="*/ 121931 w 198391"/>
                <a:gd name="connsiteY1" fmla="*/ 28830 h 68480"/>
                <a:gd name="connsiteX2" fmla="*/ 197235 w 198391"/>
                <a:gd name="connsiteY2" fmla="*/ 68275 h 68480"/>
                <a:gd name="connsiteX3" fmla="*/ 164962 w 198391"/>
                <a:gd name="connsiteY3" fmla="*/ 43173 h 68480"/>
                <a:gd name="connsiteX4" fmla="*/ 129103 w 198391"/>
                <a:gd name="connsiteY4" fmla="*/ 18072 h 68480"/>
                <a:gd name="connsiteX5" fmla="*/ 11 w 198391"/>
                <a:gd name="connsiteY5" fmla="*/ 143 h 6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391" h="68480">
                  <a:moveTo>
                    <a:pt x="11" y="143"/>
                  </a:moveTo>
                  <a:cubicBezTo>
                    <a:pt x="-1184" y="1936"/>
                    <a:pt x="89060" y="17475"/>
                    <a:pt x="121931" y="28830"/>
                  </a:cubicBezTo>
                  <a:cubicBezTo>
                    <a:pt x="154802" y="40185"/>
                    <a:pt x="190063" y="65885"/>
                    <a:pt x="197235" y="68275"/>
                  </a:cubicBezTo>
                  <a:cubicBezTo>
                    <a:pt x="204407" y="70666"/>
                    <a:pt x="176317" y="51540"/>
                    <a:pt x="164962" y="43173"/>
                  </a:cubicBezTo>
                  <a:cubicBezTo>
                    <a:pt x="153607" y="34806"/>
                    <a:pt x="150021" y="22256"/>
                    <a:pt x="129103" y="18072"/>
                  </a:cubicBezTo>
                  <a:cubicBezTo>
                    <a:pt x="108185" y="13889"/>
                    <a:pt x="1206" y="-1650"/>
                    <a:pt x="11" y="14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3" name="フリーフォーム 1032">
              <a:extLst>
                <a:ext uri="{FF2B5EF4-FFF2-40B4-BE49-F238E27FC236}">
                  <a16:creationId xmlns:a16="http://schemas.microsoft.com/office/drawing/2014/main" id="{15371EB2-C966-D1CA-E359-E1341BCA5599}"/>
                </a:ext>
              </a:extLst>
            </p:cNvPr>
            <p:cNvSpPr/>
            <p:nvPr/>
          </p:nvSpPr>
          <p:spPr>
            <a:xfrm>
              <a:off x="5041751" y="6163989"/>
              <a:ext cx="816132" cy="86204"/>
            </a:xfrm>
            <a:custGeom>
              <a:avLst/>
              <a:gdLst>
                <a:gd name="connsiteX0" fmla="*/ 0 w 816132"/>
                <a:gd name="connsiteY0" fmla="*/ 86204 h 86204"/>
                <a:gd name="connsiteX1" fmla="*/ 125505 w 816132"/>
                <a:gd name="connsiteY1" fmla="*/ 61103 h 86204"/>
                <a:gd name="connsiteX2" fmla="*/ 430305 w 816132"/>
                <a:gd name="connsiteY2" fmla="*/ 36002 h 86204"/>
                <a:gd name="connsiteX3" fmla="*/ 534296 w 816132"/>
                <a:gd name="connsiteY3" fmla="*/ 143 h 86204"/>
                <a:gd name="connsiteX4" fmla="*/ 810409 w 816132"/>
                <a:gd name="connsiteY4" fmla="*/ 50345 h 86204"/>
                <a:gd name="connsiteX5" fmla="*/ 727934 w 816132"/>
                <a:gd name="connsiteY5" fmla="*/ 36002 h 86204"/>
                <a:gd name="connsiteX6" fmla="*/ 613185 w 816132"/>
                <a:gd name="connsiteY6" fmla="*/ 14486 h 86204"/>
                <a:gd name="connsiteX7" fmla="*/ 451821 w 816132"/>
                <a:gd name="connsiteY7" fmla="*/ 43173 h 86204"/>
                <a:gd name="connsiteX8" fmla="*/ 519953 w 816132"/>
                <a:gd name="connsiteY8" fmla="*/ 14486 h 86204"/>
                <a:gd name="connsiteX9" fmla="*/ 405204 w 816132"/>
                <a:gd name="connsiteY9" fmla="*/ 36002 h 86204"/>
                <a:gd name="connsiteX10" fmla="*/ 286870 w 816132"/>
                <a:gd name="connsiteY10" fmla="*/ 46759 h 86204"/>
                <a:gd name="connsiteX11" fmla="*/ 0 w 816132"/>
                <a:gd name="connsiteY11" fmla="*/ 86204 h 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132" h="86204">
                  <a:moveTo>
                    <a:pt x="0" y="86204"/>
                  </a:moveTo>
                  <a:cubicBezTo>
                    <a:pt x="26894" y="77837"/>
                    <a:pt x="53788" y="69470"/>
                    <a:pt x="125505" y="61103"/>
                  </a:cubicBezTo>
                  <a:cubicBezTo>
                    <a:pt x="197223" y="52736"/>
                    <a:pt x="362173" y="46162"/>
                    <a:pt x="430305" y="36002"/>
                  </a:cubicBezTo>
                  <a:cubicBezTo>
                    <a:pt x="498437" y="25842"/>
                    <a:pt x="470945" y="-2248"/>
                    <a:pt x="534296" y="143"/>
                  </a:cubicBezTo>
                  <a:cubicBezTo>
                    <a:pt x="597647" y="2533"/>
                    <a:pt x="778136" y="44368"/>
                    <a:pt x="810409" y="50345"/>
                  </a:cubicBezTo>
                  <a:cubicBezTo>
                    <a:pt x="842682" y="56321"/>
                    <a:pt x="727934" y="36002"/>
                    <a:pt x="727934" y="36002"/>
                  </a:cubicBezTo>
                  <a:cubicBezTo>
                    <a:pt x="695063" y="30026"/>
                    <a:pt x="659204" y="13291"/>
                    <a:pt x="613185" y="14486"/>
                  </a:cubicBezTo>
                  <a:cubicBezTo>
                    <a:pt x="567166" y="15681"/>
                    <a:pt x="467360" y="43173"/>
                    <a:pt x="451821" y="43173"/>
                  </a:cubicBezTo>
                  <a:cubicBezTo>
                    <a:pt x="436282" y="43173"/>
                    <a:pt x="527722" y="15681"/>
                    <a:pt x="519953" y="14486"/>
                  </a:cubicBezTo>
                  <a:cubicBezTo>
                    <a:pt x="512184" y="13291"/>
                    <a:pt x="444051" y="30623"/>
                    <a:pt x="405204" y="36002"/>
                  </a:cubicBezTo>
                  <a:cubicBezTo>
                    <a:pt x="366357" y="41381"/>
                    <a:pt x="286870" y="46759"/>
                    <a:pt x="286870" y="46759"/>
                  </a:cubicBezTo>
                  <a:lnTo>
                    <a:pt x="0" y="8620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4" name="フリーフォーム 1033">
              <a:extLst>
                <a:ext uri="{FF2B5EF4-FFF2-40B4-BE49-F238E27FC236}">
                  <a16:creationId xmlns:a16="http://schemas.microsoft.com/office/drawing/2014/main" id="{99C920E9-0B97-D2BB-9118-12E8D0C2DC8C}"/>
                </a:ext>
              </a:extLst>
            </p:cNvPr>
            <p:cNvSpPr/>
            <p:nvPr/>
          </p:nvSpPr>
          <p:spPr>
            <a:xfrm>
              <a:off x="5846478" y="6111665"/>
              <a:ext cx="279245" cy="70767"/>
            </a:xfrm>
            <a:custGeom>
              <a:avLst/>
              <a:gdLst>
                <a:gd name="connsiteX0" fmla="*/ 2096 w 279245"/>
                <a:gd name="connsiteY0" fmla="*/ 70396 h 70767"/>
                <a:gd name="connsiteX1" fmla="*/ 80986 w 279245"/>
                <a:gd name="connsiteY1" fmla="*/ 30951 h 70767"/>
                <a:gd name="connsiteX2" fmla="*/ 274623 w 279245"/>
                <a:gd name="connsiteY2" fmla="*/ 2264 h 70767"/>
                <a:gd name="connsiteX3" fmla="*/ 213663 w 279245"/>
                <a:gd name="connsiteY3" fmla="*/ 2264 h 70767"/>
                <a:gd name="connsiteX4" fmla="*/ 156289 w 279245"/>
                <a:gd name="connsiteY4" fmla="*/ 5850 h 70767"/>
                <a:gd name="connsiteX5" fmla="*/ 2096 w 279245"/>
                <a:gd name="connsiteY5" fmla="*/ 70396 h 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245" h="70767">
                  <a:moveTo>
                    <a:pt x="2096" y="70396"/>
                  </a:moveTo>
                  <a:cubicBezTo>
                    <a:pt x="-10454" y="74579"/>
                    <a:pt x="35565" y="42306"/>
                    <a:pt x="80986" y="30951"/>
                  </a:cubicBezTo>
                  <a:cubicBezTo>
                    <a:pt x="126407" y="19596"/>
                    <a:pt x="252510" y="7045"/>
                    <a:pt x="274623" y="2264"/>
                  </a:cubicBezTo>
                  <a:cubicBezTo>
                    <a:pt x="296736" y="-2517"/>
                    <a:pt x="233385" y="1666"/>
                    <a:pt x="213663" y="2264"/>
                  </a:cubicBezTo>
                  <a:cubicBezTo>
                    <a:pt x="193941" y="2862"/>
                    <a:pt x="189160" y="-3713"/>
                    <a:pt x="156289" y="5850"/>
                  </a:cubicBezTo>
                  <a:cubicBezTo>
                    <a:pt x="123418" y="15413"/>
                    <a:pt x="14646" y="66213"/>
                    <a:pt x="2096" y="7039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5" name="フリーフォーム 1034">
              <a:extLst>
                <a:ext uri="{FF2B5EF4-FFF2-40B4-BE49-F238E27FC236}">
                  <a16:creationId xmlns:a16="http://schemas.microsoft.com/office/drawing/2014/main" id="{C2C0C268-70FB-4B51-9C43-919350C551E6}"/>
                </a:ext>
              </a:extLst>
            </p:cNvPr>
            <p:cNvSpPr/>
            <p:nvPr/>
          </p:nvSpPr>
          <p:spPr>
            <a:xfrm>
              <a:off x="5830053" y="6132908"/>
              <a:ext cx="445630" cy="106710"/>
            </a:xfrm>
            <a:custGeom>
              <a:avLst/>
              <a:gdLst>
                <a:gd name="connsiteX0" fmla="*/ 592 w 445630"/>
                <a:gd name="connsiteY0" fmla="*/ 106527 h 106710"/>
                <a:gd name="connsiteX1" fmla="*/ 187058 w 445630"/>
                <a:gd name="connsiteY1" fmla="*/ 27638 h 106710"/>
                <a:gd name="connsiteX2" fmla="*/ 352008 w 445630"/>
                <a:gd name="connsiteY2" fmla="*/ 20466 h 106710"/>
                <a:gd name="connsiteX3" fmla="*/ 301806 w 445630"/>
                <a:gd name="connsiteY3" fmla="*/ 13294 h 106710"/>
                <a:gd name="connsiteX4" fmla="*/ 445241 w 445630"/>
                <a:gd name="connsiteY4" fmla="*/ 31224 h 106710"/>
                <a:gd name="connsiteX5" fmla="*/ 341251 w 445630"/>
                <a:gd name="connsiteY5" fmla="*/ 20466 h 106710"/>
                <a:gd name="connsiteX6" fmla="*/ 251603 w 445630"/>
                <a:gd name="connsiteY6" fmla="*/ 2537 h 106710"/>
                <a:gd name="connsiteX7" fmla="*/ 592 w 445630"/>
                <a:gd name="connsiteY7" fmla="*/ 106527 h 10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630" h="106710">
                  <a:moveTo>
                    <a:pt x="592" y="106527"/>
                  </a:moveTo>
                  <a:cubicBezTo>
                    <a:pt x="-10165" y="110710"/>
                    <a:pt x="128489" y="41981"/>
                    <a:pt x="187058" y="27638"/>
                  </a:cubicBezTo>
                  <a:cubicBezTo>
                    <a:pt x="245627" y="13295"/>
                    <a:pt x="332883" y="22857"/>
                    <a:pt x="352008" y="20466"/>
                  </a:cubicBezTo>
                  <a:cubicBezTo>
                    <a:pt x="371133" y="18075"/>
                    <a:pt x="301806" y="13294"/>
                    <a:pt x="301806" y="13294"/>
                  </a:cubicBezTo>
                  <a:lnTo>
                    <a:pt x="445241" y="31224"/>
                  </a:lnTo>
                  <a:cubicBezTo>
                    <a:pt x="451815" y="32419"/>
                    <a:pt x="373524" y="25247"/>
                    <a:pt x="341251" y="20466"/>
                  </a:cubicBezTo>
                  <a:cubicBezTo>
                    <a:pt x="308978" y="15685"/>
                    <a:pt x="305391" y="-7623"/>
                    <a:pt x="251603" y="2537"/>
                  </a:cubicBezTo>
                  <a:cubicBezTo>
                    <a:pt x="197815" y="12697"/>
                    <a:pt x="11349" y="102344"/>
                    <a:pt x="592" y="1065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6" name="フリーフォーム 1035">
              <a:extLst>
                <a:ext uri="{FF2B5EF4-FFF2-40B4-BE49-F238E27FC236}">
                  <a16:creationId xmlns:a16="http://schemas.microsoft.com/office/drawing/2014/main" id="{1F4CF2B3-0319-76B9-096A-9D9968CDBF90}"/>
                </a:ext>
              </a:extLst>
            </p:cNvPr>
            <p:cNvSpPr/>
            <p:nvPr/>
          </p:nvSpPr>
          <p:spPr>
            <a:xfrm>
              <a:off x="5968724" y="6120156"/>
              <a:ext cx="652226" cy="80095"/>
            </a:xfrm>
            <a:custGeom>
              <a:avLst/>
              <a:gdLst>
                <a:gd name="connsiteX0" fmla="*/ 1770 w 652226"/>
                <a:gd name="connsiteY0" fmla="*/ 79835 h 80095"/>
                <a:gd name="connsiteX1" fmla="*/ 277883 w 652226"/>
                <a:gd name="connsiteY1" fmla="*/ 54733 h 80095"/>
                <a:gd name="connsiteX2" fmla="*/ 453591 w 652226"/>
                <a:gd name="connsiteY2" fmla="*/ 65491 h 80095"/>
                <a:gd name="connsiteX3" fmla="*/ 650815 w 652226"/>
                <a:gd name="connsiteY3" fmla="*/ 945 h 80095"/>
                <a:gd name="connsiteX4" fmla="*/ 536067 w 652226"/>
                <a:gd name="connsiteY4" fmla="*/ 29632 h 80095"/>
                <a:gd name="connsiteX5" fmla="*/ 421318 w 652226"/>
                <a:gd name="connsiteY5" fmla="*/ 65491 h 80095"/>
                <a:gd name="connsiteX6" fmla="*/ 1770 w 652226"/>
                <a:gd name="connsiteY6" fmla="*/ 79835 h 8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2226" h="80095">
                  <a:moveTo>
                    <a:pt x="1770" y="79835"/>
                  </a:moveTo>
                  <a:cubicBezTo>
                    <a:pt x="-22136" y="78042"/>
                    <a:pt x="202580" y="57124"/>
                    <a:pt x="277883" y="54733"/>
                  </a:cubicBezTo>
                  <a:cubicBezTo>
                    <a:pt x="353186" y="52342"/>
                    <a:pt x="391436" y="74456"/>
                    <a:pt x="453591" y="65491"/>
                  </a:cubicBezTo>
                  <a:cubicBezTo>
                    <a:pt x="515746" y="56526"/>
                    <a:pt x="637069" y="6921"/>
                    <a:pt x="650815" y="945"/>
                  </a:cubicBezTo>
                  <a:cubicBezTo>
                    <a:pt x="664561" y="-5032"/>
                    <a:pt x="574316" y="18874"/>
                    <a:pt x="536067" y="29632"/>
                  </a:cubicBezTo>
                  <a:cubicBezTo>
                    <a:pt x="497818" y="40390"/>
                    <a:pt x="509172" y="57124"/>
                    <a:pt x="421318" y="65491"/>
                  </a:cubicBezTo>
                  <a:cubicBezTo>
                    <a:pt x="333464" y="73858"/>
                    <a:pt x="25676" y="81628"/>
                    <a:pt x="1770" y="7983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7" name="フリーフォーム 1036">
              <a:extLst>
                <a:ext uri="{FF2B5EF4-FFF2-40B4-BE49-F238E27FC236}">
                  <a16:creationId xmlns:a16="http://schemas.microsoft.com/office/drawing/2014/main" id="{06132A48-7072-25B1-C316-23D1F6B52EDE}"/>
                </a:ext>
              </a:extLst>
            </p:cNvPr>
            <p:cNvSpPr/>
            <p:nvPr/>
          </p:nvSpPr>
          <p:spPr>
            <a:xfrm>
              <a:off x="5070061" y="6256003"/>
              <a:ext cx="161756" cy="112670"/>
            </a:xfrm>
            <a:custGeom>
              <a:avLst/>
              <a:gdLst>
                <a:gd name="connsiteX0" fmla="*/ 161741 w 161756"/>
                <a:gd name="connsiteY0" fmla="*/ 1362 h 112670"/>
                <a:gd name="connsiteX1" fmla="*/ 64923 w 161756"/>
                <a:gd name="connsiteY1" fmla="*/ 37221 h 112670"/>
                <a:gd name="connsiteX2" fmla="*/ 377 w 161756"/>
                <a:gd name="connsiteY2" fmla="*/ 112524 h 112670"/>
                <a:gd name="connsiteX3" fmla="*/ 39821 w 161756"/>
                <a:gd name="connsiteY3" fmla="*/ 55150 h 112670"/>
                <a:gd name="connsiteX4" fmla="*/ 72094 w 161756"/>
                <a:gd name="connsiteY4" fmla="*/ 12119 h 112670"/>
                <a:gd name="connsiteX5" fmla="*/ 161741 w 161756"/>
                <a:gd name="connsiteY5" fmla="*/ 1362 h 11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56" h="112670">
                  <a:moveTo>
                    <a:pt x="161741" y="1362"/>
                  </a:moveTo>
                  <a:cubicBezTo>
                    <a:pt x="160546" y="5546"/>
                    <a:pt x="91817" y="18694"/>
                    <a:pt x="64923" y="37221"/>
                  </a:cubicBezTo>
                  <a:cubicBezTo>
                    <a:pt x="38029" y="55748"/>
                    <a:pt x="4561" y="109536"/>
                    <a:pt x="377" y="112524"/>
                  </a:cubicBezTo>
                  <a:cubicBezTo>
                    <a:pt x="-3807" y="115512"/>
                    <a:pt x="27868" y="71884"/>
                    <a:pt x="39821" y="55150"/>
                  </a:cubicBezTo>
                  <a:cubicBezTo>
                    <a:pt x="51774" y="38416"/>
                    <a:pt x="51176" y="21084"/>
                    <a:pt x="72094" y="12119"/>
                  </a:cubicBezTo>
                  <a:cubicBezTo>
                    <a:pt x="93012" y="3154"/>
                    <a:pt x="162936" y="-2822"/>
                    <a:pt x="161741" y="136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8" name="フリーフォーム 1037">
              <a:extLst>
                <a:ext uri="{FF2B5EF4-FFF2-40B4-BE49-F238E27FC236}">
                  <a16:creationId xmlns:a16="http://schemas.microsoft.com/office/drawing/2014/main" id="{46D8BB6B-EEE2-1595-E421-2061B9758360}"/>
                </a:ext>
              </a:extLst>
            </p:cNvPr>
            <p:cNvSpPr/>
            <p:nvPr/>
          </p:nvSpPr>
          <p:spPr>
            <a:xfrm>
              <a:off x="5253119" y="6253598"/>
              <a:ext cx="599044" cy="36212"/>
            </a:xfrm>
            <a:custGeom>
              <a:avLst/>
              <a:gdLst>
                <a:gd name="connsiteX0" fmla="*/ 199 w 599044"/>
                <a:gd name="connsiteY0" fmla="*/ 36040 h 36212"/>
                <a:gd name="connsiteX1" fmla="*/ 247625 w 599044"/>
                <a:gd name="connsiteY1" fmla="*/ 181 h 36212"/>
                <a:gd name="connsiteX2" fmla="*/ 394646 w 599044"/>
                <a:gd name="connsiteY2" fmla="*/ 36040 h 36212"/>
                <a:gd name="connsiteX3" fmla="*/ 376716 w 599044"/>
                <a:gd name="connsiteY3" fmla="*/ 14524 h 36212"/>
                <a:gd name="connsiteX4" fmla="*/ 480707 w 599044"/>
                <a:gd name="connsiteY4" fmla="*/ 32454 h 36212"/>
                <a:gd name="connsiteX5" fmla="*/ 599041 w 599044"/>
                <a:gd name="connsiteY5" fmla="*/ 18110 h 36212"/>
                <a:gd name="connsiteX6" fmla="*/ 477121 w 599044"/>
                <a:gd name="connsiteY6" fmla="*/ 25282 h 36212"/>
                <a:gd name="connsiteX7" fmla="*/ 358787 w 599044"/>
                <a:gd name="connsiteY7" fmla="*/ 14524 h 36212"/>
                <a:gd name="connsiteX8" fmla="*/ 208180 w 599044"/>
                <a:gd name="connsiteY8" fmla="*/ 181 h 36212"/>
                <a:gd name="connsiteX9" fmla="*/ 199 w 599044"/>
                <a:gd name="connsiteY9" fmla="*/ 36040 h 3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9044" h="36212">
                  <a:moveTo>
                    <a:pt x="199" y="36040"/>
                  </a:moveTo>
                  <a:cubicBezTo>
                    <a:pt x="6773" y="36040"/>
                    <a:pt x="181884" y="181"/>
                    <a:pt x="247625" y="181"/>
                  </a:cubicBezTo>
                  <a:cubicBezTo>
                    <a:pt x="313366" y="181"/>
                    <a:pt x="394646" y="36040"/>
                    <a:pt x="394646" y="36040"/>
                  </a:cubicBezTo>
                  <a:cubicBezTo>
                    <a:pt x="416161" y="38431"/>
                    <a:pt x="362373" y="15122"/>
                    <a:pt x="376716" y="14524"/>
                  </a:cubicBezTo>
                  <a:cubicBezTo>
                    <a:pt x="391059" y="13926"/>
                    <a:pt x="443653" y="31856"/>
                    <a:pt x="480707" y="32454"/>
                  </a:cubicBezTo>
                  <a:cubicBezTo>
                    <a:pt x="517761" y="33052"/>
                    <a:pt x="599639" y="19305"/>
                    <a:pt x="599041" y="18110"/>
                  </a:cubicBezTo>
                  <a:cubicBezTo>
                    <a:pt x="598443" y="16915"/>
                    <a:pt x="517163" y="25880"/>
                    <a:pt x="477121" y="25282"/>
                  </a:cubicBezTo>
                  <a:cubicBezTo>
                    <a:pt x="437079" y="24684"/>
                    <a:pt x="358787" y="14524"/>
                    <a:pt x="358787" y="14524"/>
                  </a:cubicBezTo>
                  <a:cubicBezTo>
                    <a:pt x="313964" y="10341"/>
                    <a:pt x="264957" y="-1612"/>
                    <a:pt x="208180" y="181"/>
                  </a:cubicBezTo>
                  <a:cubicBezTo>
                    <a:pt x="151404" y="1974"/>
                    <a:pt x="-6375" y="36040"/>
                    <a:pt x="199" y="3604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9" name="フリーフォーム 1038">
              <a:extLst>
                <a:ext uri="{FF2B5EF4-FFF2-40B4-BE49-F238E27FC236}">
                  <a16:creationId xmlns:a16="http://schemas.microsoft.com/office/drawing/2014/main" id="{B6FA7EA3-27A0-B616-7DC8-9D999C6763D2}"/>
                </a:ext>
              </a:extLst>
            </p:cNvPr>
            <p:cNvSpPr/>
            <p:nvPr/>
          </p:nvSpPr>
          <p:spPr>
            <a:xfrm>
              <a:off x="5378824" y="6203451"/>
              <a:ext cx="456690" cy="30116"/>
            </a:xfrm>
            <a:custGeom>
              <a:avLst/>
              <a:gdLst>
                <a:gd name="connsiteX0" fmla="*/ 0 w 456690"/>
                <a:gd name="connsiteY0" fmla="*/ 21641 h 30116"/>
                <a:gd name="connsiteX1" fmla="*/ 233082 w 456690"/>
                <a:gd name="connsiteY1" fmla="*/ 10883 h 30116"/>
                <a:gd name="connsiteX2" fmla="*/ 279698 w 456690"/>
                <a:gd name="connsiteY2" fmla="*/ 18055 h 30116"/>
                <a:gd name="connsiteX3" fmla="*/ 265355 w 456690"/>
                <a:gd name="connsiteY3" fmla="*/ 125 h 30116"/>
                <a:gd name="connsiteX4" fmla="*/ 451821 w 456690"/>
                <a:gd name="connsiteY4" fmla="*/ 28813 h 30116"/>
                <a:gd name="connsiteX5" fmla="*/ 390861 w 456690"/>
                <a:gd name="connsiteY5" fmla="*/ 25227 h 30116"/>
                <a:gd name="connsiteX6" fmla="*/ 268941 w 456690"/>
                <a:gd name="connsiteY6" fmla="*/ 25227 h 30116"/>
                <a:gd name="connsiteX7" fmla="*/ 0 w 456690"/>
                <a:gd name="connsiteY7" fmla="*/ 21641 h 3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690" h="30116">
                  <a:moveTo>
                    <a:pt x="0" y="21641"/>
                  </a:moveTo>
                  <a:lnTo>
                    <a:pt x="233082" y="10883"/>
                  </a:lnTo>
                  <a:cubicBezTo>
                    <a:pt x="279698" y="10285"/>
                    <a:pt x="279698" y="18055"/>
                    <a:pt x="279698" y="18055"/>
                  </a:cubicBezTo>
                  <a:cubicBezTo>
                    <a:pt x="285077" y="16262"/>
                    <a:pt x="236668" y="-1668"/>
                    <a:pt x="265355" y="125"/>
                  </a:cubicBezTo>
                  <a:cubicBezTo>
                    <a:pt x="294042" y="1918"/>
                    <a:pt x="430903" y="24629"/>
                    <a:pt x="451821" y="28813"/>
                  </a:cubicBezTo>
                  <a:cubicBezTo>
                    <a:pt x="472739" y="32997"/>
                    <a:pt x="421341" y="25825"/>
                    <a:pt x="390861" y="25227"/>
                  </a:cubicBezTo>
                  <a:cubicBezTo>
                    <a:pt x="360381" y="24629"/>
                    <a:pt x="268941" y="25227"/>
                    <a:pt x="268941" y="25227"/>
                  </a:cubicBezTo>
                  <a:lnTo>
                    <a:pt x="0" y="2164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0" name="フリーフォーム 1039">
              <a:extLst>
                <a:ext uri="{FF2B5EF4-FFF2-40B4-BE49-F238E27FC236}">
                  <a16:creationId xmlns:a16="http://schemas.microsoft.com/office/drawing/2014/main" id="{015DB51A-A747-65AC-5537-C625778EBE38}"/>
                </a:ext>
              </a:extLst>
            </p:cNvPr>
            <p:cNvSpPr/>
            <p:nvPr/>
          </p:nvSpPr>
          <p:spPr>
            <a:xfrm>
              <a:off x="5848847" y="6159798"/>
              <a:ext cx="713492" cy="101822"/>
            </a:xfrm>
            <a:custGeom>
              <a:avLst/>
              <a:gdLst>
                <a:gd name="connsiteX0" fmla="*/ 14071 w 713492"/>
                <a:gd name="connsiteY0" fmla="*/ 101153 h 101822"/>
                <a:gd name="connsiteX1" fmla="*/ 179021 w 713492"/>
                <a:gd name="connsiteY1" fmla="*/ 65294 h 101822"/>
                <a:gd name="connsiteX2" fmla="*/ 455134 w 713492"/>
                <a:gd name="connsiteY2" fmla="*/ 65294 h 101822"/>
                <a:gd name="connsiteX3" fmla="*/ 412104 w 713492"/>
                <a:gd name="connsiteY3" fmla="*/ 58122 h 101822"/>
                <a:gd name="connsiteX4" fmla="*/ 573468 w 713492"/>
                <a:gd name="connsiteY4" fmla="*/ 58122 h 101822"/>
                <a:gd name="connsiteX5" fmla="*/ 713318 w 713492"/>
                <a:gd name="connsiteY5" fmla="*/ 748 h 101822"/>
                <a:gd name="connsiteX6" fmla="*/ 544781 w 713492"/>
                <a:gd name="connsiteY6" fmla="*/ 29435 h 101822"/>
                <a:gd name="connsiteX7" fmla="*/ 14071 w 713492"/>
                <a:gd name="connsiteY7" fmla="*/ 101153 h 10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492" h="101822">
                  <a:moveTo>
                    <a:pt x="14071" y="101153"/>
                  </a:moveTo>
                  <a:cubicBezTo>
                    <a:pt x="-46889" y="107129"/>
                    <a:pt x="105511" y="71270"/>
                    <a:pt x="179021" y="65294"/>
                  </a:cubicBezTo>
                  <a:cubicBezTo>
                    <a:pt x="252532" y="59317"/>
                    <a:pt x="416287" y="66489"/>
                    <a:pt x="455134" y="65294"/>
                  </a:cubicBezTo>
                  <a:cubicBezTo>
                    <a:pt x="493981" y="64099"/>
                    <a:pt x="392382" y="59317"/>
                    <a:pt x="412104" y="58122"/>
                  </a:cubicBezTo>
                  <a:cubicBezTo>
                    <a:pt x="431826" y="56927"/>
                    <a:pt x="523266" y="67684"/>
                    <a:pt x="573468" y="58122"/>
                  </a:cubicBezTo>
                  <a:cubicBezTo>
                    <a:pt x="623670" y="48560"/>
                    <a:pt x="718099" y="5529"/>
                    <a:pt x="713318" y="748"/>
                  </a:cubicBezTo>
                  <a:cubicBezTo>
                    <a:pt x="708537" y="-4033"/>
                    <a:pt x="658931" y="15092"/>
                    <a:pt x="544781" y="29435"/>
                  </a:cubicBezTo>
                  <a:lnTo>
                    <a:pt x="14071" y="10115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1" name="フリーフォーム 1040">
              <a:extLst>
                <a:ext uri="{FF2B5EF4-FFF2-40B4-BE49-F238E27FC236}">
                  <a16:creationId xmlns:a16="http://schemas.microsoft.com/office/drawing/2014/main" id="{0D20AF65-7541-215F-E4DB-14F9FBB266AE}"/>
                </a:ext>
              </a:extLst>
            </p:cNvPr>
            <p:cNvSpPr/>
            <p:nvPr/>
          </p:nvSpPr>
          <p:spPr>
            <a:xfrm>
              <a:off x="5022895" y="6303175"/>
              <a:ext cx="834439" cy="94043"/>
            </a:xfrm>
            <a:custGeom>
              <a:avLst/>
              <a:gdLst>
                <a:gd name="connsiteX0" fmla="*/ 926 w 834439"/>
                <a:gd name="connsiteY0" fmla="*/ 94039 h 94043"/>
                <a:gd name="connsiteX1" fmla="*/ 248352 w 834439"/>
                <a:gd name="connsiteY1" fmla="*/ 22321 h 94043"/>
                <a:gd name="connsiteX2" fmla="*/ 617698 w 834439"/>
                <a:gd name="connsiteY2" fmla="*/ 15150 h 94043"/>
                <a:gd name="connsiteX3" fmla="*/ 574667 w 834439"/>
                <a:gd name="connsiteY3" fmla="*/ 806 h 94043"/>
                <a:gd name="connsiteX4" fmla="*/ 832851 w 834439"/>
                <a:gd name="connsiteY4" fmla="*/ 40251 h 94043"/>
                <a:gd name="connsiteX5" fmla="*/ 671486 w 834439"/>
                <a:gd name="connsiteY5" fmla="*/ 15150 h 94043"/>
                <a:gd name="connsiteX6" fmla="*/ 431232 w 834439"/>
                <a:gd name="connsiteY6" fmla="*/ 806 h 94043"/>
                <a:gd name="connsiteX7" fmla="*/ 348757 w 834439"/>
                <a:gd name="connsiteY7" fmla="*/ 4392 h 94043"/>
                <a:gd name="connsiteX8" fmla="*/ 169463 w 834439"/>
                <a:gd name="connsiteY8" fmla="*/ 25907 h 94043"/>
                <a:gd name="connsiteX9" fmla="*/ 926 w 834439"/>
                <a:gd name="connsiteY9" fmla="*/ 94039 h 9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4439" h="94043">
                  <a:moveTo>
                    <a:pt x="926" y="94039"/>
                  </a:moveTo>
                  <a:cubicBezTo>
                    <a:pt x="14074" y="93441"/>
                    <a:pt x="145557" y="35469"/>
                    <a:pt x="248352" y="22321"/>
                  </a:cubicBezTo>
                  <a:cubicBezTo>
                    <a:pt x="351147" y="9173"/>
                    <a:pt x="563312" y="18736"/>
                    <a:pt x="617698" y="15150"/>
                  </a:cubicBezTo>
                  <a:cubicBezTo>
                    <a:pt x="672084" y="11564"/>
                    <a:pt x="538808" y="-3378"/>
                    <a:pt x="574667" y="806"/>
                  </a:cubicBezTo>
                  <a:cubicBezTo>
                    <a:pt x="610526" y="4989"/>
                    <a:pt x="832851" y="40251"/>
                    <a:pt x="832851" y="40251"/>
                  </a:cubicBezTo>
                  <a:cubicBezTo>
                    <a:pt x="848988" y="42642"/>
                    <a:pt x="738423" y="21724"/>
                    <a:pt x="671486" y="15150"/>
                  </a:cubicBezTo>
                  <a:cubicBezTo>
                    <a:pt x="604550" y="8576"/>
                    <a:pt x="485020" y="2599"/>
                    <a:pt x="431232" y="806"/>
                  </a:cubicBezTo>
                  <a:cubicBezTo>
                    <a:pt x="377444" y="-987"/>
                    <a:pt x="392385" y="209"/>
                    <a:pt x="348757" y="4392"/>
                  </a:cubicBezTo>
                  <a:cubicBezTo>
                    <a:pt x="305129" y="8575"/>
                    <a:pt x="220861" y="11563"/>
                    <a:pt x="169463" y="25907"/>
                  </a:cubicBezTo>
                  <a:cubicBezTo>
                    <a:pt x="118065" y="40250"/>
                    <a:pt x="-12222" y="94637"/>
                    <a:pt x="926" y="940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2" name="フリーフォーム 1041">
              <a:extLst>
                <a:ext uri="{FF2B5EF4-FFF2-40B4-BE49-F238E27FC236}">
                  <a16:creationId xmlns:a16="http://schemas.microsoft.com/office/drawing/2014/main" id="{9CC6BCFA-E7DE-27EB-ED86-F21A93D15208}"/>
                </a:ext>
              </a:extLst>
            </p:cNvPr>
            <p:cNvSpPr/>
            <p:nvPr/>
          </p:nvSpPr>
          <p:spPr>
            <a:xfrm>
              <a:off x="5869323" y="6224823"/>
              <a:ext cx="712733" cy="82882"/>
            </a:xfrm>
            <a:custGeom>
              <a:avLst/>
              <a:gdLst>
                <a:gd name="connsiteX0" fmla="*/ 766 w 712733"/>
                <a:gd name="connsiteY0" fmla="*/ 82744 h 82882"/>
                <a:gd name="connsiteX1" fmla="*/ 301981 w 712733"/>
                <a:gd name="connsiteY1" fmla="*/ 46885 h 82882"/>
                <a:gd name="connsiteX2" fmla="*/ 219505 w 712733"/>
                <a:gd name="connsiteY2" fmla="*/ 28956 h 82882"/>
                <a:gd name="connsiteX3" fmla="*/ 459759 w 712733"/>
                <a:gd name="connsiteY3" fmla="*/ 36128 h 82882"/>
                <a:gd name="connsiteX4" fmla="*/ 563750 w 712733"/>
                <a:gd name="connsiteY4" fmla="*/ 43299 h 82882"/>
                <a:gd name="connsiteX5" fmla="*/ 710771 w 712733"/>
                <a:gd name="connsiteY5" fmla="*/ 269 h 82882"/>
                <a:gd name="connsiteX6" fmla="*/ 631882 w 712733"/>
                <a:gd name="connsiteY6" fmla="*/ 25370 h 82882"/>
                <a:gd name="connsiteX7" fmla="*/ 405971 w 712733"/>
                <a:gd name="connsiteY7" fmla="*/ 32542 h 82882"/>
                <a:gd name="connsiteX8" fmla="*/ 766 w 712733"/>
                <a:gd name="connsiteY8" fmla="*/ 82744 h 8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2733" h="82882">
                  <a:moveTo>
                    <a:pt x="766" y="82744"/>
                  </a:moveTo>
                  <a:cubicBezTo>
                    <a:pt x="-16566" y="85135"/>
                    <a:pt x="265525" y="55850"/>
                    <a:pt x="301981" y="46885"/>
                  </a:cubicBezTo>
                  <a:cubicBezTo>
                    <a:pt x="338437" y="37920"/>
                    <a:pt x="193209" y="30749"/>
                    <a:pt x="219505" y="28956"/>
                  </a:cubicBezTo>
                  <a:cubicBezTo>
                    <a:pt x="245801" y="27163"/>
                    <a:pt x="402385" y="33738"/>
                    <a:pt x="459759" y="36128"/>
                  </a:cubicBezTo>
                  <a:cubicBezTo>
                    <a:pt x="517133" y="38518"/>
                    <a:pt x="521915" y="49275"/>
                    <a:pt x="563750" y="43299"/>
                  </a:cubicBezTo>
                  <a:cubicBezTo>
                    <a:pt x="605585" y="37323"/>
                    <a:pt x="699416" y="3257"/>
                    <a:pt x="710771" y="269"/>
                  </a:cubicBezTo>
                  <a:cubicBezTo>
                    <a:pt x="722126" y="-2719"/>
                    <a:pt x="682682" y="19991"/>
                    <a:pt x="631882" y="25370"/>
                  </a:cubicBezTo>
                  <a:cubicBezTo>
                    <a:pt x="581082" y="30749"/>
                    <a:pt x="505778" y="25370"/>
                    <a:pt x="405971" y="32542"/>
                  </a:cubicBezTo>
                  <a:cubicBezTo>
                    <a:pt x="306164" y="39714"/>
                    <a:pt x="18098" y="80353"/>
                    <a:pt x="766" y="827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3" name="フリーフォーム 1042">
              <a:extLst>
                <a:ext uri="{FF2B5EF4-FFF2-40B4-BE49-F238E27FC236}">
                  <a16:creationId xmlns:a16="http://schemas.microsoft.com/office/drawing/2014/main" id="{AA0B1750-E515-A576-4310-28FC3D4A6F46}"/>
                </a:ext>
              </a:extLst>
            </p:cNvPr>
            <p:cNvSpPr/>
            <p:nvPr/>
          </p:nvSpPr>
          <p:spPr>
            <a:xfrm>
              <a:off x="5902345" y="6318187"/>
              <a:ext cx="578910" cy="29556"/>
            </a:xfrm>
            <a:custGeom>
              <a:avLst/>
              <a:gdLst>
                <a:gd name="connsiteX0" fmla="*/ 17 w 578910"/>
                <a:gd name="connsiteY0" fmla="*/ 21653 h 29556"/>
                <a:gd name="connsiteX1" fmla="*/ 340676 w 578910"/>
                <a:gd name="connsiteY1" fmla="*/ 18067 h 29556"/>
                <a:gd name="connsiteX2" fmla="*/ 394464 w 578910"/>
                <a:gd name="connsiteY2" fmla="*/ 138 h 29556"/>
                <a:gd name="connsiteX3" fmla="*/ 577344 w 578910"/>
                <a:gd name="connsiteY3" fmla="*/ 28825 h 29556"/>
                <a:gd name="connsiteX4" fmla="*/ 487697 w 578910"/>
                <a:gd name="connsiteY4" fmla="*/ 21653 h 29556"/>
                <a:gd name="connsiteX5" fmla="*/ 326333 w 578910"/>
                <a:gd name="connsiteY5" fmla="*/ 7309 h 29556"/>
                <a:gd name="connsiteX6" fmla="*/ 17 w 578910"/>
                <a:gd name="connsiteY6" fmla="*/ 21653 h 2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910" h="29556">
                  <a:moveTo>
                    <a:pt x="17" y="21653"/>
                  </a:moveTo>
                  <a:cubicBezTo>
                    <a:pt x="2408" y="23446"/>
                    <a:pt x="274935" y="21653"/>
                    <a:pt x="340676" y="18067"/>
                  </a:cubicBezTo>
                  <a:cubicBezTo>
                    <a:pt x="406417" y="14481"/>
                    <a:pt x="355019" y="-1655"/>
                    <a:pt x="394464" y="138"/>
                  </a:cubicBezTo>
                  <a:cubicBezTo>
                    <a:pt x="433909" y="1931"/>
                    <a:pt x="561805" y="25239"/>
                    <a:pt x="577344" y="28825"/>
                  </a:cubicBezTo>
                  <a:cubicBezTo>
                    <a:pt x="592883" y="32411"/>
                    <a:pt x="487697" y="21653"/>
                    <a:pt x="487697" y="21653"/>
                  </a:cubicBezTo>
                  <a:cubicBezTo>
                    <a:pt x="445862" y="18067"/>
                    <a:pt x="414785" y="6114"/>
                    <a:pt x="326333" y="7309"/>
                  </a:cubicBezTo>
                  <a:cubicBezTo>
                    <a:pt x="237881" y="8504"/>
                    <a:pt x="-2374" y="19860"/>
                    <a:pt x="17" y="2165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4" name="フリーフォーム 1043">
              <a:extLst>
                <a:ext uri="{FF2B5EF4-FFF2-40B4-BE49-F238E27FC236}">
                  <a16:creationId xmlns:a16="http://schemas.microsoft.com/office/drawing/2014/main" id="{B0042972-C861-A185-654C-2F3974D3EC2C}"/>
                </a:ext>
              </a:extLst>
            </p:cNvPr>
            <p:cNvSpPr/>
            <p:nvPr/>
          </p:nvSpPr>
          <p:spPr>
            <a:xfrm>
              <a:off x="4645024" y="4495797"/>
              <a:ext cx="268347" cy="158753"/>
            </a:xfrm>
            <a:custGeom>
              <a:avLst/>
              <a:gdLst>
                <a:gd name="connsiteX0" fmla="*/ 1 w 268347"/>
                <a:gd name="connsiteY0" fmla="*/ 3 h 158753"/>
                <a:gd name="connsiteX1" fmla="*/ 196851 w 268347"/>
                <a:gd name="connsiteY1" fmla="*/ 63503 h 158753"/>
                <a:gd name="connsiteX2" fmla="*/ 149226 w 268347"/>
                <a:gd name="connsiteY2" fmla="*/ 66678 h 158753"/>
                <a:gd name="connsiteX3" fmla="*/ 225426 w 268347"/>
                <a:gd name="connsiteY3" fmla="*/ 98428 h 158753"/>
                <a:gd name="connsiteX4" fmla="*/ 168276 w 268347"/>
                <a:gd name="connsiteY4" fmla="*/ 158753 h 158753"/>
                <a:gd name="connsiteX5" fmla="*/ 241301 w 268347"/>
                <a:gd name="connsiteY5" fmla="*/ 98428 h 158753"/>
                <a:gd name="connsiteX6" fmla="*/ 266701 w 268347"/>
                <a:gd name="connsiteY6" fmla="*/ 98428 h 158753"/>
                <a:gd name="connsiteX7" fmla="*/ 200026 w 268347"/>
                <a:gd name="connsiteY7" fmla="*/ 66678 h 158753"/>
                <a:gd name="connsiteX8" fmla="*/ 1 w 268347"/>
                <a:gd name="connsiteY8" fmla="*/ 3 h 15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47" h="158753">
                  <a:moveTo>
                    <a:pt x="1" y="3"/>
                  </a:moveTo>
                  <a:cubicBezTo>
                    <a:pt x="-528" y="-526"/>
                    <a:pt x="171980" y="52391"/>
                    <a:pt x="196851" y="63503"/>
                  </a:cubicBezTo>
                  <a:cubicBezTo>
                    <a:pt x="221722" y="74615"/>
                    <a:pt x="144464" y="60857"/>
                    <a:pt x="149226" y="66678"/>
                  </a:cubicBezTo>
                  <a:cubicBezTo>
                    <a:pt x="153988" y="72499"/>
                    <a:pt x="222251" y="83082"/>
                    <a:pt x="225426" y="98428"/>
                  </a:cubicBezTo>
                  <a:cubicBezTo>
                    <a:pt x="228601" y="113774"/>
                    <a:pt x="165630" y="158753"/>
                    <a:pt x="168276" y="158753"/>
                  </a:cubicBezTo>
                  <a:cubicBezTo>
                    <a:pt x="170922" y="158753"/>
                    <a:pt x="224897" y="108482"/>
                    <a:pt x="241301" y="98428"/>
                  </a:cubicBezTo>
                  <a:cubicBezTo>
                    <a:pt x="257705" y="88374"/>
                    <a:pt x="273580" y="103720"/>
                    <a:pt x="266701" y="98428"/>
                  </a:cubicBezTo>
                  <a:cubicBezTo>
                    <a:pt x="259822" y="93136"/>
                    <a:pt x="241301" y="82553"/>
                    <a:pt x="200026" y="66678"/>
                  </a:cubicBezTo>
                  <a:cubicBezTo>
                    <a:pt x="158751" y="50803"/>
                    <a:pt x="530" y="532"/>
                    <a:pt x="1" y="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5" name="フリーフォーム 1044">
              <a:extLst>
                <a:ext uri="{FF2B5EF4-FFF2-40B4-BE49-F238E27FC236}">
                  <a16:creationId xmlns:a16="http://schemas.microsoft.com/office/drawing/2014/main" id="{ED8ACB5D-56C8-A440-FF8F-A966BE62A199}"/>
                </a:ext>
              </a:extLst>
            </p:cNvPr>
            <p:cNvSpPr/>
            <p:nvPr/>
          </p:nvSpPr>
          <p:spPr>
            <a:xfrm>
              <a:off x="4654532" y="4479925"/>
              <a:ext cx="350329" cy="96245"/>
            </a:xfrm>
            <a:custGeom>
              <a:avLst/>
              <a:gdLst>
                <a:gd name="connsiteX0" fmla="*/ 18 w 350329"/>
                <a:gd name="connsiteY0" fmla="*/ 0 h 96245"/>
                <a:gd name="connsiteX1" fmla="*/ 155593 w 350329"/>
                <a:gd name="connsiteY1" fmla="*/ 34925 h 96245"/>
                <a:gd name="connsiteX2" fmla="*/ 342918 w 350329"/>
                <a:gd name="connsiteY2" fmla="*/ 95250 h 96245"/>
                <a:gd name="connsiteX3" fmla="*/ 298468 w 350329"/>
                <a:gd name="connsiteY3" fmla="*/ 69850 h 96245"/>
                <a:gd name="connsiteX4" fmla="*/ 165118 w 350329"/>
                <a:gd name="connsiteY4" fmla="*/ 34925 h 96245"/>
                <a:gd name="connsiteX5" fmla="*/ 18 w 350329"/>
                <a:gd name="connsiteY5" fmla="*/ 0 h 9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329" h="96245">
                  <a:moveTo>
                    <a:pt x="18" y="0"/>
                  </a:moveTo>
                  <a:cubicBezTo>
                    <a:pt x="-1569" y="0"/>
                    <a:pt x="98443" y="19050"/>
                    <a:pt x="155593" y="34925"/>
                  </a:cubicBezTo>
                  <a:cubicBezTo>
                    <a:pt x="212743" y="50800"/>
                    <a:pt x="319105" y="89429"/>
                    <a:pt x="342918" y="95250"/>
                  </a:cubicBezTo>
                  <a:cubicBezTo>
                    <a:pt x="366731" y="101071"/>
                    <a:pt x="328101" y="79904"/>
                    <a:pt x="298468" y="69850"/>
                  </a:cubicBezTo>
                  <a:cubicBezTo>
                    <a:pt x="268835" y="59796"/>
                    <a:pt x="215918" y="46038"/>
                    <a:pt x="165118" y="34925"/>
                  </a:cubicBezTo>
                  <a:lnTo>
                    <a:pt x="18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6" name="フリーフォーム 1045">
              <a:extLst>
                <a:ext uri="{FF2B5EF4-FFF2-40B4-BE49-F238E27FC236}">
                  <a16:creationId xmlns:a16="http://schemas.microsoft.com/office/drawing/2014/main" id="{AAE45531-138C-A268-5739-2533C91C6A6B}"/>
                </a:ext>
              </a:extLst>
            </p:cNvPr>
            <p:cNvSpPr/>
            <p:nvPr/>
          </p:nvSpPr>
          <p:spPr>
            <a:xfrm>
              <a:off x="4994257" y="6137249"/>
              <a:ext cx="555643" cy="54001"/>
            </a:xfrm>
            <a:custGeom>
              <a:avLst/>
              <a:gdLst>
                <a:gd name="connsiteX0" fmla="*/ 18 w 555643"/>
                <a:gd name="connsiteY0" fmla="*/ 54001 h 54001"/>
                <a:gd name="connsiteX1" fmla="*/ 219093 w 555643"/>
                <a:gd name="connsiteY1" fmla="*/ 28601 h 54001"/>
                <a:gd name="connsiteX2" fmla="*/ 244493 w 555643"/>
                <a:gd name="connsiteY2" fmla="*/ 3201 h 54001"/>
                <a:gd name="connsiteX3" fmla="*/ 323868 w 555643"/>
                <a:gd name="connsiteY3" fmla="*/ 38126 h 54001"/>
                <a:gd name="connsiteX4" fmla="*/ 307993 w 555643"/>
                <a:gd name="connsiteY4" fmla="*/ 38126 h 54001"/>
                <a:gd name="connsiteX5" fmla="*/ 428643 w 555643"/>
                <a:gd name="connsiteY5" fmla="*/ 41301 h 54001"/>
                <a:gd name="connsiteX6" fmla="*/ 555643 w 555643"/>
                <a:gd name="connsiteY6" fmla="*/ 26 h 54001"/>
                <a:gd name="connsiteX7" fmla="*/ 428643 w 555643"/>
                <a:gd name="connsiteY7" fmla="*/ 34951 h 54001"/>
                <a:gd name="connsiteX8" fmla="*/ 292118 w 555643"/>
                <a:gd name="connsiteY8" fmla="*/ 31776 h 54001"/>
                <a:gd name="connsiteX9" fmla="*/ 231793 w 555643"/>
                <a:gd name="connsiteY9" fmla="*/ 28601 h 54001"/>
                <a:gd name="connsiteX10" fmla="*/ 18 w 555643"/>
                <a:gd name="connsiteY10" fmla="*/ 54001 h 5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5643" h="54001">
                  <a:moveTo>
                    <a:pt x="18" y="54001"/>
                  </a:moveTo>
                  <a:cubicBezTo>
                    <a:pt x="-2099" y="54001"/>
                    <a:pt x="178347" y="37068"/>
                    <a:pt x="219093" y="28601"/>
                  </a:cubicBezTo>
                  <a:cubicBezTo>
                    <a:pt x="259839" y="20134"/>
                    <a:pt x="227031" y="1614"/>
                    <a:pt x="244493" y="3201"/>
                  </a:cubicBezTo>
                  <a:cubicBezTo>
                    <a:pt x="261955" y="4788"/>
                    <a:pt x="323868" y="38126"/>
                    <a:pt x="323868" y="38126"/>
                  </a:cubicBezTo>
                  <a:cubicBezTo>
                    <a:pt x="334451" y="43947"/>
                    <a:pt x="307993" y="38126"/>
                    <a:pt x="307993" y="38126"/>
                  </a:cubicBezTo>
                  <a:cubicBezTo>
                    <a:pt x="325455" y="38655"/>
                    <a:pt x="387368" y="47651"/>
                    <a:pt x="428643" y="41301"/>
                  </a:cubicBezTo>
                  <a:cubicBezTo>
                    <a:pt x="469918" y="34951"/>
                    <a:pt x="555643" y="1084"/>
                    <a:pt x="555643" y="26"/>
                  </a:cubicBezTo>
                  <a:cubicBezTo>
                    <a:pt x="555643" y="-1032"/>
                    <a:pt x="472564" y="29659"/>
                    <a:pt x="428643" y="34951"/>
                  </a:cubicBezTo>
                  <a:cubicBezTo>
                    <a:pt x="384722" y="40243"/>
                    <a:pt x="324926" y="32834"/>
                    <a:pt x="292118" y="31776"/>
                  </a:cubicBezTo>
                  <a:cubicBezTo>
                    <a:pt x="259310" y="30718"/>
                    <a:pt x="282593" y="23839"/>
                    <a:pt x="231793" y="28601"/>
                  </a:cubicBezTo>
                  <a:cubicBezTo>
                    <a:pt x="180993" y="33363"/>
                    <a:pt x="2135" y="54001"/>
                    <a:pt x="18" y="540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7" name="フリーフォーム 1046">
              <a:extLst>
                <a:ext uri="{FF2B5EF4-FFF2-40B4-BE49-F238E27FC236}">
                  <a16:creationId xmlns:a16="http://schemas.microsoft.com/office/drawing/2014/main" id="{B5421804-CFF6-736F-189A-E622335D1912}"/>
                </a:ext>
              </a:extLst>
            </p:cNvPr>
            <p:cNvSpPr/>
            <p:nvPr/>
          </p:nvSpPr>
          <p:spPr>
            <a:xfrm>
              <a:off x="4934487" y="6248264"/>
              <a:ext cx="69380" cy="259138"/>
            </a:xfrm>
            <a:custGeom>
              <a:avLst/>
              <a:gdLst>
                <a:gd name="connsiteX0" fmla="*/ 69313 w 69380"/>
                <a:gd name="connsiteY0" fmla="*/ 136 h 259138"/>
                <a:gd name="connsiteX1" fmla="*/ 15338 w 69380"/>
                <a:gd name="connsiteY1" fmla="*/ 57286 h 259138"/>
                <a:gd name="connsiteX2" fmla="*/ 21688 w 69380"/>
                <a:gd name="connsiteY2" fmla="*/ 139836 h 259138"/>
                <a:gd name="connsiteX3" fmla="*/ 5813 w 69380"/>
                <a:gd name="connsiteY3" fmla="*/ 98561 h 259138"/>
                <a:gd name="connsiteX4" fmla="*/ 59788 w 69380"/>
                <a:gd name="connsiteY4" fmla="*/ 257311 h 259138"/>
                <a:gd name="connsiteX5" fmla="*/ 28038 w 69380"/>
                <a:gd name="connsiteY5" fmla="*/ 177936 h 259138"/>
                <a:gd name="connsiteX6" fmla="*/ 2638 w 69380"/>
                <a:gd name="connsiteY6" fmla="*/ 73161 h 259138"/>
                <a:gd name="connsiteX7" fmla="*/ 69313 w 69380"/>
                <a:gd name="connsiteY7" fmla="*/ 136 h 25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80" h="259138">
                  <a:moveTo>
                    <a:pt x="69313" y="136"/>
                  </a:moveTo>
                  <a:cubicBezTo>
                    <a:pt x="71430" y="-2510"/>
                    <a:pt x="23275" y="34003"/>
                    <a:pt x="15338" y="57286"/>
                  </a:cubicBezTo>
                  <a:cubicBezTo>
                    <a:pt x="7400" y="80569"/>
                    <a:pt x="23275" y="132957"/>
                    <a:pt x="21688" y="139836"/>
                  </a:cubicBezTo>
                  <a:cubicBezTo>
                    <a:pt x="20101" y="146715"/>
                    <a:pt x="-537" y="78982"/>
                    <a:pt x="5813" y="98561"/>
                  </a:cubicBezTo>
                  <a:cubicBezTo>
                    <a:pt x="12163" y="118140"/>
                    <a:pt x="56084" y="244082"/>
                    <a:pt x="59788" y="257311"/>
                  </a:cubicBezTo>
                  <a:cubicBezTo>
                    <a:pt x="63492" y="270540"/>
                    <a:pt x="37563" y="208628"/>
                    <a:pt x="28038" y="177936"/>
                  </a:cubicBezTo>
                  <a:cubicBezTo>
                    <a:pt x="18513" y="147244"/>
                    <a:pt x="-8474" y="104911"/>
                    <a:pt x="2638" y="73161"/>
                  </a:cubicBezTo>
                  <a:cubicBezTo>
                    <a:pt x="13750" y="41411"/>
                    <a:pt x="67196" y="2782"/>
                    <a:pt x="69313" y="13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8" name="フリーフォーム 1047">
              <a:extLst>
                <a:ext uri="{FF2B5EF4-FFF2-40B4-BE49-F238E27FC236}">
                  <a16:creationId xmlns:a16="http://schemas.microsoft.com/office/drawing/2014/main" id="{3640E589-3007-1F1F-4AF6-02083AC9E65F}"/>
                </a:ext>
              </a:extLst>
            </p:cNvPr>
            <p:cNvSpPr/>
            <p:nvPr/>
          </p:nvSpPr>
          <p:spPr>
            <a:xfrm>
              <a:off x="6427346" y="6114075"/>
              <a:ext cx="256454" cy="364233"/>
            </a:xfrm>
            <a:custGeom>
              <a:avLst/>
              <a:gdLst>
                <a:gd name="connsiteX0" fmla="*/ 256029 w 256454"/>
                <a:gd name="connsiteY0" fmla="*/ 975 h 364233"/>
                <a:gd name="connsiteX1" fmla="*/ 183004 w 256454"/>
                <a:gd name="connsiteY1" fmla="*/ 86700 h 364233"/>
                <a:gd name="connsiteX2" fmla="*/ 179829 w 256454"/>
                <a:gd name="connsiteY2" fmla="*/ 153375 h 364233"/>
                <a:gd name="connsiteX3" fmla="*/ 179829 w 256454"/>
                <a:gd name="connsiteY3" fmla="*/ 121625 h 364233"/>
                <a:gd name="connsiteX4" fmla="*/ 103629 w 256454"/>
                <a:gd name="connsiteY4" fmla="*/ 216875 h 364233"/>
                <a:gd name="connsiteX5" fmla="*/ 5204 w 256454"/>
                <a:gd name="connsiteY5" fmla="*/ 359750 h 364233"/>
                <a:gd name="connsiteX6" fmla="*/ 21079 w 256454"/>
                <a:gd name="connsiteY6" fmla="*/ 315300 h 364233"/>
                <a:gd name="connsiteX7" fmla="*/ 84579 w 256454"/>
                <a:gd name="connsiteY7" fmla="*/ 185125 h 364233"/>
                <a:gd name="connsiteX8" fmla="*/ 33779 w 256454"/>
                <a:gd name="connsiteY8" fmla="*/ 277200 h 364233"/>
                <a:gd name="connsiteX9" fmla="*/ 144904 w 256454"/>
                <a:gd name="connsiteY9" fmla="*/ 147025 h 364233"/>
                <a:gd name="connsiteX10" fmla="*/ 256029 w 256454"/>
                <a:gd name="connsiteY10" fmla="*/ 975 h 36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454" h="364233">
                  <a:moveTo>
                    <a:pt x="256029" y="975"/>
                  </a:moveTo>
                  <a:cubicBezTo>
                    <a:pt x="262379" y="-9079"/>
                    <a:pt x="195704" y="61300"/>
                    <a:pt x="183004" y="86700"/>
                  </a:cubicBezTo>
                  <a:cubicBezTo>
                    <a:pt x="170304" y="112100"/>
                    <a:pt x="180358" y="147554"/>
                    <a:pt x="179829" y="153375"/>
                  </a:cubicBezTo>
                  <a:cubicBezTo>
                    <a:pt x="179300" y="159196"/>
                    <a:pt x="192529" y="111042"/>
                    <a:pt x="179829" y="121625"/>
                  </a:cubicBezTo>
                  <a:cubicBezTo>
                    <a:pt x="167129" y="132208"/>
                    <a:pt x="132733" y="177188"/>
                    <a:pt x="103629" y="216875"/>
                  </a:cubicBezTo>
                  <a:cubicBezTo>
                    <a:pt x="74525" y="256562"/>
                    <a:pt x="18962" y="343346"/>
                    <a:pt x="5204" y="359750"/>
                  </a:cubicBezTo>
                  <a:cubicBezTo>
                    <a:pt x="-8554" y="376154"/>
                    <a:pt x="7850" y="344404"/>
                    <a:pt x="21079" y="315300"/>
                  </a:cubicBezTo>
                  <a:cubicBezTo>
                    <a:pt x="34308" y="286196"/>
                    <a:pt x="82462" y="191475"/>
                    <a:pt x="84579" y="185125"/>
                  </a:cubicBezTo>
                  <a:cubicBezTo>
                    <a:pt x="86696" y="178775"/>
                    <a:pt x="23725" y="283550"/>
                    <a:pt x="33779" y="277200"/>
                  </a:cubicBezTo>
                  <a:cubicBezTo>
                    <a:pt x="43833" y="270850"/>
                    <a:pt x="109979" y="189887"/>
                    <a:pt x="144904" y="147025"/>
                  </a:cubicBezTo>
                  <a:cubicBezTo>
                    <a:pt x="179829" y="104163"/>
                    <a:pt x="249679" y="11029"/>
                    <a:pt x="256029" y="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9" name="フリーフォーム 1048">
              <a:extLst>
                <a:ext uri="{FF2B5EF4-FFF2-40B4-BE49-F238E27FC236}">
                  <a16:creationId xmlns:a16="http://schemas.microsoft.com/office/drawing/2014/main" id="{CA8E3178-BEA2-641B-FAC5-052F1C743ACE}"/>
                </a:ext>
              </a:extLst>
            </p:cNvPr>
            <p:cNvSpPr/>
            <p:nvPr/>
          </p:nvSpPr>
          <p:spPr>
            <a:xfrm>
              <a:off x="6089552" y="6314801"/>
              <a:ext cx="400075" cy="125441"/>
            </a:xfrm>
            <a:custGeom>
              <a:avLst/>
              <a:gdLst>
                <a:gd name="connsiteX0" fmla="*/ 98 w 400075"/>
                <a:gd name="connsiteY0" fmla="*/ 111399 h 125441"/>
                <a:gd name="connsiteX1" fmla="*/ 171548 w 400075"/>
                <a:gd name="connsiteY1" fmla="*/ 66949 h 125441"/>
                <a:gd name="connsiteX2" fmla="*/ 250923 w 400075"/>
                <a:gd name="connsiteY2" fmla="*/ 117749 h 125441"/>
                <a:gd name="connsiteX3" fmla="*/ 238223 w 400075"/>
                <a:gd name="connsiteY3" fmla="*/ 60599 h 125441"/>
                <a:gd name="connsiteX4" fmla="*/ 396973 w 400075"/>
                <a:gd name="connsiteY4" fmla="*/ 124099 h 125441"/>
                <a:gd name="connsiteX5" fmla="*/ 333473 w 400075"/>
                <a:gd name="connsiteY5" fmla="*/ 95524 h 125441"/>
                <a:gd name="connsiteX6" fmla="*/ 212823 w 400075"/>
                <a:gd name="connsiteY6" fmla="*/ 274 h 125441"/>
                <a:gd name="connsiteX7" fmla="*/ 269973 w 400075"/>
                <a:gd name="connsiteY7" fmla="*/ 66949 h 125441"/>
                <a:gd name="connsiteX8" fmla="*/ 196948 w 400075"/>
                <a:gd name="connsiteY8" fmla="*/ 76474 h 125441"/>
                <a:gd name="connsiteX9" fmla="*/ 98 w 400075"/>
                <a:gd name="connsiteY9" fmla="*/ 111399 h 12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75" h="125441">
                  <a:moveTo>
                    <a:pt x="98" y="111399"/>
                  </a:moveTo>
                  <a:cubicBezTo>
                    <a:pt x="-4135" y="109812"/>
                    <a:pt x="129744" y="65891"/>
                    <a:pt x="171548" y="66949"/>
                  </a:cubicBezTo>
                  <a:cubicBezTo>
                    <a:pt x="213352" y="68007"/>
                    <a:pt x="239811" y="118807"/>
                    <a:pt x="250923" y="117749"/>
                  </a:cubicBezTo>
                  <a:cubicBezTo>
                    <a:pt x="262035" y="116691"/>
                    <a:pt x="213881" y="59541"/>
                    <a:pt x="238223" y="60599"/>
                  </a:cubicBezTo>
                  <a:cubicBezTo>
                    <a:pt x="262565" y="61657"/>
                    <a:pt x="381098" y="118278"/>
                    <a:pt x="396973" y="124099"/>
                  </a:cubicBezTo>
                  <a:cubicBezTo>
                    <a:pt x="412848" y="129920"/>
                    <a:pt x="364165" y="116161"/>
                    <a:pt x="333473" y="95524"/>
                  </a:cubicBezTo>
                  <a:cubicBezTo>
                    <a:pt x="302781" y="74887"/>
                    <a:pt x="223406" y="5036"/>
                    <a:pt x="212823" y="274"/>
                  </a:cubicBezTo>
                  <a:cubicBezTo>
                    <a:pt x="202240" y="-4489"/>
                    <a:pt x="272619" y="54249"/>
                    <a:pt x="269973" y="66949"/>
                  </a:cubicBezTo>
                  <a:cubicBezTo>
                    <a:pt x="267327" y="79649"/>
                    <a:pt x="237694" y="70124"/>
                    <a:pt x="196948" y="76474"/>
                  </a:cubicBezTo>
                  <a:cubicBezTo>
                    <a:pt x="156202" y="82824"/>
                    <a:pt x="4331" y="112986"/>
                    <a:pt x="98" y="11139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フリーフォーム 1">
              <a:extLst>
                <a:ext uri="{FF2B5EF4-FFF2-40B4-BE49-F238E27FC236}">
                  <a16:creationId xmlns:a16="http://schemas.microsoft.com/office/drawing/2014/main" id="{679741E1-7ED1-4410-F203-E1A4E360B1AE}"/>
                </a:ext>
              </a:extLst>
            </p:cNvPr>
            <p:cNvSpPr/>
            <p:nvPr/>
          </p:nvSpPr>
          <p:spPr>
            <a:xfrm>
              <a:off x="4540204" y="3809782"/>
              <a:ext cx="288205" cy="51415"/>
            </a:xfrm>
            <a:custGeom>
              <a:avLst/>
              <a:gdLst>
                <a:gd name="connsiteX0" fmla="*/ 46 w 288205"/>
                <a:gd name="connsiteY0" fmla="*/ 218 h 51415"/>
                <a:gd name="connsiteX1" fmla="*/ 149271 w 288205"/>
                <a:gd name="connsiteY1" fmla="*/ 35143 h 51415"/>
                <a:gd name="connsiteX2" fmla="*/ 155621 w 288205"/>
                <a:gd name="connsiteY2" fmla="*/ 3393 h 51415"/>
                <a:gd name="connsiteX3" fmla="*/ 282621 w 288205"/>
                <a:gd name="connsiteY3" fmla="*/ 51018 h 51415"/>
                <a:gd name="connsiteX4" fmla="*/ 257221 w 288205"/>
                <a:gd name="connsiteY4" fmla="*/ 25618 h 51415"/>
                <a:gd name="connsiteX5" fmla="*/ 181021 w 288205"/>
                <a:gd name="connsiteY5" fmla="*/ 16093 h 51415"/>
                <a:gd name="connsiteX6" fmla="*/ 133396 w 288205"/>
                <a:gd name="connsiteY6" fmla="*/ 19268 h 51415"/>
                <a:gd name="connsiteX7" fmla="*/ 46 w 288205"/>
                <a:gd name="connsiteY7" fmla="*/ 218 h 5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5" h="51415">
                  <a:moveTo>
                    <a:pt x="46" y="218"/>
                  </a:moveTo>
                  <a:cubicBezTo>
                    <a:pt x="2692" y="2864"/>
                    <a:pt x="123342" y="34614"/>
                    <a:pt x="149271" y="35143"/>
                  </a:cubicBezTo>
                  <a:cubicBezTo>
                    <a:pt x="175200" y="35672"/>
                    <a:pt x="133396" y="747"/>
                    <a:pt x="155621" y="3393"/>
                  </a:cubicBezTo>
                  <a:cubicBezTo>
                    <a:pt x="177846" y="6039"/>
                    <a:pt x="265688" y="47314"/>
                    <a:pt x="282621" y="51018"/>
                  </a:cubicBezTo>
                  <a:cubicBezTo>
                    <a:pt x="299554" y="54722"/>
                    <a:pt x="274154" y="31439"/>
                    <a:pt x="257221" y="25618"/>
                  </a:cubicBezTo>
                  <a:cubicBezTo>
                    <a:pt x="240288" y="19797"/>
                    <a:pt x="201658" y="17151"/>
                    <a:pt x="181021" y="16093"/>
                  </a:cubicBezTo>
                  <a:cubicBezTo>
                    <a:pt x="160384" y="15035"/>
                    <a:pt x="158267" y="18739"/>
                    <a:pt x="133396" y="19268"/>
                  </a:cubicBezTo>
                  <a:cubicBezTo>
                    <a:pt x="108525" y="19797"/>
                    <a:pt x="-2600" y="-2428"/>
                    <a:pt x="46" y="21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フリーフォーム 2">
              <a:extLst>
                <a:ext uri="{FF2B5EF4-FFF2-40B4-BE49-F238E27FC236}">
                  <a16:creationId xmlns:a16="http://schemas.microsoft.com/office/drawing/2014/main" id="{9D04DF3A-F58B-35C3-4DD0-74F849CEF815}"/>
                </a:ext>
              </a:extLst>
            </p:cNvPr>
            <p:cNvSpPr/>
            <p:nvPr/>
          </p:nvSpPr>
          <p:spPr>
            <a:xfrm>
              <a:off x="4732618" y="3994109"/>
              <a:ext cx="339056" cy="19469"/>
            </a:xfrm>
            <a:custGeom>
              <a:avLst/>
              <a:gdLst>
                <a:gd name="connsiteX0" fmla="*/ 1307 w 339056"/>
                <a:gd name="connsiteY0" fmla="*/ 19091 h 19469"/>
                <a:gd name="connsiteX1" fmla="*/ 182282 w 339056"/>
                <a:gd name="connsiteY1" fmla="*/ 3216 h 19469"/>
                <a:gd name="connsiteX2" fmla="*/ 331507 w 339056"/>
                <a:gd name="connsiteY2" fmla="*/ 12741 h 19469"/>
                <a:gd name="connsiteX3" fmla="*/ 318807 w 339056"/>
                <a:gd name="connsiteY3" fmla="*/ 12741 h 19469"/>
                <a:gd name="connsiteX4" fmla="*/ 334682 w 339056"/>
                <a:gd name="connsiteY4" fmla="*/ 19091 h 19469"/>
                <a:gd name="connsiteX5" fmla="*/ 280707 w 339056"/>
                <a:gd name="connsiteY5" fmla="*/ 41 h 19469"/>
                <a:gd name="connsiteX6" fmla="*/ 1307 w 339056"/>
                <a:gd name="connsiteY6" fmla="*/ 19091 h 1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056" h="19469">
                  <a:moveTo>
                    <a:pt x="1307" y="19091"/>
                  </a:moveTo>
                  <a:cubicBezTo>
                    <a:pt x="-15097" y="19620"/>
                    <a:pt x="127249" y="4274"/>
                    <a:pt x="182282" y="3216"/>
                  </a:cubicBezTo>
                  <a:cubicBezTo>
                    <a:pt x="237315" y="2158"/>
                    <a:pt x="308753" y="11154"/>
                    <a:pt x="331507" y="12741"/>
                  </a:cubicBezTo>
                  <a:cubicBezTo>
                    <a:pt x="354261" y="14328"/>
                    <a:pt x="318278" y="11683"/>
                    <a:pt x="318807" y="12741"/>
                  </a:cubicBezTo>
                  <a:cubicBezTo>
                    <a:pt x="319336" y="13799"/>
                    <a:pt x="341032" y="21208"/>
                    <a:pt x="334682" y="19091"/>
                  </a:cubicBezTo>
                  <a:cubicBezTo>
                    <a:pt x="328332" y="16974"/>
                    <a:pt x="330449" y="1099"/>
                    <a:pt x="280707" y="41"/>
                  </a:cubicBezTo>
                  <a:cubicBezTo>
                    <a:pt x="230965" y="-1017"/>
                    <a:pt x="17711" y="18562"/>
                    <a:pt x="1307" y="1909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0" name="フリーフォーム 1049">
              <a:extLst>
                <a:ext uri="{FF2B5EF4-FFF2-40B4-BE49-F238E27FC236}">
                  <a16:creationId xmlns:a16="http://schemas.microsoft.com/office/drawing/2014/main" id="{7EAAE517-D0E0-3735-E500-BDD4F2AB1749}"/>
                </a:ext>
              </a:extLst>
            </p:cNvPr>
            <p:cNvSpPr/>
            <p:nvPr/>
          </p:nvSpPr>
          <p:spPr>
            <a:xfrm>
              <a:off x="4116026" y="3984470"/>
              <a:ext cx="78429" cy="315571"/>
            </a:xfrm>
            <a:custGeom>
              <a:avLst/>
              <a:gdLst>
                <a:gd name="connsiteX0" fmla="*/ 78149 w 78429"/>
                <a:gd name="connsiteY0" fmla="*/ 155 h 315571"/>
                <a:gd name="connsiteX1" fmla="*/ 27349 w 78429"/>
                <a:gd name="connsiteY1" fmla="*/ 152555 h 315571"/>
                <a:gd name="connsiteX2" fmla="*/ 17824 w 78429"/>
                <a:gd name="connsiteY2" fmla="*/ 308130 h 315571"/>
                <a:gd name="connsiteX3" fmla="*/ 17824 w 78429"/>
                <a:gd name="connsiteY3" fmla="*/ 279555 h 315571"/>
                <a:gd name="connsiteX4" fmla="*/ 1949 w 78429"/>
                <a:gd name="connsiteY4" fmla="*/ 181130 h 315571"/>
                <a:gd name="connsiteX5" fmla="*/ 78149 w 78429"/>
                <a:gd name="connsiteY5" fmla="*/ 155 h 31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9" h="315571">
                  <a:moveTo>
                    <a:pt x="78149" y="155"/>
                  </a:moveTo>
                  <a:cubicBezTo>
                    <a:pt x="82382" y="-4607"/>
                    <a:pt x="37403" y="101226"/>
                    <a:pt x="27349" y="152555"/>
                  </a:cubicBezTo>
                  <a:cubicBezTo>
                    <a:pt x="17295" y="203884"/>
                    <a:pt x="19411" y="286963"/>
                    <a:pt x="17824" y="308130"/>
                  </a:cubicBezTo>
                  <a:cubicBezTo>
                    <a:pt x="16237" y="329297"/>
                    <a:pt x="20470" y="300722"/>
                    <a:pt x="17824" y="279555"/>
                  </a:cubicBezTo>
                  <a:cubicBezTo>
                    <a:pt x="15178" y="258388"/>
                    <a:pt x="-6518" y="223992"/>
                    <a:pt x="1949" y="181130"/>
                  </a:cubicBezTo>
                  <a:cubicBezTo>
                    <a:pt x="10416" y="138268"/>
                    <a:pt x="73916" y="4917"/>
                    <a:pt x="78149" y="15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1" name="フリーフォーム 1050">
              <a:extLst>
                <a:ext uri="{FF2B5EF4-FFF2-40B4-BE49-F238E27FC236}">
                  <a16:creationId xmlns:a16="http://schemas.microsoft.com/office/drawing/2014/main" id="{7BCB8F0C-C6D6-54D9-DD3E-AB3521C5BC48}"/>
                </a:ext>
              </a:extLst>
            </p:cNvPr>
            <p:cNvSpPr/>
            <p:nvPr/>
          </p:nvSpPr>
          <p:spPr>
            <a:xfrm>
              <a:off x="4174860" y="4628153"/>
              <a:ext cx="71312" cy="1049352"/>
            </a:xfrm>
            <a:custGeom>
              <a:avLst/>
              <a:gdLst>
                <a:gd name="connsiteX0" fmla="*/ 16140 w 71312"/>
                <a:gd name="connsiteY0" fmla="*/ 4172 h 1049352"/>
                <a:gd name="connsiteX1" fmla="*/ 265 w 71312"/>
                <a:gd name="connsiteY1" fmla="*/ 286747 h 1049352"/>
                <a:gd name="connsiteX2" fmla="*/ 32015 w 71312"/>
                <a:gd name="connsiteY2" fmla="*/ 607422 h 1049352"/>
                <a:gd name="connsiteX3" fmla="*/ 32015 w 71312"/>
                <a:gd name="connsiteY3" fmla="*/ 562972 h 1049352"/>
                <a:gd name="connsiteX4" fmla="*/ 66940 w 71312"/>
                <a:gd name="connsiteY4" fmla="*/ 1016997 h 1049352"/>
                <a:gd name="connsiteX5" fmla="*/ 63765 w 71312"/>
                <a:gd name="connsiteY5" fmla="*/ 956672 h 1049352"/>
                <a:gd name="connsiteX6" fmla="*/ 3440 w 71312"/>
                <a:gd name="connsiteY6" fmla="*/ 508997 h 1049352"/>
                <a:gd name="connsiteX7" fmla="*/ 16140 w 71312"/>
                <a:gd name="connsiteY7" fmla="*/ 4172 h 104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12" h="1049352">
                  <a:moveTo>
                    <a:pt x="16140" y="4172"/>
                  </a:moveTo>
                  <a:cubicBezTo>
                    <a:pt x="15611" y="-32870"/>
                    <a:pt x="-2381" y="186205"/>
                    <a:pt x="265" y="286747"/>
                  </a:cubicBezTo>
                  <a:cubicBezTo>
                    <a:pt x="2911" y="387289"/>
                    <a:pt x="26723" y="561385"/>
                    <a:pt x="32015" y="607422"/>
                  </a:cubicBezTo>
                  <a:cubicBezTo>
                    <a:pt x="37307" y="653460"/>
                    <a:pt x="26194" y="494710"/>
                    <a:pt x="32015" y="562972"/>
                  </a:cubicBezTo>
                  <a:cubicBezTo>
                    <a:pt x="37836" y="631234"/>
                    <a:pt x="61648" y="951380"/>
                    <a:pt x="66940" y="1016997"/>
                  </a:cubicBezTo>
                  <a:cubicBezTo>
                    <a:pt x="72232" y="1082614"/>
                    <a:pt x="74348" y="1041339"/>
                    <a:pt x="63765" y="956672"/>
                  </a:cubicBezTo>
                  <a:cubicBezTo>
                    <a:pt x="53182" y="872005"/>
                    <a:pt x="12436" y="662455"/>
                    <a:pt x="3440" y="508997"/>
                  </a:cubicBezTo>
                  <a:cubicBezTo>
                    <a:pt x="-5556" y="355539"/>
                    <a:pt x="16669" y="41214"/>
                    <a:pt x="16140" y="41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2" name="フリーフォーム 1051">
              <a:extLst>
                <a:ext uri="{FF2B5EF4-FFF2-40B4-BE49-F238E27FC236}">
                  <a16:creationId xmlns:a16="http://schemas.microsoft.com/office/drawing/2014/main" id="{ABE0EFA5-5472-0502-D684-41876A10D89B}"/>
                </a:ext>
              </a:extLst>
            </p:cNvPr>
            <p:cNvSpPr/>
            <p:nvPr/>
          </p:nvSpPr>
          <p:spPr>
            <a:xfrm>
              <a:off x="4311565" y="5835647"/>
              <a:ext cx="568105" cy="640180"/>
            </a:xfrm>
            <a:custGeom>
              <a:avLst/>
              <a:gdLst>
                <a:gd name="connsiteX0" fmla="*/ 85 w 568105"/>
                <a:gd name="connsiteY0" fmla="*/ 3 h 640180"/>
                <a:gd name="connsiteX1" fmla="*/ 225510 w 568105"/>
                <a:gd name="connsiteY1" fmla="*/ 323853 h 640180"/>
                <a:gd name="connsiteX2" fmla="*/ 225510 w 568105"/>
                <a:gd name="connsiteY2" fmla="*/ 314328 h 640180"/>
                <a:gd name="connsiteX3" fmla="*/ 549360 w 568105"/>
                <a:gd name="connsiteY3" fmla="*/ 619128 h 640180"/>
                <a:gd name="connsiteX4" fmla="*/ 501735 w 568105"/>
                <a:gd name="connsiteY4" fmla="*/ 587378 h 640180"/>
                <a:gd name="connsiteX5" fmla="*/ 273135 w 568105"/>
                <a:gd name="connsiteY5" fmla="*/ 374653 h 640180"/>
                <a:gd name="connsiteX6" fmla="*/ 200110 w 568105"/>
                <a:gd name="connsiteY6" fmla="*/ 317503 h 640180"/>
                <a:gd name="connsiteX7" fmla="*/ 85 w 568105"/>
                <a:gd name="connsiteY7" fmla="*/ 3 h 64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8105" h="640180">
                  <a:moveTo>
                    <a:pt x="85" y="3"/>
                  </a:moveTo>
                  <a:cubicBezTo>
                    <a:pt x="4318" y="1061"/>
                    <a:pt x="225510" y="323853"/>
                    <a:pt x="225510" y="323853"/>
                  </a:cubicBezTo>
                  <a:cubicBezTo>
                    <a:pt x="263081" y="376241"/>
                    <a:pt x="171535" y="265116"/>
                    <a:pt x="225510" y="314328"/>
                  </a:cubicBezTo>
                  <a:cubicBezTo>
                    <a:pt x="279485" y="363540"/>
                    <a:pt x="503323" y="573620"/>
                    <a:pt x="549360" y="619128"/>
                  </a:cubicBezTo>
                  <a:cubicBezTo>
                    <a:pt x="595397" y="664636"/>
                    <a:pt x="547772" y="628124"/>
                    <a:pt x="501735" y="587378"/>
                  </a:cubicBezTo>
                  <a:cubicBezTo>
                    <a:pt x="455698" y="546632"/>
                    <a:pt x="323406" y="419632"/>
                    <a:pt x="273135" y="374653"/>
                  </a:cubicBezTo>
                  <a:cubicBezTo>
                    <a:pt x="222864" y="329674"/>
                    <a:pt x="250910" y="376240"/>
                    <a:pt x="200110" y="317503"/>
                  </a:cubicBezTo>
                  <a:cubicBezTo>
                    <a:pt x="149310" y="258766"/>
                    <a:pt x="-4148" y="-1055"/>
                    <a:pt x="85" y="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3" name="フリーフォーム 1052">
              <a:extLst>
                <a:ext uri="{FF2B5EF4-FFF2-40B4-BE49-F238E27FC236}">
                  <a16:creationId xmlns:a16="http://schemas.microsoft.com/office/drawing/2014/main" id="{FD82993C-98AC-A361-3BE1-ED6FE01170BF}"/>
                </a:ext>
              </a:extLst>
            </p:cNvPr>
            <p:cNvSpPr/>
            <p:nvPr/>
          </p:nvSpPr>
          <p:spPr>
            <a:xfrm>
              <a:off x="7165906" y="5299041"/>
              <a:ext cx="44525" cy="285840"/>
            </a:xfrm>
            <a:custGeom>
              <a:avLst/>
              <a:gdLst>
                <a:gd name="connsiteX0" fmla="*/ 12769 w 44525"/>
                <a:gd name="connsiteY0" fmla="*/ 34 h 285840"/>
                <a:gd name="connsiteX1" fmla="*/ 41344 w 44525"/>
                <a:gd name="connsiteY1" fmla="*/ 136559 h 285840"/>
                <a:gd name="connsiteX2" fmla="*/ 69 w 44525"/>
                <a:gd name="connsiteY2" fmla="*/ 282609 h 285840"/>
                <a:gd name="connsiteX3" fmla="*/ 31819 w 44525"/>
                <a:gd name="connsiteY3" fmla="*/ 228634 h 285840"/>
                <a:gd name="connsiteX4" fmla="*/ 44519 w 44525"/>
                <a:gd name="connsiteY4" fmla="*/ 123859 h 285840"/>
                <a:gd name="connsiteX5" fmla="*/ 12769 w 44525"/>
                <a:gd name="connsiteY5" fmla="*/ 34 h 28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25" h="285840">
                  <a:moveTo>
                    <a:pt x="12769" y="34"/>
                  </a:moveTo>
                  <a:cubicBezTo>
                    <a:pt x="12240" y="2151"/>
                    <a:pt x="43461" y="89463"/>
                    <a:pt x="41344" y="136559"/>
                  </a:cubicBezTo>
                  <a:cubicBezTo>
                    <a:pt x="39227" y="183655"/>
                    <a:pt x="1656" y="267263"/>
                    <a:pt x="69" y="282609"/>
                  </a:cubicBezTo>
                  <a:cubicBezTo>
                    <a:pt x="-1519" y="297955"/>
                    <a:pt x="24411" y="255092"/>
                    <a:pt x="31819" y="228634"/>
                  </a:cubicBezTo>
                  <a:cubicBezTo>
                    <a:pt x="39227" y="202176"/>
                    <a:pt x="43990" y="155080"/>
                    <a:pt x="44519" y="123859"/>
                  </a:cubicBezTo>
                  <a:cubicBezTo>
                    <a:pt x="45048" y="92638"/>
                    <a:pt x="13298" y="-2083"/>
                    <a:pt x="12769" y="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4" name="フリーフォーム 1053">
              <a:extLst>
                <a:ext uri="{FF2B5EF4-FFF2-40B4-BE49-F238E27FC236}">
                  <a16:creationId xmlns:a16="http://schemas.microsoft.com/office/drawing/2014/main" id="{D248A7D0-CC34-813C-64B2-F88A02E63781}"/>
                </a:ext>
              </a:extLst>
            </p:cNvPr>
            <p:cNvSpPr/>
            <p:nvPr/>
          </p:nvSpPr>
          <p:spPr>
            <a:xfrm>
              <a:off x="6947105" y="5393312"/>
              <a:ext cx="92428" cy="233450"/>
            </a:xfrm>
            <a:custGeom>
              <a:avLst/>
              <a:gdLst>
                <a:gd name="connsiteX0" fmla="*/ 400 w 92428"/>
                <a:gd name="connsiteY0" fmla="*/ 1164 h 233450"/>
                <a:gd name="connsiteX1" fmla="*/ 63295 w 92428"/>
                <a:gd name="connsiteY1" fmla="*/ 122117 h 233450"/>
                <a:gd name="connsiteX2" fmla="*/ 24590 w 92428"/>
                <a:gd name="connsiteY2" fmla="*/ 233393 h 233450"/>
                <a:gd name="connsiteX3" fmla="*/ 92324 w 92428"/>
                <a:gd name="connsiteY3" fmla="*/ 107602 h 233450"/>
                <a:gd name="connsiteX4" fmla="*/ 39105 w 92428"/>
                <a:gd name="connsiteY4" fmla="*/ 64059 h 233450"/>
                <a:gd name="connsiteX5" fmla="*/ 400 w 92428"/>
                <a:gd name="connsiteY5" fmla="*/ 1164 h 2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28" h="233450">
                  <a:moveTo>
                    <a:pt x="400" y="1164"/>
                  </a:moveTo>
                  <a:cubicBezTo>
                    <a:pt x="4432" y="10840"/>
                    <a:pt x="59263" y="83412"/>
                    <a:pt x="63295" y="122117"/>
                  </a:cubicBezTo>
                  <a:cubicBezTo>
                    <a:pt x="67327" y="160822"/>
                    <a:pt x="19752" y="235812"/>
                    <a:pt x="24590" y="233393"/>
                  </a:cubicBezTo>
                  <a:cubicBezTo>
                    <a:pt x="29428" y="230974"/>
                    <a:pt x="89905" y="135824"/>
                    <a:pt x="92324" y="107602"/>
                  </a:cubicBezTo>
                  <a:cubicBezTo>
                    <a:pt x="94743" y="79380"/>
                    <a:pt x="54426" y="83411"/>
                    <a:pt x="39105" y="64059"/>
                  </a:cubicBezTo>
                  <a:cubicBezTo>
                    <a:pt x="23784" y="44707"/>
                    <a:pt x="-3632" y="-8512"/>
                    <a:pt x="400" y="11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5" name="フリーフォーム 1054">
              <a:extLst>
                <a:ext uri="{FF2B5EF4-FFF2-40B4-BE49-F238E27FC236}">
                  <a16:creationId xmlns:a16="http://schemas.microsoft.com/office/drawing/2014/main" id="{C7EA4B2D-E0AA-1591-B67F-074B58E84C90}"/>
                </a:ext>
              </a:extLst>
            </p:cNvPr>
            <p:cNvSpPr/>
            <p:nvPr/>
          </p:nvSpPr>
          <p:spPr>
            <a:xfrm>
              <a:off x="6720047" y="6381301"/>
              <a:ext cx="165995" cy="247251"/>
            </a:xfrm>
            <a:custGeom>
              <a:avLst/>
              <a:gdLst>
                <a:gd name="connsiteX0" fmla="*/ 135534 w 165995"/>
                <a:gd name="connsiteY0" fmla="*/ 9823 h 247251"/>
                <a:gd name="connsiteX1" fmla="*/ 67 w 165995"/>
                <a:gd name="connsiteY1" fmla="*/ 246889 h 247251"/>
                <a:gd name="connsiteX2" fmla="*/ 154886 w 165995"/>
                <a:gd name="connsiteY2" fmla="*/ 63042 h 247251"/>
                <a:gd name="connsiteX3" fmla="*/ 135534 w 165995"/>
                <a:gd name="connsiteY3" fmla="*/ 9823 h 24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995" h="247251">
                  <a:moveTo>
                    <a:pt x="135534" y="9823"/>
                  </a:moveTo>
                  <a:cubicBezTo>
                    <a:pt x="109731" y="40464"/>
                    <a:pt x="-3158" y="238019"/>
                    <a:pt x="67" y="246889"/>
                  </a:cubicBezTo>
                  <a:cubicBezTo>
                    <a:pt x="3292" y="255759"/>
                    <a:pt x="131502" y="99328"/>
                    <a:pt x="154886" y="63042"/>
                  </a:cubicBezTo>
                  <a:cubicBezTo>
                    <a:pt x="178270" y="26756"/>
                    <a:pt x="161337" y="-20818"/>
                    <a:pt x="135534" y="982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6" name="フリーフォーム 1055">
              <a:extLst>
                <a:ext uri="{FF2B5EF4-FFF2-40B4-BE49-F238E27FC236}">
                  <a16:creationId xmlns:a16="http://schemas.microsoft.com/office/drawing/2014/main" id="{0C6B667F-A511-94F9-52E5-81BB75BA4463}"/>
                </a:ext>
              </a:extLst>
            </p:cNvPr>
            <p:cNvSpPr/>
            <p:nvPr/>
          </p:nvSpPr>
          <p:spPr>
            <a:xfrm>
              <a:off x="5648922" y="6463576"/>
              <a:ext cx="578660" cy="116239"/>
            </a:xfrm>
            <a:custGeom>
              <a:avLst/>
              <a:gdLst>
                <a:gd name="connsiteX0" fmla="*/ 1973 w 578660"/>
                <a:gd name="connsiteY0" fmla="*/ 116234 h 116239"/>
                <a:gd name="connsiteX1" fmla="*/ 563192 w 578660"/>
                <a:gd name="connsiteY1" fmla="*/ 9795 h 116239"/>
                <a:gd name="connsiteX2" fmla="*/ 384183 w 578660"/>
                <a:gd name="connsiteY2" fmla="*/ 14634 h 116239"/>
                <a:gd name="connsiteX3" fmla="*/ 1973 w 578660"/>
                <a:gd name="connsiteY3" fmla="*/ 116234 h 11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660" h="116239">
                  <a:moveTo>
                    <a:pt x="1973" y="116234"/>
                  </a:moveTo>
                  <a:cubicBezTo>
                    <a:pt x="31808" y="115428"/>
                    <a:pt x="499490" y="26728"/>
                    <a:pt x="563192" y="9795"/>
                  </a:cubicBezTo>
                  <a:cubicBezTo>
                    <a:pt x="626894" y="-7138"/>
                    <a:pt x="479332" y="120"/>
                    <a:pt x="384183" y="14634"/>
                  </a:cubicBezTo>
                  <a:cubicBezTo>
                    <a:pt x="289034" y="29148"/>
                    <a:pt x="-27862" y="117040"/>
                    <a:pt x="1973" y="1162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7" name="フリーフォーム 1056">
              <a:extLst>
                <a:ext uri="{FF2B5EF4-FFF2-40B4-BE49-F238E27FC236}">
                  <a16:creationId xmlns:a16="http://schemas.microsoft.com/office/drawing/2014/main" id="{BA6DDE6F-DE3C-42BB-5B22-798A1163EAD5}"/>
                </a:ext>
              </a:extLst>
            </p:cNvPr>
            <p:cNvSpPr/>
            <p:nvPr/>
          </p:nvSpPr>
          <p:spPr>
            <a:xfrm>
              <a:off x="6496252" y="5498343"/>
              <a:ext cx="65970" cy="143473"/>
            </a:xfrm>
            <a:custGeom>
              <a:avLst/>
              <a:gdLst>
                <a:gd name="connsiteX0" fmla="*/ 65913 w 65970"/>
                <a:gd name="connsiteY0" fmla="*/ 10 h 143473"/>
                <a:gd name="connsiteX1" fmla="*/ 12124 w 65970"/>
                <a:gd name="connsiteY1" fmla="*/ 95633 h 143473"/>
                <a:gd name="connsiteX2" fmla="*/ 36030 w 65970"/>
                <a:gd name="connsiteY2" fmla="*/ 143445 h 143473"/>
                <a:gd name="connsiteX3" fmla="*/ 172 w 65970"/>
                <a:gd name="connsiteY3" fmla="*/ 89657 h 143473"/>
                <a:gd name="connsiteX4" fmla="*/ 65913 w 65970"/>
                <a:gd name="connsiteY4" fmla="*/ 10 h 14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70" h="143473">
                  <a:moveTo>
                    <a:pt x="65913" y="10"/>
                  </a:moveTo>
                  <a:cubicBezTo>
                    <a:pt x="67905" y="1006"/>
                    <a:pt x="17104" y="71727"/>
                    <a:pt x="12124" y="95633"/>
                  </a:cubicBezTo>
                  <a:cubicBezTo>
                    <a:pt x="7144" y="119539"/>
                    <a:pt x="38022" y="144441"/>
                    <a:pt x="36030" y="143445"/>
                  </a:cubicBezTo>
                  <a:cubicBezTo>
                    <a:pt x="34038" y="142449"/>
                    <a:pt x="-2816" y="110575"/>
                    <a:pt x="172" y="89657"/>
                  </a:cubicBezTo>
                  <a:cubicBezTo>
                    <a:pt x="3160" y="68739"/>
                    <a:pt x="63921" y="-986"/>
                    <a:pt x="65913" y="1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8" name="フリーフォーム 1057">
              <a:extLst>
                <a:ext uri="{FF2B5EF4-FFF2-40B4-BE49-F238E27FC236}">
                  <a16:creationId xmlns:a16="http://schemas.microsoft.com/office/drawing/2014/main" id="{15D8DDB6-3B10-45BD-809D-4528EACBDF94}"/>
                </a:ext>
              </a:extLst>
            </p:cNvPr>
            <p:cNvSpPr/>
            <p:nvPr/>
          </p:nvSpPr>
          <p:spPr>
            <a:xfrm>
              <a:off x="4414066" y="4959442"/>
              <a:ext cx="62325" cy="211765"/>
            </a:xfrm>
            <a:custGeom>
              <a:avLst/>
              <a:gdLst>
                <a:gd name="connsiteX0" fmla="*/ 20475 w 62325"/>
                <a:gd name="connsiteY0" fmla="*/ 1029 h 211765"/>
                <a:gd name="connsiteX1" fmla="*/ 8522 w 62325"/>
                <a:gd name="connsiteY1" fmla="*/ 90676 h 211765"/>
                <a:gd name="connsiteX2" fmla="*/ 62310 w 62325"/>
                <a:gd name="connsiteY2" fmla="*/ 210205 h 211765"/>
                <a:gd name="connsiteX3" fmla="*/ 2546 w 62325"/>
                <a:gd name="connsiteY3" fmla="*/ 150440 h 211765"/>
                <a:gd name="connsiteX4" fmla="*/ 20475 w 62325"/>
                <a:gd name="connsiteY4" fmla="*/ 1029 h 21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25" h="211765">
                  <a:moveTo>
                    <a:pt x="20475" y="1029"/>
                  </a:moveTo>
                  <a:cubicBezTo>
                    <a:pt x="21471" y="-8932"/>
                    <a:pt x="1550" y="55813"/>
                    <a:pt x="8522" y="90676"/>
                  </a:cubicBezTo>
                  <a:cubicBezTo>
                    <a:pt x="15494" y="125539"/>
                    <a:pt x="63306" y="200244"/>
                    <a:pt x="62310" y="210205"/>
                  </a:cubicBezTo>
                  <a:cubicBezTo>
                    <a:pt x="61314" y="220166"/>
                    <a:pt x="13503" y="180322"/>
                    <a:pt x="2546" y="150440"/>
                  </a:cubicBezTo>
                  <a:cubicBezTo>
                    <a:pt x="-8411" y="120558"/>
                    <a:pt x="19479" y="10990"/>
                    <a:pt x="20475" y="102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9" name="フリーフォーム 1058">
              <a:extLst>
                <a:ext uri="{FF2B5EF4-FFF2-40B4-BE49-F238E27FC236}">
                  <a16:creationId xmlns:a16="http://schemas.microsoft.com/office/drawing/2014/main" id="{5571FE2F-6A98-C1DB-D9F4-C3B2D0CEDFFE}"/>
                </a:ext>
              </a:extLst>
            </p:cNvPr>
            <p:cNvSpPr/>
            <p:nvPr/>
          </p:nvSpPr>
          <p:spPr>
            <a:xfrm>
              <a:off x="4972296" y="5318962"/>
              <a:ext cx="78053" cy="233883"/>
            </a:xfrm>
            <a:custGeom>
              <a:avLst/>
              <a:gdLst>
                <a:gd name="connsiteX0" fmla="*/ 128 w 78053"/>
                <a:gd name="connsiteY0" fmla="*/ 97 h 233883"/>
                <a:gd name="connsiteX1" fmla="*/ 59892 w 78053"/>
                <a:gd name="connsiteY1" fmla="*/ 89744 h 233883"/>
                <a:gd name="connsiteX2" fmla="*/ 77822 w 78053"/>
                <a:gd name="connsiteY2" fmla="*/ 155485 h 233883"/>
                <a:gd name="connsiteX3" fmla="*/ 53916 w 78053"/>
                <a:gd name="connsiteY3" fmla="*/ 233179 h 233883"/>
                <a:gd name="connsiteX4" fmla="*/ 77822 w 78053"/>
                <a:gd name="connsiteY4" fmla="*/ 107673 h 233883"/>
                <a:gd name="connsiteX5" fmla="*/ 128 w 78053"/>
                <a:gd name="connsiteY5" fmla="*/ 97 h 23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053" h="233883">
                  <a:moveTo>
                    <a:pt x="128" y="97"/>
                  </a:moveTo>
                  <a:cubicBezTo>
                    <a:pt x="-2860" y="-2891"/>
                    <a:pt x="46943" y="63846"/>
                    <a:pt x="59892" y="89744"/>
                  </a:cubicBezTo>
                  <a:cubicBezTo>
                    <a:pt x="72841" y="115642"/>
                    <a:pt x="78818" y="131579"/>
                    <a:pt x="77822" y="155485"/>
                  </a:cubicBezTo>
                  <a:cubicBezTo>
                    <a:pt x="76826" y="179391"/>
                    <a:pt x="53916" y="241148"/>
                    <a:pt x="53916" y="233179"/>
                  </a:cubicBezTo>
                  <a:cubicBezTo>
                    <a:pt x="53916" y="225210"/>
                    <a:pt x="80810" y="146520"/>
                    <a:pt x="77822" y="107673"/>
                  </a:cubicBezTo>
                  <a:cubicBezTo>
                    <a:pt x="74834" y="68826"/>
                    <a:pt x="3116" y="3085"/>
                    <a:pt x="128" y="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0" name="フリーフォーム 1059">
              <a:extLst>
                <a:ext uri="{FF2B5EF4-FFF2-40B4-BE49-F238E27FC236}">
                  <a16:creationId xmlns:a16="http://schemas.microsoft.com/office/drawing/2014/main" id="{9CE42B04-D179-6040-98A6-AFD4763A0B9E}"/>
                </a:ext>
              </a:extLst>
            </p:cNvPr>
            <p:cNvSpPr/>
            <p:nvPr/>
          </p:nvSpPr>
          <p:spPr>
            <a:xfrm>
              <a:off x="4543593" y="5480183"/>
              <a:ext cx="147936" cy="227419"/>
            </a:xfrm>
            <a:custGeom>
              <a:avLst/>
              <a:gdLst>
                <a:gd name="connsiteX0" fmla="*/ 4501 w 147936"/>
                <a:gd name="connsiteY0" fmla="*/ 241 h 227419"/>
                <a:gd name="connsiteX1" fmla="*/ 58289 w 147936"/>
                <a:gd name="connsiteY1" fmla="*/ 161605 h 227419"/>
                <a:gd name="connsiteX2" fmla="*/ 147936 w 147936"/>
                <a:gd name="connsiteY2" fmla="*/ 227346 h 227419"/>
                <a:gd name="connsiteX3" fmla="*/ 58289 w 147936"/>
                <a:gd name="connsiteY3" fmla="*/ 173558 h 227419"/>
                <a:gd name="connsiteX4" fmla="*/ 10478 w 147936"/>
                <a:gd name="connsiteY4" fmla="*/ 125746 h 227419"/>
                <a:gd name="connsiteX5" fmla="*/ 4501 w 147936"/>
                <a:gd name="connsiteY5" fmla="*/ 241 h 22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36" h="227419">
                  <a:moveTo>
                    <a:pt x="4501" y="241"/>
                  </a:moveTo>
                  <a:cubicBezTo>
                    <a:pt x="12469" y="6217"/>
                    <a:pt x="34383" y="123754"/>
                    <a:pt x="58289" y="161605"/>
                  </a:cubicBezTo>
                  <a:cubicBezTo>
                    <a:pt x="82195" y="199456"/>
                    <a:pt x="147936" y="225354"/>
                    <a:pt x="147936" y="227346"/>
                  </a:cubicBezTo>
                  <a:cubicBezTo>
                    <a:pt x="147936" y="229338"/>
                    <a:pt x="81199" y="190491"/>
                    <a:pt x="58289" y="173558"/>
                  </a:cubicBezTo>
                  <a:cubicBezTo>
                    <a:pt x="35379" y="156625"/>
                    <a:pt x="21435" y="150648"/>
                    <a:pt x="10478" y="125746"/>
                  </a:cubicBezTo>
                  <a:cubicBezTo>
                    <a:pt x="-479" y="100844"/>
                    <a:pt x="-3467" y="-5735"/>
                    <a:pt x="4501" y="2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1" name="フリーフォーム 1060">
              <a:extLst>
                <a:ext uri="{FF2B5EF4-FFF2-40B4-BE49-F238E27FC236}">
                  <a16:creationId xmlns:a16="http://schemas.microsoft.com/office/drawing/2014/main" id="{962DC545-CA58-9CC3-A725-FE608B023900}"/>
                </a:ext>
              </a:extLst>
            </p:cNvPr>
            <p:cNvSpPr/>
            <p:nvPr/>
          </p:nvSpPr>
          <p:spPr>
            <a:xfrm>
              <a:off x="4989739" y="6836879"/>
              <a:ext cx="313656" cy="257452"/>
            </a:xfrm>
            <a:custGeom>
              <a:avLst/>
              <a:gdLst>
                <a:gd name="connsiteX0" fmla="*/ 614 w 313656"/>
                <a:gd name="connsiteY0" fmla="*/ 203 h 257452"/>
                <a:gd name="connsiteX1" fmla="*/ 179908 w 313656"/>
                <a:gd name="connsiteY1" fmla="*/ 125709 h 257452"/>
                <a:gd name="connsiteX2" fmla="*/ 311390 w 313656"/>
                <a:gd name="connsiteY2" fmla="*/ 257192 h 257452"/>
                <a:gd name="connsiteX3" fmla="*/ 245649 w 313656"/>
                <a:gd name="connsiteY3" fmla="*/ 155592 h 257452"/>
                <a:gd name="connsiteX4" fmla="*/ 614 w 313656"/>
                <a:gd name="connsiteY4" fmla="*/ 203 h 25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6" h="257452">
                  <a:moveTo>
                    <a:pt x="614" y="203"/>
                  </a:moveTo>
                  <a:cubicBezTo>
                    <a:pt x="-10343" y="-4778"/>
                    <a:pt x="128112" y="82877"/>
                    <a:pt x="179908" y="125709"/>
                  </a:cubicBezTo>
                  <a:cubicBezTo>
                    <a:pt x="231704" y="168541"/>
                    <a:pt x="300433" y="252211"/>
                    <a:pt x="311390" y="257192"/>
                  </a:cubicBezTo>
                  <a:cubicBezTo>
                    <a:pt x="322347" y="262173"/>
                    <a:pt x="292465" y="194439"/>
                    <a:pt x="245649" y="155592"/>
                  </a:cubicBezTo>
                  <a:cubicBezTo>
                    <a:pt x="198833" y="116745"/>
                    <a:pt x="11571" y="5184"/>
                    <a:pt x="614" y="2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2" name="フリーフォーム 1061">
              <a:extLst>
                <a:ext uri="{FF2B5EF4-FFF2-40B4-BE49-F238E27FC236}">
                  <a16:creationId xmlns:a16="http://schemas.microsoft.com/office/drawing/2014/main" id="{FBA18037-F9D7-3A04-6EAE-CFC31D6E965A}"/>
                </a:ext>
              </a:extLst>
            </p:cNvPr>
            <p:cNvSpPr/>
            <p:nvPr/>
          </p:nvSpPr>
          <p:spPr>
            <a:xfrm>
              <a:off x="5435590" y="6308642"/>
              <a:ext cx="591425" cy="82633"/>
            </a:xfrm>
            <a:custGeom>
              <a:avLst/>
              <a:gdLst>
                <a:gd name="connsiteX0" fmla="*/ 10 w 591425"/>
                <a:gd name="connsiteY0" fmla="*/ 25483 h 82633"/>
                <a:gd name="connsiteX1" fmla="*/ 228610 w 591425"/>
                <a:gd name="connsiteY1" fmla="*/ 73108 h 82633"/>
                <a:gd name="connsiteX2" fmla="*/ 200035 w 591425"/>
                <a:gd name="connsiteY2" fmla="*/ 82633 h 82633"/>
                <a:gd name="connsiteX3" fmla="*/ 422285 w 591425"/>
                <a:gd name="connsiteY3" fmla="*/ 73108 h 82633"/>
                <a:gd name="connsiteX4" fmla="*/ 590560 w 591425"/>
                <a:gd name="connsiteY4" fmla="*/ 54058 h 82633"/>
                <a:gd name="connsiteX5" fmla="*/ 485785 w 591425"/>
                <a:gd name="connsiteY5" fmla="*/ 66758 h 82633"/>
                <a:gd name="connsiteX6" fmla="*/ 434985 w 591425"/>
                <a:gd name="connsiteY6" fmla="*/ 47708 h 82633"/>
                <a:gd name="connsiteX7" fmla="*/ 292110 w 591425"/>
                <a:gd name="connsiteY7" fmla="*/ 83 h 82633"/>
                <a:gd name="connsiteX8" fmla="*/ 438160 w 591425"/>
                <a:gd name="connsiteY8" fmla="*/ 60408 h 82633"/>
                <a:gd name="connsiteX9" fmla="*/ 352435 w 591425"/>
                <a:gd name="connsiteY9" fmla="*/ 73108 h 82633"/>
                <a:gd name="connsiteX10" fmla="*/ 276235 w 591425"/>
                <a:gd name="connsiteY10" fmla="*/ 73108 h 82633"/>
                <a:gd name="connsiteX11" fmla="*/ 219085 w 591425"/>
                <a:gd name="connsiteY11" fmla="*/ 66758 h 82633"/>
                <a:gd name="connsiteX12" fmla="*/ 10 w 591425"/>
                <a:gd name="connsiteY12" fmla="*/ 25483 h 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1425" h="82633">
                  <a:moveTo>
                    <a:pt x="10" y="25483"/>
                  </a:moveTo>
                  <a:cubicBezTo>
                    <a:pt x="1598" y="26541"/>
                    <a:pt x="195273" y="63583"/>
                    <a:pt x="228610" y="73108"/>
                  </a:cubicBezTo>
                  <a:cubicBezTo>
                    <a:pt x="261948" y="82633"/>
                    <a:pt x="167756" y="82633"/>
                    <a:pt x="200035" y="82633"/>
                  </a:cubicBezTo>
                  <a:cubicBezTo>
                    <a:pt x="232314" y="82633"/>
                    <a:pt x="357198" y="77870"/>
                    <a:pt x="422285" y="73108"/>
                  </a:cubicBezTo>
                  <a:cubicBezTo>
                    <a:pt x="487372" y="68346"/>
                    <a:pt x="579977" y="55116"/>
                    <a:pt x="590560" y="54058"/>
                  </a:cubicBezTo>
                  <a:cubicBezTo>
                    <a:pt x="601143" y="53000"/>
                    <a:pt x="511714" y="67816"/>
                    <a:pt x="485785" y="66758"/>
                  </a:cubicBezTo>
                  <a:cubicBezTo>
                    <a:pt x="459856" y="65700"/>
                    <a:pt x="467264" y="58821"/>
                    <a:pt x="434985" y="47708"/>
                  </a:cubicBezTo>
                  <a:cubicBezTo>
                    <a:pt x="402706" y="36596"/>
                    <a:pt x="291581" y="-2034"/>
                    <a:pt x="292110" y="83"/>
                  </a:cubicBezTo>
                  <a:cubicBezTo>
                    <a:pt x="292639" y="2200"/>
                    <a:pt x="428106" y="48237"/>
                    <a:pt x="438160" y="60408"/>
                  </a:cubicBezTo>
                  <a:cubicBezTo>
                    <a:pt x="448214" y="72579"/>
                    <a:pt x="379423" y="70991"/>
                    <a:pt x="352435" y="73108"/>
                  </a:cubicBezTo>
                  <a:cubicBezTo>
                    <a:pt x="325448" y="75225"/>
                    <a:pt x="298460" y="74166"/>
                    <a:pt x="276235" y="73108"/>
                  </a:cubicBezTo>
                  <a:cubicBezTo>
                    <a:pt x="254010" y="72050"/>
                    <a:pt x="258243" y="73637"/>
                    <a:pt x="219085" y="66758"/>
                  </a:cubicBezTo>
                  <a:cubicBezTo>
                    <a:pt x="179927" y="59879"/>
                    <a:pt x="-1578" y="24425"/>
                    <a:pt x="10" y="254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3" name="フリーフォーム 1062">
              <a:extLst>
                <a:ext uri="{FF2B5EF4-FFF2-40B4-BE49-F238E27FC236}">
                  <a16:creationId xmlns:a16="http://schemas.microsoft.com/office/drawing/2014/main" id="{25F2BC53-557A-F448-6A05-D406A7A1F2F8}"/>
                </a:ext>
              </a:extLst>
            </p:cNvPr>
            <p:cNvSpPr/>
            <p:nvPr/>
          </p:nvSpPr>
          <p:spPr>
            <a:xfrm>
              <a:off x="5635322" y="5822892"/>
              <a:ext cx="41791" cy="174739"/>
            </a:xfrm>
            <a:custGeom>
              <a:avLst/>
              <a:gdLst>
                <a:gd name="connsiteX0" fmla="*/ 22528 w 41791"/>
                <a:gd name="connsiteY0" fmla="*/ 58 h 174739"/>
                <a:gd name="connsiteX1" fmla="*/ 303 w 41791"/>
                <a:gd name="connsiteY1" fmla="*/ 82608 h 174739"/>
                <a:gd name="connsiteX2" fmla="*/ 41578 w 41791"/>
                <a:gd name="connsiteY2" fmla="*/ 174683 h 174739"/>
                <a:gd name="connsiteX3" fmla="*/ 16178 w 41791"/>
                <a:gd name="connsiteY3" fmla="*/ 95308 h 174739"/>
                <a:gd name="connsiteX4" fmla="*/ 22528 w 41791"/>
                <a:gd name="connsiteY4" fmla="*/ 58 h 17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91" h="174739">
                  <a:moveTo>
                    <a:pt x="22528" y="58"/>
                  </a:moveTo>
                  <a:cubicBezTo>
                    <a:pt x="19882" y="-2059"/>
                    <a:pt x="-2872" y="53504"/>
                    <a:pt x="303" y="82608"/>
                  </a:cubicBezTo>
                  <a:cubicBezTo>
                    <a:pt x="3478" y="111712"/>
                    <a:pt x="38932" y="172566"/>
                    <a:pt x="41578" y="174683"/>
                  </a:cubicBezTo>
                  <a:cubicBezTo>
                    <a:pt x="44224" y="176800"/>
                    <a:pt x="21470" y="119121"/>
                    <a:pt x="16178" y="95308"/>
                  </a:cubicBezTo>
                  <a:cubicBezTo>
                    <a:pt x="10886" y="71495"/>
                    <a:pt x="25174" y="2175"/>
                    <a:pt x="22528" y="5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4" name="フリーフォーム 1063">
              <a:extLst>
                <a:ext uri="{FF2B5EF4-FFF2-40B4-BE49-F238E27FC236}">
                  <a16:creationId xmlns:a16="http://schemas.microsoft.com/office/drawing/2014/main" id="{AC164B81-739C-3BE1-5F7A-3BF2EB93F7BC}"/>
                </a:ext>
              </a:extLst>
            </p:cNvPr>
            <p:cNvSpPr/>
            <p:nvPr/>
          </p:nvSpPr>
          <p:spPr>
            <a:xfrm>
              <a:off x="5571052" y="5854679"/>
              <a:ext cx="45885" cy="114667"/>
            </a:xfrm>
            <a:custGeom>
              <a:avLst/>
              <a:gdLst>
                <a:gd name="connsiteX0" fmla="*/ 13773 w 45885"/>
                <a:gd name="connsiteY0" fmla="*/ 21 h 114667"/>
                <a:gd name="connsiteX1" fmla="*/ 1073 w 45885"/>
                <a:gd name="connsiteY1" fmla="*/ 57171 h 114667"/>
                <a:gd name="connsiteX2" fmla="*/ 45523 w 45885"/>
                <a:gd name="connsiteY2" fmla="*/ 114321 h 114667"/>
                <a:gd name="connsiteX3" fmla="*/ 23298 w 45885"/>
                <a:gd name="connsiteY3" fmla="*/ 82571 h 114667"/>
                <a:gd name="connsiteX4" fmla="*/ 13773 w 45885"/>
                <a:gd name="connsiteY4" fmla="*/ 63521 h 114667"/>
                <a:gd name="connsiteX5" fmla="*/ 13773 w 45885"/>
                <a:gd name="connsiteY5" fmla="*/ 21 h 1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85" h="114667">
                  <a:moveTo>
                    <a:pt x="13773" y="21"/>
                  </a:moveTo>
                  <a:cubicBezTo>
                    <a:pt x="11656" y="-1037"/>
                    <a:pt x="-4219" y="38121"/>
                    <a:pt x="1073" y="57171"/>
                  </a:cubicBezTo>
                  <a:cubicBezTo>
                    <a:pt x="6365" y="76221"/>
                    <a:pt x="41819" y="110088"/>
                    <a:pt x="45523" y="114321"/>
                  </a:cubicBezTo>
                  <a:cubicBezTo>
                    <a:pt x="49227" y="118554"/>
                    <a:pt x="23298" y="82571"/>
                    <a:pt x="23298" y="82571"/>
                  </a:cubicBezTo>
                  <a:cubicBezTo>
                    <a:pt x="18006" y="74104"/>
                    <a:pt x="15361" y="73046"/>
                    <a:pt x="13773" y="63521"/>
                  </a:cubicBezTo>
                  <a:cubicBezTo>
                    <a:pt x="12185" y="53996"/>
                    <a:pt x="15890" y="1079"/>
                    <a:pt x="13773" y="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5" name="フリーフォーム 1064">
              <a:extLst>
                <a:ext uri="{FF2B5EF4-FFF2-40B4-BE49-F238E27FC236}">
                  <a16:creationId xmlns:a16="http://schemas.microsoft.com/office/drawing/2014/main" id="{C44CBB1C-EC91-081F-47BE-56FCA44CFD47}"/>
                </a:ext>
              </a:extLst>
            </p:cNvPr>
            <p:cNvSpPr/>
            <p:nvPr/>
          </p:nvSpPr>
          <p:spPr>
            <a:xfrm>
              <a:off x="5178193" y="6036579"/>
              <a:ext cx="222883" cy="85078"/>
            </a:xfrm>
            <a:custGeom>
              <a:avLst/>
              <a:gdLst>
                <a:gd name="connsiteX0" fmla="*/ 232 w 222883"/>
                <a:gd name="connsiteY0" fmla="*/ 84821 h 85078"/>
                <a:gd name="connsiteX1" fmla="*/ 212957 w 222883"/>
                <a:gd name="connsiteY1" fmla="*/ 2271 h 85078"/>
                <a:gd name="connsiteX2" fmla="*/ 171682 w 222883"/>
                <a:gd name="connsiteY2" fmla="*/ 27671 h 85078"/>
                <a:gd name="connsiteX3" fmla="*/ 232 w 222883"/>
                <a:gd name="connsiteY3" fmla="*/ 84821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883" h="85078">
                  <a:moveTo>
                    <a:pt x="232" y="84821"/>
                  </a:moveTo>
                  <a:cubicBezTo>
                    <a:pt x="7111" y="80588"/>
                    <a:pt x="184382" y="11796"/>
                    <a:pt x="212957" y="2271"/>
                  </a:cubicBezTo>
                  <a:cubicBezTo>
                    <a:pt x="241532" y="-7254"/>
                    <a:pt x="202374" y="15500"/>
                    <a:pt x="171682" y="27671"/>
                  </a:cubicBezTo>
                  <a:cubicBezTo>
                    <a:pt x="140990" y="39842"/>
                    <a:pt x="-6647" y="89054"/>
                    <a:pt x="232" y="848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6" name="フリーフォーム 1065">
              <a:extLst>
                <a:ext uri="{FF2B5EF4-FFF2-40B4-BE49-F238E27FC236}">
                  <a16:creationId xmlns:a16="http://schemas.microsoft.com/office/drawing/2014/main" id="{3332B629-1271-A255-9D95-C26FF719D668}"/>
                </a:ext>
              </a:extLst>
            </p:cNvPr>
            <p:cNvSpPr/>
            <p:nvPr/>
          </p:nvSpPr>
          <p:spPr>
            <a:xfrm>
              <a:off x="5183248" y="5765628"/>
              <a:ext cx="87306" cy="88640"/>
            </a:xfrm>
            <a:custGeom>
              <a:avLst/>
              <a:gdLst>
                <a:gd name="connsiteX0" fmla="*/ 87252 w 87306"/>
                <a:gd name="connsiteY0" fmla="*/ 172 h 88640"/>
                <a:gd name="connsiteX1" fmla="*/ 4702 w 87306"/>
                <a:gd name="connsiteY1" fmla="*/ 85897 h 88640"/>
                <a:gd name="connsiteX2" fmla="*/ 17402 w 87306"/>
                <a:gd name="connsiteY2" fmla="*/ 63672 h 88640"/>
                <a:gd name="connsiteX3" fmla="*/ 87252 w 87306"/>
                <a:gd name="connsiteY3" fmla="*/ 172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06" h="88640">
                  <a:moveTo>
                    <a:pt x="87252" y="172"/>
                  </a:moveTo>
                  <a:cubicBezTo>
                    <a:pt x="85135" y="3876"/>
                    <a:pt x="16344" y="75314"/>
                    <a:pt x="4702" y="85897"/>
                  </a:cubicBezTo>
                  <a:cubicBezTo>
                    <a:pt x="-6940" y="96480"/>
                    <a:pt x="5231" y="73726"/>
                    <a:pt x="17402" y="63672"/>
                  </a:cubicBezTo>
                  <a:cubicBezTo>
                    <a:pt x="29573" y="53618"/>
                    <a:pt x="89369" y="-3532"/>
                    <a:pt x="87252" y="1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7" name="フリーフォーム 1066">
              <a:extLst>
                <a:ext uri="{FF2B5EF4-FFF2-40B4-BE49-F238E27FC236}">
                  <a16:creationId xmlns:a16="http://schemas.microsoft.com/office/drawing/2014/main" id="{A819BE31-A961-DE5D-68E1-3554FD805B6D}"/>
                </a:ext>
              </a:extLst>
            </p:cNvPr>
            <p:cNvSpPr/>
            <p:nvPr/>
          </p:nvSpPr>
          <p:spPr>
            <a:xfrm>
              <a:off x="6064237" y="5921072"/>
              <a:ext cx="81506" cy="71492"/>
            </a:xfrm>
            <a:custGeom>
              <a:avLst/>
              <a:gdLst>
                <a:gd name="connsiteX0" fmla="*/ 13 w 81506"/>
                <a:gd name="connsiteY0" fmla="*/ 303 h 71492"/>
                <a:gd name="connsiteX1" fmla="*/ 76213 w 81506"/>
                <a:gd name="connsiteY1" fmla="*/ 70153 h 71492"/>
                <a:gd name="connsiteX2" fmla="*/ 69863 w 81506"/>
                <a:gd name="connsiteY2" fmla="*/ 44753 h 71492"/>
                <a:gd name="connsiteX3" fmla="*/ 13 w 81506"/>
                <a:gd name="connsiteY3" fmla="*/ 303 h 7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506" h="71492">
                  <a:moveTo>
                    <a:pt x="13" y="303"/>
                  </a:moveTo>
                  <a:cubicBezTo>
                    <a:pt x="1071" y="4536"/>
                    <a:pt x="64571" y="62745"/>
                    <a:pt x="76213" y="70153"/>
                  </a:cubicBezTo>
                  <a:cubicBezTo>
                    <a:pt x="87855" y="77561"/>
                    <a:pt x="77801" y="52161"/>
                    <a:pt x="69863" y="44753"/>
                  </a:cubicBezTo>
                  <a:cubicBezTo>
                    <a:pt x="61926" y="37345"/>
                    <a:pt x="-1045" y="-3930"/>
                    <a:pt x="13" y="3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8" name="フリーフォーム 1067">
              <a:extLst>
                <a:ext uri="{FF2B5EF4-FFF2-40B4-BE49-F238E27FC236}">
                  <a16:creationId xmlns:a16="http://schemas.microsoft.com/office/drawing/2014/main" id="{A6B2778C-F276-5439-3611-354762ED4B98}"/>
                </a:ext>
              </a:extLst>
            </p:cNvPr>
            <p:cNvSpPr/>
            <p:nvPr/>
          </p:nvSpPr>
          <p:spPr>
            <a:xfrm>
              <a:off x="5211762" y="6625961"/>
              <a:ext cx="448100" cy="102169"/>
            </a:xfrm>
            <a:custGeom>
              <a:avLst/>
              <a:gdLst>
                <a:gd name="connsiteX0" fmla="*/ 1588 w 448100"/>
                <a:gd name="connsiteY0" fmla="*/ 264 h 102169"/>
                <a:gd name="connsiteX1" fmla="*/ 188913 w 448100"/>
                <a:gd name="connsiteY1" fmla="*/ 70114 h 102169"/>
                <a:gd name="connsiteX2" fmla="*/ 446088 w 448100"/>
                <a:gd name="connsiteY2" fmla="*/ 82814 h 102169"/>
                <a:gd name="connsiteX3" fmla="*/ 293688 w 448100"/>
                <a:gd name="connsiteY3" fmla="*/ 98689 h 102169"/>
                <a:gd name="connsiteX4" fmla="*/ 1588 w 448100"/>
                <a:gd name="connsiteY4" fmla="*/ 264 h 10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100" h="102169">
                  <a:moveTo>
                    <a:pt x="1588" y="264"/>
                  </a:moveTo>
                  <a:cubicBezTo>
                    <a:pt x="-15875" y="-4499"/>
                    <a:pt x="114830" y="56356"/>
                    <a:pt x="188913" y="70114"/>
                  </a:cubicBezTo>
                  <a:cubicBezTo>
                    <a:pt x="262996" y="83872"/>
                    <a:pt x="428625" y="78051"/>
                    <a:pt x="446088" y="82814"/>
                  </a:cubicBezTo>
                  <a:cubicBezTo>
                    <a:pt x="463551" y="87577"/>
                    <a:pt x="363538" y="110860"/>
                    <a:pt x="293688" y="98689"/>
                  </a:cubicBezTo>
                  <a:cubicBezTo>
                    <a:pt x="223838" y="86518"/>
                    <a:pt x="19051" y="5027"/>
                    <a:pt x="1588" y="2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9" name="フリーフォーム 1068">
              <a:extLst>
                <a:ext uri="{FF2B5EF4-FFF2-40B4-BE49-F238E27FC236}">
                  <a16:creationId xmlns:a16="http://schemas.microsoft.com/office/drawing/2014/main" id="{1A2BD408-1DDF-52CD-7638-C1F363B96590}"/>
                </a:ext>
              </a:extLst>
            </p:cNvPr>
            <p:cNvSpPr/>
            <p:nvPr/>
          </p:nvSpPr>
          <p:spPr>
            <a:xfrm>
              <a:off x="5539684" y="6968321"/>
              <a:ext cx="669167" cy="242808"/>
            </a:xfrm>
            <a:custGeom>
              <a:avLst/>
              <a:gdLst>
                <a:gd name="connsiteX0" fmla="*/ 691 w 669167"/>
                <a:gd name="connsiteY0" fmla="*/ 242104 h 242808"/>
                <a:gd name="connsiteX1" fmla="*/ 375341 w 669167"/>
                <a:gd name="connsiteY1" fmla="*/ 140504 h 242808"/>
                <a:gd name="connsiteX2" fmla="*/ 667441 w 669167"/>
                <a:gd name="connsiteY2" fmla="*/ 804 h 242808"/>
                <a:gd name="connsiteX3" fmla="*/ 473766 w 669167"/>
                <a:gd name="connsiteY3" fmla="*/ 89704 h 242808"/>
                <a:gd name="connsiteX4" fmla="*/ 691 w 669167"/>
                <a:gd name="connsiteY4" fmla="*/ 242104 h 24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167" h="242808">
                  <a:moveTo>
                    <a:pt x="691" y="242104"/>
                  </a:moveTo>
                  <a:cubicBezTo>
                    <a:pt x="-15713" y="250571"/>
                    <a:pt x="264216" y="180721"/>
                    <a:pt x="375341" y="140504"/>
                  </a:cubicBezTo>
                  <a:cubicBezTo>
                    <a:pt x="486466" y="100287"/>
                    <a:pt x="651037" y="9271"/>
                    <a:pt x="667441" y="804"/>
                  </a:cubicBezTo>
                  <a:cubicBezTo>
                    <a:pt x="683845" y="-7663"/>
                    <a:pt x="580658" y="52662"/>
                    <a:pt x="473766" y="89704"/>
                  </a:cubicBezTo>
                  <a:cubicBezTo>
                    <a:pt x="366874" y="126746"/>
                    <a:pt x="17095" y="233637"/>
                    <a:pt x="691" y="2421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0" name="フリーフォーム 1069">
              <a:extLst>
                <a:ext uri="{FF2B5EF4-FFF2-40B4-BE49-F238E27FC236}">
                  <a16:creationId xmlns:a16="http://schemas.microsoft.com/office/drawing/2014/main" id="{9FA2A37B-2F4E-CFF1-CEFC-74D482FBF3A5}"/>
                </a:ext>
              </a:extLst>
            </p:cNvPr>
            <p:cNvSpPr/>
            <p:nvPr/>
          </p:nvSpPr>
          <p:spPr>
            <a:xfrm>
              <a:off x="4441258" y="4702116"/>
              <a:ext cx="111765" cy="372435"/>
            </a:xfrm>
            <a:custGeom>
              <a:avLst/>
              <a:gdLst>
                <a:gd name="connsiteX0" fmla="*/ 10092 w 111765"/>
                <a:gd name="connsiteY0" fmla="*/ 59 h 372435"/>
                <a:gd name="connsiteX1" fmla="*/ 10092 w 111765"/>
                <a:gd name="connsiteY1" fmla="*/ 114359 h 372435"/>
                <a:gd name="connsiteX2" fmla="*/ 111692 w 111765"/>
                <a:gd name="connsiteY2" fmla="*/ 371534 h 372435"/>
                <a:gd name="connsiteX3" fmla="*/ 25967 w 111765"/>
                <a:gd name="connsiteY3" fmla="*/ 196909 h 372435"/>
                <a:gd name="connsiteX4" fmla="*/ 567 w 111765"/>
                <a:gd name="connsiteY4" fmla="*/ 127059 h 372435"/>
                <a:gd name="connsiteX5" fmla="*/ 10092 w 111765"/>
                <a:gd name="connsiteY5" fmla="*/ 59 h 37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65" h="372435">
                  <a:moveTo>
                    <a:pt x="10092" y="59"/>
                  </a:moveTo>
                  <a:cubicBezTo>
                    <a:pt x="11680" y="-2058"/>
                    <a:pt x="-6841" y="52447"/>
                    <a:pt x="10092" y="114359"/>
                  </a:cubicBezTo>
                  <a:cubicBezTo>
                    <a:pt x="27025" y="176271"/>
                    <a:pt x="109046" y="357776"/>
                    <a:pt x="111692" y="371534"/>
                  </a:cubicBezTo>
                  <a:cubicBezTo>
                    <a:pt x="114338" y="385292"/>
                    <a:pt x="44488" y="237655"/>
                    <a:pt x="25967" y="196909"/>
                  </a:cubicBezTo>
                  <a:cubicBezTo>
                    <a:pt x="7446" y="156163"/>
                    <a:pt x="3742" y="158280"/>
                    <a:pt x="567" y="127059"/>
                  </a:cubicBezTo>
                  <a:cubicBezTo>
                    <a:pt x="-2608" y="95838"/>
                    <a:pt x="8504" y="2176"/>
                    <a:pt x="10092" y="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1" name="フリーフォーム 1070">
              <a:extLst>
                <a:ext uri="{FF2B5EF4-FFF2-40B4-BE49-F238E27FC236}">
                  <a16:creationId xmlns:a16="http://schemas.microsoft.com/office/drawing/2014/main" id="{809495E0-D3F3-679F-6A2D-D306A6B82075}"/>
                </a:ext>
              </a:extLst>
            </p:cNvPr>
            <p:cNvSpPr/>
            <p:nvPr/>
          </p:nvSpPr>
          <p:spPr>
            <a:xfrm>
              <a:off x="5083172" y="5260921"/>
              <a:ext cx="190506" cy="301731"/>
            </a:xfrm>
            <a:custGeom>
              <a:avLst/>
              <a:gdLst>
                <a:gd name="connsiteX0" fmla="*/ 190503 w 190506"/>
                <a:gd name="connsiteY0" fmla="*/ 54 h 301731"/>
                <a:gd name="connsiteX1" fmla="*/ 92078 w 190506"/>
                <a:gd name="connsiteY1" fmla="*/ 155629 h 301731"/>
                <a:gd name="connsiteX2" fmla="*/ 3 w 190506"/>
                <a:gd name="connsiteY2" fmla="*/ 301679 h 301731"/>
                <a:gd name="connsiteX3" fmla="*/ 95253 w 190506"/>
                <a:gd name="connsiteY3" fmla="*/ 139754 h 301731"/>
                <a:gd name="connsiteX4" fmla="*/ 190503 w 190506"/>
                <a:gd name="connsiteY4" fmla="*/ 54 h 30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6" h="301731">
                  <a:moveTo>
                    <a:pt x="190503" y="54"/>
                  </a:moveTo>
                  <a:cubicBezTo>
                    <a:pt x="189974" y="2700"/>
                    <a:pt x="92078" y="155629"/>
                    <a:pt x="92078" y="155629"/>
                  </a:cubicBezTo>
                  <a:cubicBezTo>
                    <a:pt x="60328" y="205900"/>
                    <a:pt x="-526" y="304325"/>
                    <a:pt x="3" y="301679"/>
                  </a:cubicBezTo>
                  <a:cubicBezTo>
                    <a:pt x="532" y="299033"/>
                    <a:pt x="67207" y="187908"/>
                    <a:pt x="95253" y="139754"/>
                  </a:cubicBezTo>
                  <a:cubicBezTo>
                    <a:pt x="123299" y="91600"/>
                    <a:pt x="191032" y="-2592"/>
                    <a:pt x="190503" y="5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2" name="フリーフォーム 1071">
              <a:extLst>
                <a:ext uri="{FF2B5EF4-FFF2-40B4-BE49-F238E27FC236}">
                  <a16:creationId xmlns:a16="http://schemas.microsoft.com/office/drawing/2014/main" id="{AE88E1E4-64DF-E8B5-2937-827CD16EDBD3}"/>
                </a:ext>
              </a:extLst>
            </p:cNvPr>
            <p:cNvSpPr/>
            <p:nvPr/>
          </p:nvSpPr>
          <p:spPr>
            <a:xfrm>
              <a:off x="5111037" y="5060703"/>
              <a:ext cx="268136" cy="128363"/>
            </a:xfrm>
            <a:custGeom>
              <a:avLst/>
              <a:gdLst>
                <a:gd name="connsiteX0" fmla="*/ 713 w 268136"/>
                <a:gd name="connsiteY0" fmla="*/ 127247 h 128363"/>
                <a:gd name="connsiteX1" fmla="*/ 105488 w 268136"/>
                <a:gd name="connsiteY1" fmla="*/ 108197 h 128363"/>
                <a:gd name="connsiteX2" fmla="*/ 267413 w 268136"/>
                <a:gd name="connsiteY2" fmla="*/ 247 h 128363"/>
                <a:gd name="connsiteX3" fmla="*/ 168988 w 268136"/>
                <a:gd name="connsiteY3" fmla="*/ 76447 h 128363"/>
                <a:gd name="connsiteX4" fmla="*/ 156288 w 268136"/>
                <a:gd name="connsiteY4" fmla="*/ 92322 h 128363"/>
                <a:gd name="connsiteX5" fmla="*/ 713 w 268136"/>
                <a:gd name="connsiteY5" fmla="*/ 127247 h 12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136" h="128363">
                  <a:moveTo>
                    <a:pt x="713" y="127247"/>
                  </a:moveTo>
                  <a:cubicBezTo>
                    <a:pt x="-7754" y="129893"/>
                    <a:pt x="61038" y="129364"/>
                    <a:pt x="105488" y="108197"/>
                  </a:cubicBezTo>
                  <a:cubicBezTo>
                    <a:pt x="149938" y="87030"/>
                    <a:pt x="256830" y="5539"/>
                    <a:pt x="267413" y="247"/>
                  </a:cubicBezTo>
                  <a:cubicBezTo>
                    <a:pt x="277996" y="-5045"/>
                    <a:pt x="168988" y="76447"/>
                    <a:pt x="168988" y="76447"/>
                  </a:cubicBezTo>
                  <a:cubicBezTo>
                    <a:pt x="150467" y="91793"/>
                    <a:pt x="178513" y="82797"/>
                    <a:pt x="156288" y="92322"/>
                  </a:cubicBezTo>
                  <a:cubicBezTo>
                    <a:pt x="134063" y="101847"/>
                    <a:pt x="9180" y="124601"/>
                    <a:pt x="713" y="1272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3" name="フリーフォーム 1072">
              <a:extLst>
                <a:ext uri="{FF2B5EF4-FFF2-40B4-BE49-F238E27FC236}">
                  <a16:creationId xmlns:a16="http://schemas.microsoft.com/office/drawing/2014/main" id="{49E791EC-8F70-51C3-B83C-48AE9D88C169}"/>
                </a:ext>
              </a:extLst>
            </p:cNvPr>
            <p:cNvSpPr/>
            <p:nvPr/>
          </p:nvSpPr>
          <p:spPr>
            <a:xfrm>
              <a:off x="6822929" y="5216094"/>
              <a:ext cx="155721" cy="127436"/>
            </a:xfrm>
            <a:custGeom>
              <a:avLst/>
              <a:gdLst>
                <a:gd name="connsiteX0" fmla="*/ 146 w 155721"/>
                <a:gd name="connsiteY0" fmla="*/ 431 h 127436"/>
                <a:gd name="connsiteX1" fmla="*/ 127146 w 155721"/>
                <a:gd name="connsiteY1" fmla="*/ 70281 h 127436"/>
                <a:gd name="connsiteX2" fmla="*/ 155721 w 155721"/>
                <a:gd name="connsiteY2" fmla="*/ 127431 h 127436"/>
                <a:gd name="connsiteX3" fmla="*/ 127146 w 155721"/>
                <a:gd name="connsiteY3" fmla="*/ 67106 h 127436"/>
                <a:gd name="connsiteX4" fmla="*/ 101746 w 155721"/>
                <a:gd name="connsiteY4" fmla="*/ 41706 h 127436"/>
                <a:gd name="connsiteX5" fmla="*/ 146 w 155721"/>
                <a:gd name="connsiteY5" fmla="*/ 431 h 1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721" h="127436">
                  <a:moveTo>
                    <a:pt x="146" y="431"/>
                  </a:moveTo>
                  <a:cubicBezTo>
                    <a:pt x="4379" y="5193"/>
                    <a:pt x="101217" y="49114"/>
                    <a:pt x="127146" y="70281"/>
                  </a:cubicBezTo>
                  <a:cubicBezTo>
                    <a:pt x="153075" y="91448"/>
                    <a:pt x="155721" y="127960"/>
                    <a:pt x="155721" y="127431"/>
                  </a:cubicBezTo>
                  <a:cubicBezTo>
                    <a:pt x="155721" y="126902"/>
                    <a:pt x="136142" y="81393"/>
                    <a:pt x="127146" y="67106"/>
                  </a:cubicBezTo>
                  <a:cubicBezTo>
                    <a:pt x="118150" y="52819"/>
                    <a:pt x="118679" y="51760"/>
                    <a:pt x="101746" y="41706"/>
                  </a:cubicBezTo>
                  <a:cubicBezTo>
                    <a:pt x="84813" y="31652"/>
                    <a:pt x="-4087" y="-4331"/>
                    <a:pt x="146" y="4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4" name="フリーフォーム 1073">
              <a:extLst>
                <a:ext uri="{FF2B5EF4-FFF2-40B4-BE49-F238E27FC236}">
                  <a16:creationId xmlns:a16="http://schemas.microsoft.com/office/drawing/2014/main" id="{00213C66-4ABC-002D-1175-7DB3FB1499E0}"/>
                </a:ext>
              </a:extLst>
            </p:cNvPr>
            <p:cNvSpPr/>
            <p:nvPr/>
          </p:nvSpPr>
          <p:spPr>
            <a:xfrm>
              <a:off x="3688478" y="4402924"/>
              <a:ext cx="62589" cy="505893"/>
            </a:xfrm>
            <a:custGeom>
              <a:avLst/>
              <a:gdLst>
                <a:gd name="connsiteX0" fmla="*/ 4047 w 62589"/>
                <a:gd name="connsiteY0" fmla="*/ 801 h 505893"/>
                <a:gd name="connsiteX1" fmla="*/ 16747 w 62589"/>
                <a:gd name="connsiteY1" fmla="*/ 137326 h 505893"/>
                <a:gd name="connsiteX2" fmla="*/ 58022 w 62589"/>
                <a:gd name="connsiteY2" fmla="*/ 359576 h 505893"/>
                <a:gd name="connsiteX3" fmla="*/ 61197 w 62589"/>
                <a:gd name="connsiteY3" fmla="*/ 505626 h 505893"/>
                <a:gd name="connsiteX4" fmla="*/ 54847 w 62589"/>
                <a:gd name="connsiteY4" fmla="*/ 324651 h 505893"/>
                <a:gd name="connsiteX5" fmla="*/ 4047 w 62589"/>
                <a:gd name="connsiteY5" fmla="*/ 197651 h 505893"/>
                <a:gd name="connsiteX6" fmla="*/ 4047 w 62589"/>
                <a:gd name="connsiteY6" fmla="*/ 801 h 50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89" h="505893">
                  <a:moveTo>
                    <a:pt x="4047" y="801"/>
                  </a:moveTo>
                  <a:cubicBezTo>
                    <a:pt x="6164" y="-9253"/>
                    <a:pt x="7751" y="77530"/>
                    <a:pt x="16747" y="137326"/>
                  </a:cubicBezTo>
                  <a:cubicBezTo>
                    <a:pt x="25743" y="197122"/>
                    <a:pt x="50614" y="298193"/>
                    <a:pt x="58022" y="359576"/>
                  </a:cubicBezTo>
                  <a:cubicBezTo>
                    <a:pt x="65430" y="420959"/>
                    <a:pt x="61726" y="511447"/>
                    <a:pt x="61197" y="505626"/>
                  </a:cubicBezTo>
                  <a:cubicBezTo>
                    <a:pt x="60668" y="499805"/>
                    <a:pt x="64372" y="375980"/>
                    <a:pt x="54847" y="324651"/>
                  </a:cubicBezTo>
                  <a:cubicBezTo>
                    <a:pt x="45322" y="273322"/>
                    <a:pt x="11985" y="248451"/>
                    <a:pt x="4047" y="197651"/>
                  </a:cubicBezTo>
                  <a:cubicBezTo>
                    <a:pt x="-3891" y="146851"/>
                    <a:pt x="1930" y="10855"/>
                    <a:pt x="4047" y="8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5" name="フリーフォーム 1074">
              <a:extLst>
                <a:ext uri="{FF2B5EF4-FFF2-40B4-BE49-F238E27FC236}">
                  <a16:creationId xmlns:a16="http://schemas.microsoft.com/office/drawing/2014/main" id="{34552544-42EA-DF2A-0DCC-EBDBD4CA7C92}"/>
                </a:ext>
              </a:extLst>
            </p:cNvPr>
            <p:cNvSpPr/>
            <p:nvPr/>
          </p:nvSpPr>
          <p:spPr>
            <a:xfrm>
              <a:off x="3733600" y="4743237"/>
              <a:ext cx="82758" cy="419368"/>
            </a:xfrm>
            <a:custGeom>
              <a:avLst/>
              <a:gdLst>
                <a:gd name="connsiteX0" fmla="*/ 28775 w 82758"/>
                <a:gd name="connsiteY0" fmla="*/ 213 h 419368"/>
                <a:gd name="connsiteX1" fmla="*/ 41475 w 82758"/>
                <a:gd name="connsiteY1" fmla="*/ 231988 h 419368"/>
                <a:gd name="connsiteX2" fmla="*/ 82750 w 82758"/>
                <a:gd name="connsiteY2" fmla="*/ 419313 h 419368"/>
                <a:gd name="connsiteX3" fmla="*/ 44650 w 82758"/>
                <a:gd name="connsiteY3" fmla="*/ 251038 h 419368"/>
                <a:gd name="connsiteX4" fmla="*/ 200 w 82758"/>
                <a:gd name="connsiteY4" fmla="*/ 190713 h 419368"/>
                <a:gd name="connsiteX5" fmla="*/ 28775 w 82758"/>
                <a:gd name="connsiteY5" fmla="*/ 213 h 41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58" h="419368">
                  <a:moveTo>
                    <a:pt x="28775" y="213"/>
                  </a:moveTo>
                  <a:cubicBezTo>
                    <a:pt x="35654" y="7092"/>
                    <a:pt x="32479" y="162138"/>
                    <a:pt x="41475" y="231988"/>
                  </a:cubicBezTo>
                  <a:cubicBezTo>
                    <a:pt x="50471" y="301838"/>
                    <a:pt x="82221" y="416138"/>
                    <a:pt x="82750" y="419313"/>
                  </a:cubicBezTo>
                  <a:cubicBezTo>
                    <a:pt x="83279" y="422488"/>
                    <a:pt x="58408" y="289138"/>
                    <a:pt x="44650" y="251038"/>
                  </a:cubicBezTo>
                  <a:cubicBezTo>
                    <a:pt x="30892" y="212938"/>
                    <a:pt x="2846" y="226696"/>
                    <a:pt x="200" y="190713"/>
                  </a:cubicBezTo>
                  <a:cubicBezTo>
                    <a:pt x="-2446" y="154730"/>
                    <a:pt x="21896" y="-6666"/>
                    <a:pt x="28775" y="21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6" name="フリーフォーム 1075">
              <a:extLst>
                <a:ext uri="{FF2B5EF4-FFF2-40B4-BE49-F238E27FC236}">
                  <a16:creationId xmlns:a16="http://schemas.microsoft.com/office/drawing/2014/main" id="{C02ED85D-9B74-93CD-1A78-01B163DA35D5}"/>
                </a:ext>
              </a:extLst>
            </p:cNvPr>
            <p:cNvSpPr/>
            <p:nvPr/>
          </p:nvSpPr>
          <p:spPr>
            <a:xfrm>
              <a:off x="3774518" y="4990935"/>
              <a:ext cx="348410" cy="621328"/>
            </a:xfrm>
            <a:custGeom>
              <a:avLst/>
              <a:gdLst>
                <a:gd name="connsiteX0" fmla="*/ 557 w 348410"/>
                <a:gd name="connsiteY0" fmla="*/ 165 h 621328"/>
                <a:gd name="connsiteX1" fmla="*/ 60882 w 348410"/>
                <a:gd name="connsiteY1" fmla="*/ 282740 h 621328"/>
                <a:gd name="connsiteX2" fmla="*/ 194232 w 348410"/>
                <a:gd name="connsiteY2" fmla="*/ 479590 h 621328"/>
                <a:gd name="connsiteX3" fmla="*/ 346632 w 348410"/>
                <a:gd name="connsiteY3" fmla="*/ 619290 h 621328"/>
                <a:gd name="connsiteX4" fmla="*/ 267257 w 348410"/>
                <a:gd name="connsiteY4" fmla="*/ 549440 h 621328"/>
                <a:gd name="connsiteX5" fmla="*/ 114857 w 348410"/>
                <a:gd name="connsiteY5" fmla="*/ 371640 h 621328"/>
                <a:gd name="connsiteX6" fmla="*/ 92632 w 348410"/>
                <a:gd name="connsiteY6" fmla="*/ 324015 h 621328"/>
                <a:gd name="connsiteX7" fmla="*/ 557 w 348410"/>
                <a:gd name="connsiteY7" fmla="*/ 165 h 62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410" h="621328">
                  <a:moveTo>
                    <a:pt x="557" y="165"/>
                  </a:moveTo>
                  <a:cubicBezTo>
                    <a:pt x="-4735" y="-6714"/>
                    <a:pt x="28603" y="202836"/>
                    <a:pt x="60882" y="282740"/>
                  </a:cubicBezTo>
                  <a:cubicBezTo>
                    <a:pt x="93161" y="362644"/>
                    <a:pt x="146607" y="423498"/>
                    <a:pt x="194232" y="479590"/>
                  </a:cubicBezTo>
                  <a:cubicBezTo>
                    <a:pt x="241857" y="535682"/>
                    <a:pt x="334461" y="607648"/>
                    <a:pt x="346632" y="619290"/>
                  </a:cubicBezTo>
                  <a:cubicBezTo>
                    <a:pt x="358803" y="630932"/>
                    <a:pt x="305886" y="590715"/>
                    <a:pt x="267257" y="549440"/>
                  </a:cubicBezTo>
                  <a:cubicBezTo>
                    <a:pt x="228628" y="508165"/>
                    <a:pt x="143961" y="409211"/>
                    <a:pt x="114857" y="371640"/>
                  </a:cubicBezTo>
                  <a:cubicBezTo>
                    <a:pt x="85753" y="334069"/>
                    <a:pt x="112211" y="381165"/>
                    <a:pt x="92632" y="324015"/>
                  </a:cubicBezTo>
                  <a:cubicBezTo>
                    <a:pt x="73053" y="266865"/>
                    <a:pt x="5849" y="7044"/>
                    <a:pt x="557" y="1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7" name="フリーフォーム 1076">
              <a:extLst>
                <a:ext uri="{FF2B5EF4-FFF2-40B4-BE49-F238E27FC236}">
                  <a16:creationId xmlns:a16="http://schemas.microsoft.com/office/drawing/2014/main" id="{685F72B5-DB85-1C85-3F9B-1E03C36DC6AD}"/>
                </a:ext>
              </a:extLst>
            </p:cNvPr>
            <p:cNvSpPr/>
            <p:nvPr/>
          </p:nvSpPr>
          <p:spPr>
            <a:xfrm>
              <a:off x="3747127" y="4517437"/>
              <a:ext cx="155859" cy="516193"/>
            </a:xfrm>
            <a:custGeom>
              <a:avLst/>
              <a:gdLst>
                <a:gd name="connsiteX0" fmla="*/ 5723 w 155859"/>
                <a:gd name="connsiteY0" fmla="*/ 588 h 516193"/>
                <a:gd name="connsiteX1" fmla="*/ 34298 w 155859"/>
                <a:gd name="connsiteY1" fmla="*/ 260938 h 516193"/>
                <a:gd name="connsiteX2" fmla="*/ 132723 w 155859"/>
                <a:gd name="connsiteY2" fmla="*/ 470488 h 516193"/>
                <a:gd name="connsiteX3" fmla="*/ 107323 w 155859"/>
                <a:gd name="connsiteY3" fmla="*/ 419688 h 516193"/>
                <a:gd name="connsiteX4" fmla="*/ 154948 w 155859"/>
                <a:gd name="connsiteY4" fmla="*/ 514938 h 516193"/>
                <a:gd name="connsiteX5" fmla="*/ 129548 w 155859"/>
                <a:gd name="connsiteY5" fmla="*/ 464138 h 516193"/>
                <a:gd name="connsiteX6" fmla="*/ 24773 w 155859"/>
                <a:gd name="connsiteY6" fmla="*/ 324438 h 516193"/>
                <a:gd name="connsiteX7" fmla="*/ 66048 w 155859"/>
                <a:gd name="connsiteY7" fmla="*/ 349838 h 516193"/>
                <a:gd name="connsiteX8" fmla="*/ 5723 w 155859"/>
                <a:gd name="connsiteY8" fmla="*/ 194263 h 516193"/>
                <a:gd name="connsiteX9" fmla="*/ 5723 w 155859"/>
                <a:gd name="connsiteY9" fmla="*/ 588 h 51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859" h="516193">
                  <a:moveTo>
                    <a:pt x="5723" y="588"/>
                  </a:moveTo>
                  <a:cubicBezTo>
                    <a:pt x="10485" y="11700"/>
                    <a:pt x="13131" y="182621"/>
                    <a:pt x="34298" y="260938"/>
                  </a:cubicBezTo>
                  <a:cubicBezTo>
                    <a:pt x="55465" y="339255"/>
                    <a:pt x="120552" y="444030"/>
                    <a:pt x="132723" y="470488"/>
                  </a:cubicBezTo>
                  <a:cubicBezTo>
                    <a:pt x="144894" y="496946"/>
                    <a:pt x="107323" y="419688"/>
                    <a:pt x="107323" y="419688"/>
                  </a:cubicBezTo>
                  <a:lnTo>
                    <a:pt x="154948" y="514938"/>
                  </a:lnTo>
                  <a:cubicBezTo>
                    <a:pt x="158652" y="522346"/>
                    <a:pt x="151244" y="495888"/>
                    <a:pt x="129548" y="464138"/>
                  </a:cubicBezTo>
                  <a:cubicBezTo>
                    <a:pt x="107852" y="432388"/>
                    <a:pt x="35356" y="343488"/>
                    <a:pt x="24773" y="324438"/>
                  </a:cubicBezTo>
                  <a:cubicBezTo>
                    <a:pt x="14190" y="305388"/>
                    <a:pt x="69223" y="371534"/>
                    <a:pt x="66048" y="349838"/>
                  </a:cubicBezTo>
                  <a:cubicBezTo>
                    <a:pt x="62873" y="328142"/>
                    <a:pt x="15777" y="249826"/>
                    <a:pt x="5723" y="194263"/>
                  </a:cubicBezTo>
                  <a:cubicBezTo>
                    <a:pt x="-4331" y="138701"/>
                    <a:pt x="961" y="-10524"/>
                    <a:pt x="5723" y="58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8" name="フリーフォーム 1077">
              <a:extLst>
                <a:ext uri="{FF2B5EF4-FFF2-40B4-BE49-F238E27FC236}">
                  <a16:creationId xmlns:a16="http://schemas.microsoft.com/office/drawing/2014/main" id="{9461E973-161B-3C16-E9EA-C0D4AE3DED85}"/>
                </a:ext>
              </a:extLst>
            </p:cNvPr>
            <p:cNvSpPr/>
            <p:nvPr/>
          </p:nvSpPr>
          <p:spPr>
            <a:xfrm>
              <a:off x="3959222" y="5019272"/>
              <a:ext cx="95707" cy="292517"/>
            </a:xfrm>
            <a:custGeom>
              <a:avLst/>
              <a:gdLst>
                <a:gd name="connsiteX0" fmla="*/ 3 w 95707"/>
                <a:gd name="connsiteY0" fmla="*/ 403 h 292517"/>
                <a:gd name="connsiteX1" fmla="*/ 76203 w 95707"/>
                <a:gd name="connsiteY1" fmla="*/ 121053 h 292517"/>
                <a:gd name="connsiteX2" fmla="*/ 95253 w 95707"/>
                <a:gd name="connsiteY2" fmla="*/ 292503 h 292517"/>
                <a:gd name="connsiteX3" fmla="*/ 88903 w 95707"/>
                <a:gd name="connsiteY3" fmla="*/ 130578 h 292517"/>
                <a:gd name="connsiteX4" fmla="*/ 79378 w 95707"/>
                <a:gd name="connsiteY4" fmla="*/ 82953 h 292517"/>
                <a:gd name="connsiteX5" fmla="*/ 3 w 95707"/>
                <a:gd name="connsiteY5" fmla="*/ 403 h 29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707" h="292517">
                  <a:moveTo>
                    <a:pt x="3" y="403"/>
                  </a:moveTo>
                  <a:cubicBezTo>
                    <a:pt x="-526" y="6753"/>
                    <a:pt x="60328" y="72370"/>
                    <a:pt x="76203" y="121053"/>
                  </a:cubicBezTo>
                  <a:cubicBezTo>
                    <a:pt x="92078" y="169736"/>
                    <a:pt x="93136" y="290915"/>
                    <a:pt x="95253" y="292503"/>
                  </a:cubicBezTo>
                  <a:cubicBezTo>
                    <a:pt x="97370" y="294091"/>
                    <a:pt x="91549" y="165503"/>
                    <a:pt x="88903" y="130578"/>
                  </a:cubicBezTo>
                  <a:cubicBezTo>
                    <a:pt x="86257" y="95653"/>
                    <a:pt x="95253" y="101474"/>
                    <a:pt x="79378" y="82953"/>
                  </a:cubicBezTo>
                  <a:cubicBezTo>
                    <a:pt x="63503" y="64432"/>
                    <a:pt x="532" y="-5947"/>
                    <a:pt x="3" y="4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9" name="フリーフォーム 1078">
              <a:extLst>
                <a:ext uri="{FF2B5EF4-FFF2-40B4-BE49-F238E27FC236}">
                  <a16:creationId xmlns:a16="http://schemas.microsoft.com/office/drawing/2014/main" id="{53447BF2-36D2-F55B-3D3D-28622EB0A772}"/>
                </a:ext>
              </a:extLst>
            </p:cNvPr>
            <p:cNvSpPr/>
            <p:nvPr/>
          </p:nvSpPr>
          <p:spPr>
            <a:xfrm>
              <a:off x="3837788" y="5097697"/>
              <a:ext cx="289987" cy="464945"/>
            </a:xfrm>
            <a:custGeom>
              <a:avLst/>
              <a:gdLst>
                <a:gd name="connsiteX0" fmla="*/ 787 w 289987"/>
                <a:gd name="connsiteY0" fmla="*/ 1353 h 464945"/>
                <a:gd name="connsiteX1" fmla="*/ 38887 w 289987"/>
                <a:gd name="connsiteY1" fmla="*/ 182328 h 464945"/>
                <a:gd name="connsiteX2" fmla="*/ 210337 w 289987"/>
                <a:gd name="connsiteY2" fmla="*/ 382353 h 464945"/>
                <a:gd name="connsiteX3" fmla="*/ 289712 w 289987"/>
                <a:gd name="connsiteY3" fmla="*/ 464903 h 464945"/>
                <a:gd name="connsiteX4" fmla="*/ 232562 w 289987"/>
                <a:gd name="connsiteY4" fmla="*/ 391878 h 464945"/>
                <a:gd name="connsiteX5" fmla="*/ 130962 w 289987"/>
                <a:gd name="connsiteY5" fmla="*/ 277578 h 464945"/>
                <a:gd name="connsiteX6" fmla="*/ 73812 w 289987"/>
                <a:gd name="connsiteY6" fmla="*/ 229953 h 464945"/>
                <a:gd name="connsiteX7" fmla="*/ 16662 w 289987"/>
                <a:gd name="connsiteY7" fmla="*/ 106128 h 464945"/>
                <a:gd name="connsiteX8" fmla="*/ 787 w 289987"/>
                <a:gd name="connsiteY8" fmla="*/ 1353 h 46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987" h="464945">
                  <a:moveTo>
                    <a:pt x="787" y="1353"/>
                  </a:moveTo>
                  <a:cubicBezTo>
                    <a:pt x="4491" y="14053"/>
                    <a:pt x="3962" y="118828"/>
                    <a:pt x="38887" y="182328"/>
                  </a:cubicBezTo>
                  <a:cubicBezTo>
                    <a:pt x="73812" y="245828"/>
                    <a:pt x="168533" y="335257"/>
                    <a:pt x="210337" y="382353"/>
                  </a:cubicBezTo>
                  <a:cubicBezTo>
                    <a:pt x="252141" y="429449"/>
                    <a:pt x="286008" y="463316"/>
                    <a:pt x="289712" y="464903"/>
                  </a:cubicBezTo>
                  <a:cubicBezTo>
                    <a:pt x="293416" y="466490"/>
                    <a:pt x="259020" y="423099"/>
                    <a:pt x="232562" y="391878"/>
                  </a:cubicBezTo>
                  <a:cubicBezTo>
                    <a:pt x="206104" y="360657"/>
                    <a:pt x="157420" y="304566"/>
                    <a:pt x="130962" y="277578"/>
                  </a:cubicBezTo>
                  <a:cubicBezTo>
                    <a:pt x="104504" y="250590"/>
                    <a:pt x="92862" y="258528"/>
                    <a:pt x="73812" y="229953"/>
                  </a:cubicBezTo>
                  <a:cubicBezTo>
                    <a:pt x="54762" y="201378"/>
                    <a:pt x="26187" y="143699"/>
                    <a:pt x="16662" y="106128"/>
                  </a:cubicBezTo>
                  <a:cubicBezTo>
                    <a:pt x="7137" y="68557"/>
                    <a:pt x="-2917" y="-11347"/>
                    <a:pt x="787" y="135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0" name="フリーフォーム 1079">
              <a:extLst>
                <a:ext uri="{FF2B5EF4-FFF2-40B4-BE49-F238E27FC236}">
                  <a16:creationId xmlns:a16="http://schemas.microsoft.com/office/drawing/2014/main" id="{8FAA5F78-31A4-CC65-7BB5-0E611A747CF9}"/>
                </a:ext>
              </a:extLst>
            </p:cNvPr>
            <p:cNvSpPr/>
            <p:nvPr/>
          </p:nvSpPr>
          <p:spPr>
            <a:xfrm>
              <a:off x="3730241" y="4457443"/>
              <a:ext cx="181666" cy="458397"/>
            </a:xfrm>
            <a:custGeom>
              <a:avLst/>
              <a:gdLst>
                <a:gd name="connsiteX0" fmla="*/ 384 w 181666"/>
                <a:gd name="connsiteY0" fmla="*/ 257 h 458397"/>
                <a:gd name="connsiteX1" fmla="*/ 60709 w 181666"/>
                <a:gd name="connsiteY1" fmla="*/ 152657 h 458397"/>
                <a:gd name="connsiteX2" fmla="*/ 89284 w 181666"/>
                <a:gd name="connsiteY2" fmla="*/ 384432 h 458397"/>
                <a:gd name="connsiteX3" fmla="*/ 181359 w 181666"/>
                <a:gd name="connsiteY3" fmla="*/ 457457 h 458397"/>
                <a:gd name="connsiteX4" fmla="*/ 117859 w 181666"/>
                <a:gd name="connsiteY4" fmla="*/ 419357 h 458397"/>
                <a:gd name="connsiteX5" fmla="*/ 82934 w 181666"/>
                <a:gd name="connsiteY5" fmla="*/ 327282 h 458397"/>
                <a:gd name="connsiteX6" fmla="*/ 92459 w 181666"/>
                <a:gd name="connsiteY6" fmla="*/ 187582 h 458397"/>
                <a:gd name="connsiteX7" fmla="*/ 384 w 181666"/>
                <a:gd name="connsiteY7" fmla="*/ 257 h 45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666" h="458397">
                  <a:moveTo>
                    <a:pt x="384" y="257"/>
                  </a:moveTo>
                  <a:cubicBezTo>
                    <a:pt x="-4908" y="-5564"/>
                    <a:pt x="45892" y="88628"/>
                    <a:pt x="60709" y="152657"/>
                  </a:cubicBezTo>
                  <a:cubicBezTo>
                    <a:pt x="75526" y="216686"/>
                    <a:pt x="69176" y="333632"/>
                    <a:pt x="89284" y="384432"/>
                  </a:cubicBezTo>
                  <a:cubicBezTo>
                    <a:pt x="109392" y="435232"/>
                    <a:pt x="176597" y="451636"/>
                    <a:pt x="181359" y="457457"/>
                  </a:cubicBezTo>
                  <a:cubicBezTo>
                    <a:pt x="186121" y="463278"/>
                    <a:pt x="134263" y="441053"/>
                    <a:pt x="117859" y="419357"/>
                  </a:cubicBezTo>
                  <a:cubicBezTo>
                    <a:pt x="101455" y="397661"/>
                    <a:pt x="87167" y="365911"/>
                    <a:pt x="82934" y="327282"/>
                  </a:cubicBezTo>
                  <a:cubicBezTo>
                    <a:pt x="78701" y="288653"/>
                    <a:pt x="104630" y="235207"/>
                    <a:pt x="92459" y="187582"/>
                  </a:cubicBezTo>
                  <a:cubicBezTo>
                    <a:pt x="80288" y="139957"/>
                    <a:pt x="5676" y="6078"/>
                    <a:pt x="384" y="2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1" name="フリーフォーム 1080">
              <a:extLst>
                <a:ext uri="{FF2B5EF4-FFF2-40B4-BE49-F238E27FC236}">
                  <a16:creationId xmlns:a16="http://schemas.microsoft.com/office/drawing/2014/main" id="{A143B033-5AB5-1BF3-7061-95AD0023F15F}"/>
                </a:ext>
              </a:extLst>
            </p:cNvPr>
            <p:cNvSpPr/>
            <p:nvPr/>
          </p:nvSpPr>
          <p:spPr>
            <a:xfrm>
              <a:off x="5356225" y="6950075"/>
              <a:ext cx="734349" cy="51007"/>
            </a:xfrm>
            <a:custGeom>
              <a:avLst/>
              <a:gdLst>
                <a:gd name="connsiteX0" fmla="*/ 0 w 734349"/>
                <a:gd name="connsiteY0" fmla="*/ 0 h 51007"/>
                <a:gd name="connsiteX1" fmla="*/ 311150 w 734349"/>
                <a:gd name="connsiteY1" fmla="*/ 41275 h 51007"/>
                <a:gd name="connsiteX2" fmla="*/ 730250 w 734349"/>
                <a:gd name="connsiteY2" fmla="*/ 25400 h 51007"/>
                <a:gd name="connsiteX3" fmla="*/ 514350 w 734349"/>
                <a:gd name="connsiteY3" fmla="*/ 50800 h 51007"/>
                <a:gd name="connsiteX4" fmla="*/ 342900 w 734349"/>
                <a:gd name="connsiteY4" fmla="*/ 38100 h 51007"/>
                <a:gd name="connsiteX5" fmla="*/ 0 w 734349"/>
                <a:gd name="connsiteY5" fmla="*/ 0 h 5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349" h="51007">
                  <a:moveTo>
                    <a:pt x="0" y="0"/>
                  </a:moveTo>
                  <a:cubicBezTo>
                    <a:pt x="94721" y="18521"/>
                    <a:pt x="189442" y="37042"/>
                    <a:pt x="311150" y="41275"/>
                  </a:cubicBezTo>
                  <a:lnTo>
                    <a:pt x="730250" y="25400"/>
                  </a:lnTo>
                  <a:cubicBezTo>
                    <a:pt x="764117" y="26987"/>
                    <a:pt x="578908" y="48683"/>
                    <a:pt x="514350" y="50800"/>
                  </a:cubicBezTo>
                  <a:cubicBezTo>
                    <a:pt x="449792" y="52917"/>
                    <a:pt x="342900" y="38100"/>
                    <a:pt x="342900" y="38100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82" name="グループ化 1081">
            <a:extLst>
              <a:ext uri="{FF2B5EF4-FFF2-40B4-BE49-F238E27FC236}">
                <a16:creationId xmlns:a16="http://schemas.microsoft.com/office/drawing/2014/main" id="{6E68F123-64E0-6632-3304-83FB13F5D94B}"/>
              </a:ext>
            </a:extLst>
          </p:cNvPr>
          <p:cNvGrpSpPr/>
          <p:nvPr/>
        </p:nvGrpSpPr>
        <p:grpSpPr>
          <a:xfrm>
            <a:off x="4038296" y="4067123"/>
            <a:ext cx="3272259" cy="997010"/>
            <a:chOff x="4038296" y="4067123"/>
            <a:chExt cx="3272259" cy="997010"/>
          </a:xfrm>
        </p:grpSpPr>
        <p:sp>
          <p:nvSpPr>
            <p:cNvPr id="1084" name="フリーフォーム 1083">
              <a:extLst>
                <a:ext uri="{FF2B5EF4-FFF2-40B4-BE49-F238E27FC236}">
                  <a16:creationId xmlns:a16="http://schemas.microsoft.com/office/drawing/2014/main" id="{4509D071-46BC-EBF6-A177-E16BF3A35A3C}"/>
                </a:ext>
              </a:extLst>
            </p:cNvPr>
            <p:cNvSpPr/>
            <p:nvPr/>
          </p:nvSpPr>
          <p:spPr>
            <a:xfrm>
              <a:off x="4057080" y="4244935"/>
              <a:ext cx="445288" cy="187422"/>
            </a:xfrm>
            <a:custGeom>
              <a:avLst/>
              <a:gdLst>
                <a:gd name="connsiteX0" fmla="*/ 570 w 445288"/>
                <a:gd name="connsiteY0" fmla="*/ 40 h 187422"/>
                <a:gd name="connsiteX1" fmla="*/ 89470 w 445288"/>
                <a:gd name="connsiteY1" fmla="*/ 117515 h 187422"/>
                <a:gd name="connsiteX2" fmla="*/ 149795 w 445288"/>
                <a:gd name="connsiteY2" fmla="*/ 161965 h 187422"/>
                <a:gd name="connsiteX3" fmla="*/ 200595 w 445288"/>
                <a:gd name="connsiteY3" fmla="*/ 165140 h 187422"/>
                <a:gd name="connsiteX4" fmla="*/ 445070 w 445288"/>
                <a:gd name="connsiteY4" fmla="*/ 155615 h 187422"/>
                <a:gd name="connsiteX5" fmla="*/ 241870 w 445288"/>
                <a:gd name="connsiteY5" fmla="*/ 184190 h 187422"/>
                <a:gd name="connsiteX6" fmla="*/ 127570 w 445288"/>
                <a:gd name="connsiteY6" fmla="*/ 177840 h 187422"/>
                <a:gd name="connsiteX7" fmla="*/ 54545 w 445288"/>
                <a:gd name="connsiteY7" fmla="*/ 104815 h 187422"/>
                <a:gd name="connsiteX8" fmla="*/ 570 w 445288"/>
                <a:gd name="connsiteY8" fmla="*/ 40 h 187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288" h="187422">
                  <a:moveTo>
                    <a:pt x="570" y="40"/>
                  </a:moveTo>
                  <a:cubicBezTo>
                    <a:pt x="6391" y="2157"/>
                    <a:pt x="64599" y="90528"/>
                    <a:pt x="89470" y="117515"/>
                  </a:cubicBezTo>
                  <a:cubicBezTo>
                    <a:pt x="114341" y="144502"/>
                    <a:pt x="131274" y="154028"/>
                    <a:pt x="149795" y="161965"/>
                  </a:cubicBezTo>
                  <a:cubicBezTo>
                    <a:pt x="168316" y="169902"/>
                    <a:pt x="151383" y="166198"/>
                    <a:pt x="200595" y="165140"/>
                  </a:cubicBezTo>
                  <a:cubicBezTo>
                    <a:pt x="249807" y="164082"/>
                    <a:pt x="438191" y="152440"/>
                    <a:pt x="445070" y="155615"/>
                  </a:cubicBezTo>
                  <a:cubicBezTo>
                    <a:pt x="451949" y="158790"/>
                    <a:pt x="294787" y="180486"/>
                    <a:pt x="241870" y="184190"/>
                  </a:cubicBezTo>
                  <a:cubicBezTo>
                    <a:pt x="188953" y="187894"/>
                    <a:pt x="158791" y="191069"/>
                    <a:pt x="127570" y="177840"/>
                  </a:cubicBezTo>
                  <a:cubicBezTo>
                    <a:pt x="96349" y="164611"/>
                    <a:pt x="74124" y="130744"/>
                    <a:pt x="54545" y="104815"/>
                  </a:cubicBezTo>
                  <a:cubicBezTo>
                    <a:pt x="34966" y="78886"/>
                    <a:pt x="-5251" y="-2077"/>
                    <a:pt x="570" y="4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5" name="フリーフォーム 1084">
              <a:extLst>
                <a:ext uri="{FF2B5EF4-FFF2-40B4-BE49-F238E27FC236}">
                  <a16:creationId xmlns:a16="http://schemas.microsoft.com/office/drawing/2014/main" id="{8902AE79-A82F-77C2-42AD-9C32A1F823A7}"/>
                </a:ext>
              </a:extLst>
            </p:cNvPr>
            <p:cNvSpPr/>
            <p:nvPr/>
          </p:nvSpPr>
          <p:spPr>
            <a:xfrm>
              <a:off x="4038296" y="4371975"/>
              <a:ext cx="449261" cy="175247"/>
            </a:xfrm>
            <a:custGeom>
              <a:avLst/>
              <a:gdLst>
                <a:gd name="connsiteX0" fmla="*/ 304 w 449261"/>
                <a:gd name="connsiteY0" fmla="*/ 0 h 175247"/>
                <a:gd name="connsiteX1" fmla="*/ 66979 w 449261"/>
                <a:gd name="connsiteY1" fmla="*/ 82550 h 175247"/>
                <a:gd name="connsiteX2" fmla="*/ 114604 w 449261"/>
                <a:gd name="connsiteY2" fmla="*/ 142875 h 175247"/>
                <a:gd name="connsiteX3" fmla="*/ 155879 w 449261"/>
                <a:gd name="connsiteY3" fmla="*/ 161925 h 175247"/>
                <a:gd name="connsiteX4" fmla="*/ 282879 w 449261"/>
                <a:gd name="connsiteY4" fmla="*/ 174625 h 175247"/>
                <a:gd name="connsiteX5" fmla="*/ 447979 w 449261"/>
                <a:gd name="connsiteY5" fmla="*/ 171450 h 175247"/>
                <a:gd name="connsiteX6" fmla="*/ 349554 w 449261"/>
                <a:gd name="connsiteY6" fmla="*/ 155575 h 175247"/>
                <a:gd name="connsiteX7" fmla="*/ 171754 w 449261"/>
                <a:gd name="connsiteY7" fmla="*/ 158750 h 175247"/>
                <a:gd name="connsiteX8" fmla="*/ 136829 w 449261"/>
                <a:gd name="connsiteY8" fmla="*/ 139700 h 175247"/>
                <a:gd name="connsiteX9" fmla="*/ 95554 w 449261"/>
                <a:gd name="connsiteY9" fmla="*/ 82550 h 175247"/>
                <a:gd name="connsiteX10" fmla="*/ 304 w 449261"/>
                <a:gd name="connsiteY10" fmla="*/ 0 h 1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9261" h="175247">
                  <a:moveTo>
                    <a:pt x="304" y="0"/>
                  </a:moveTo>
                  <a:cubicBezTo>
                    <a:pt x="-4458" y="0"/>
                    <a:pt x="47929" y="58738"/>
                    <a:pt x="66979" y="82550"/>
                  </a:cubicBezTo>
                  <a:cubicBezTo>
                    <a:pt x="86029" y="106362"/>
                    <a:pt x="99787" y="129646"/>
                    <a:pt x="114604" y="142875"/>
                  </a:cubicBezTo>
                  <a:cubicBezTo>
                    <a:pt x="129421" y="156104"/>
                    <a:pt x="127833" y="156633"/>
                    <a:pt x="155879" y="161925"/>
                  </a:cubicBezTo>
                  <a:cubicBezTo>
                    <a:pt x="183925" y="167217"/>
                    <a:pt x="234196" y="173038"/>
                    <a:pt x="282879" y="174625"/>
                  </a:cubicBezTo>
                  <a:cubicBezTo>
                    <a:pt x="331562" y="176212"/>
                    <a:pt x="436866" y="174625"/>
                    <a:pt x="447979" y="171450"/>
                  </a:cubicBezTo>
                  <a:cubicBezTo>
                    <a:pt x="459092" y="168275"/>
                    <a:pt x="395591" y="157692"/>
                    <a:pt x="349554" y="155575"/>
                  </a:cubicBezTo>
                  <a:cubicBezTo>
                    <a:pt x="303517" y="153458"/>
                    <a:pt x="207208" y="161396"/>
                    <a:pt x="171754" y="158750"/>
                  </a:cubicBezTo>
                  <a:cubicBezTo>
                    <a:pt x="136300" y="156104"/>
                    <a:pt x="149529" y="152400"/>
                    <a:pt x="136829" y="139700"/>
                  </a:cubicBezTo>
                  <a:cubicBezTo>
                    <a:pt x="124129" y="127000"/>
                    <a:pt x="112487" y="100542"/>
                    <a:pt x="95554" y="82550"/>
                  </a:cubicBezTo>
                  <a:cubicBezTo>
                    <a:pt x="78621" y="64558"/>
                    <a:pt x="5066" y="0"/>
                    <a:pt x="30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6" name="フリーフォーム 1085">
              <a:extLst>
                <a:ext uri="{FF2B5EF4-FFF2-40B4-BE49-F238E27FC236}">
                  <a16:creationId xmlns:a16="http://schemas.microsoft.com/office/drawing/2014/main" id="{A6EC3B30-D2B9-4A25-FF00-2B11BA15D610}"/>
                </a:ext>
              </a:extLst>
            </p:cNvPr>
            <p:cNvSpPr/>
            <p:nvPr/>
          </p:nvSpPr>
          <p:spPr>
            <a:xfrm>
              <a:off x="4225394" y="4445000"/>
              <a:ext cx="247543" cy="28702"/>
            </a:xfrm>
            <a:custGeom>
              <a:avLst/>
              <a:gdLst>
                <a:gd name="connsiteX0" fmla="*/ 531 w 247543"/>
                <a:gd name="connsiteY0" fmla="*/ 28575 h 28702"/>
                <a:gd name="connsiteX1" fmla="*/ 86256 w 247543"/>
                <a:gd name="connsiteY1" fmla="*/ 12700 h 28702"/>
                <a:gd name="connsiteX2" fmla="*/ 241831 w 247543"/>
                <a:gd name="connsiteY2" fmla="*/ 6350 h 28702"/>
                <a:gd name="connsiteX3" fmla="*/ 216431 w 247543"/>
                <a:gd name="connsiteY3" fmla="*/ 3175 h 28702"/>
                <a:gd name="connsiteX4" fmla="*/ 194206 w 247543"/>
                <a:gd name="connsiteY4" fmla="*/ 0 h 28702"/>
                <a:gd name="connsiteX5" fmla="*/ 124356 w 247543"/>
                <a:gd name="connsiteY5" fmla="*/ 3175 h 28702"/>
                <a:gd name="connsiteX6" fmla="*/ 531 w 247543"/>
                <a:gd name="connsiteY6" fmla="*/ 28575 h 2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43" h="28702">
                  <a:moveTo>
                    <a:pt x="531" y="28575"/>
                  </a:moveTo>
                  <a:cubicBezTo>
                    <a:pt x="-5819" y="30163"/>
                    <a:pt x="46039" y="16404"/>
                    <a:pt x="86256" y="12700"/>
                  </a:cubicBezTo>
                  <a:cubicBezTo>
                    <a:pt x="126473" y="8996"/>
                    <a:pt x="220135" y="7937"/>
                    <a:pt x="241831" y="6350"/>
                  </a:cubicBezTo>
                  <a:cubicBezTo>
                    <a:pt x="263527" y="4763"/>
                    <a:pt x="216431" y="3175"/>
                    <a:pt x="216431" y="3175"/>
                  </a:cubicBezTo>
                  <a:cubicBezTo>
                    <a:pt x="208494" y="2117"/>
                    <a:pt x="209552" y="0"/>
                    <a:pt x="194206" y="0"/>
                  </a:cubicBezTo>
                  <a:cubicBezTo>
                    <a:pt x="178860" y="0"/>
                    <a:pt x="153460" y="0"/>
                    <a:pt x="124356" y="3175"/>
                  </a:cubicBezTo>
                  <a:cubicBezTo>
                    <a:pt x="95252" y="6350"/>
                    <a:pt x="6881" y="26987"/>
                    <a:pt x="531" y="285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7" name="フリーフォーム 1086">
              <a:extLst>
                <a:ext uri="{FF2B5EF4-FFF2-40B4-BE49-F238E27FC236}">
                  <a16:creationId xmlns:a16="http://schemas.microsoft.com/office/drawing/2014/main" id="{D07F7F57-6FB1-E4CC-7017-3102E54DA3A6}"/>
                </a:ext>
              </a:extLst>
            </p:cNvPr>
            <p:cNvSpPr/>
            <p:nvPr/>
          </p:nvSpPr>
          <p:spPr>
            <a:xfrm>
              <a:off x="4183727" y="4438433"/>
              <a:ext cx="302980" cy="70654"/>
            </a:xfrm>
            <a:custGeom>
              <a:avLst/>
              <a:gdLst>
                <a:gd name="connsiteX0" fmla="*/ 146973 w 302980"/>
                <a:gd name="connsiteY0" fmla="*/ 217 h 70654"/>
                <a:gd name="connsiteX1" fmla="*/ 45373 w 302980"/>
                <a:gd name="connsiteY1" fmla="*/ 28792 h 70654"/>
                <a:gd name="connsiteX2" fmla="*/ 35848 w 302980"/>
                <a:gd name="connsiteY2" fmla="*/ 54192 h 70654"/>
                <a:gd name="connsiteX3" fmla="*/ 172373 w 302980"/>
                <a:gd name="connsiteY3" fmla="*/ 57367 h 70654"/>
                <a:gd name="connsiteX4" fmla="*/ 302548 w 302980"/>
                <a:gd name="connsiteY4" fmla="*/ 47842 h 70654"/>
                <a:gd name="connsiteX5" fmla="*/ 210473 w 302980"/>
                <a:gd name="connsiteY5" fmla="*/ 60542 h 70654"/>
                <a:gd name="connsiteX6" fmla="*/ 102523 w 302980"/>
                <a:gd name="connsiteY6" fmla="*/ 70067 h 70654"/>
                <a:gd name="connsiteX7" fmla="*/ 23148 w 302980"/>
                <a:gd name="connsiteY7" fmla="*/ 66892 h 70654"/>
                <a:gd name="connsiteX8" fmla="*/ 7273 w 302980"/>
                <a:gd name="connsiteY8" fmla="*/ 44667 h 70654"/>
                <a:gd name="connsiteX9" fmla="*/ 146973 w 302980"/>
                <a:gd name="connsiteY9" fmla="*/ 217 h 7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980" h="70654">
                  <a:moveTo>
                    <a:pt x="146973" y="217"/>
                  </a:moveTo>
                  <a:cubicBezTo>
                    <a:pt x="153323" y="-2429"/>
                    <a:pt x="63894" y="19796"/>
                    <a:pt x="45373" y="28792"/>
                  </a:cubicBezTo>
                  <a:cubicBezTo>
                    <a:pt x="26852" y="37788"/>
                    <a:pt x="14681" y="49430"/>
                    <a:pt x="35848" y="54192"/>
                  </a:cubicBezTo>
                  <a:cubicBezTo>
                    <a:pt x="57015" y="58954"/>
                    <a:pt x="127923" y="58425"/>
                    <a:pt x="172373" y="57367"/>
                  </a:cubicBezTo>
                  <a:cubicBezTo>
                    <a:pt x="216823" y="56309"/>
                    <a:pt x="296198" y="47313"/>
                    <a:pt x="302548" y="47842"/>
                  </a:cubicBezTo>
                  <a:cubicBezTo>
                    <a:pt x="308898" y="48371"/>
                    <a:pt x="243811" y="56838"/>
                    <a:pt x="210473" y="60542"/>
                  </a:cubicBezTo>
                  <a:cubicBezTo>
                    <a:pt x="177135" y="64246"/>
                    <a:pt x="133744" y="69009"/>
                    <a:pt x="102523" y="70067"/>
                  </a:cubicBezTo>
                  <a:cubicBezTo>
                    <a:pt x="71302" y="71125"/>
                    <a:pt x="39023" y="71125"/>
                    <a:pt x="23148" y="66892"/>
                  </a:cubicBezTo>
                  <a:cubicBezTo>
                    <a:pt x="7273" y="62659"/>
                    <a:pt x="-10189" y="56309"/>
                    <a:pt x="7273" y="44667"/>
                  </a:cubicBezTo>
                  <a:cubicBezTo>
                    <a:pt x="24735" y="33025"/>
                    <a:pt x="140623" y="2863"/>
                    <a:pt x="146973" y="21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8" name="フリーフォーム 1087">
              <a:extLst>
                <a:ext uri="{FF2B5EF4-FFF2-40B4-BE49-F238E27FC236}">
                  <a16:creationId xmlns:a16="http://schemas.microsoft.com/office/drawing/2014/main" id="{97280CFB-A61D-44D7-F537-C59163F5DAB6}"/>
                </a:ext>
              </a:extLst>
            </p:cNvPr>
            <p:cNvSpPr/>
            <p:nvPr/>
          </p:nvSpPr>
          <p:spPr>
            <a:xfrm>
              <a:off x="4492588" y="4162425"/>
              <a:ext cx="241343" cy="361950"/>
            </a:xfrm>
            <a:custGeom>
              <a:avLst/>
              <a:gdLst>
                <a:gd name="connsiteX0" fmla="*/ 241337 w 241343"/>
                <a:gd name="connsiteY0" fmla="*/ 0 h 361950"/>
                <a:gd name="connsiteX1" fmla="*/ 60362 w 241343"/>
                <a:gd name="connsiteY1" fmla="*/ 174625 h 361950"/>
                <a:gd name="connsiteX2" fmla="*/ 37 w 241343"/>
                <a:gd name="connsiteY2" fmla="*/ 361950 h 361950"/>
                <a:gd name="connsiteX3" fmla="*/ 66712 w 241343"/>
                <a:gd name="connsiteY3" fmla="*/ 174625 h 361950"/>
                <a:gd name="connsiteX4" fmla="*/ 241337 w 241343"/>
                <a:gd name="connsiteY4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43" h="361950">
                  <a:moveTo>
                    <a:pt x="241337" y="0"/>
                  </a:moveTo>
                  <a:cubicBezTo>
                    <a:pt x="240279" y="0"/>
                    <a:pt x="100579" y="114300"/>
                    <a:pt x="60362" y="174625"/>
                  </a:cubicBezTo>
                  <a:cubicBezTo>
                    <a:pt x="20145" y="234950"/>
                    <a:pt x="-1021" y="361950"/>
                    <a:pt x="37" y="361950"/>
                  </a:cubicBezTo>
                  <a:cubicBezTo>
                    <a:pt x="1095" y="361950"/>
                    <a:pt x="25966" y="234421"/>
                    <a:pt x="66712" y="174625"/>
                  </a:cubicBezTo>
                  <a:cubicBezTo>
                    <a:pt x="107458" y="114829"/>
                    <a:pt x="242395" y="0"/>
                    <a:pt x="241337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9" name="フリーフォーム 1088">
              <a:extLst>
                <a:ext uri="{FF2B5EF4-FFF2-40B4-BE49-F238E27FC236}">
                  <a16:creationId xmlns:a16="http://schemas.microsoft.com/office/drawing/2014/main" id="{0E3A7BB0-5EF6-52DD-261A-2B70B99ABE48}"/>
                </a:ext>
              </a:extLst>
            </p:cNvPr>
            <p:cNvSpPr/>
            <p:nvPr/>
          </p:nvSpPr>
          <p:spPr>
            <a:xfrm>
              <a:off x="4473474" y="4135724"/>
              <a:ext cx="292767" cy="420687"/>
            </a:xfrm>
            <a:custGeom>
              <a:avLst/>
              <a:gdLst>
                <a:gd name="connsiteX0" fmla="*/ 292201 w 292767"/>
                <a:gd name="connsiteY0" fmla="*/ 1301 h 420687"/>
                <a:gd name="connsiteX1" fmla="*/ 104876 w 292767"/>
                <a:gd name="connsiteY1" fmla="*/ 128301 h 420687"/>
                <a:gd name="connsiteX2" fmla="*/ 35026 w 292767"/>
                <a:gd name="connsiteY2" fmla="*/ 252126 h 420687"/>
                <a:gd name="connsiteX3" fmla="*/ 19151 w 292767"/>
                <a:gd name="connsiteY3" fmla="*/ 328326 h 420687"/>
                <a:gd name="connsiteX4" fmla="*/ 101 w 292767"/>
                <a:gd name="connsiteY4" fmla="*/ 420401 h 420687"/>
                <a:gd name="connsiteX5" fmla="*/ 12801 w 292767"/>
                <a:gd name="connsiteY5" fmla="*/ 296576 h 420687"/>
                <a:gd name="connsiteX6" fmla="*/ 38201 w 292767"/>
                <a:gd name="connsiteY6" fmla="*/ 210851 h 420687"/>
                <a:gd name="connsiteX7" fmla="*/ 292201 w 292767"/>
                <a:gd name="connsiteY7" fmla="*/ 1301 h 4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767" h="420687">
                  <a:moveTo>
                    <a:pt x="292201" y="1301"/>
                  </a:moveTo>
                  <a:cubicBezTo>
                    <a:pt x="303314" y="-12457"/>
                    <a:pt x="147739" y="86497"/>
                    <a:pt x="104876" y="128301"/>
                  </a:cubicBezTo>
                  <a:cubicBezTo>
                    <a:pt x="62013" y="170105"/>
                    <a:pt x="49313" y="218789"/>
                    <a:pt x="35026" y="252126"/>
                  </a:cubicBezTo>
                  <a:cubicBezTo>
                    <a:pt x="20739" y="285463"/>
                    <a:pt x="24972" y="300280"/>
                    <a:pt x="19151" y="328326"/>
                  </a:cubicBezTo>
                  <a:cubicBezTo>
                    <a:pt x="13330" y="356372"/>
                    <a:pt x="1159" y="425692"/>
                    <a:pt x="101" y="420401"/>
                  </a:cubicBezTo>
                  <a:cubicBezTo>
                    <a:pt x="-957" y="415110"/>
                    <a:pt x="6451" y="331501"/>
                    <a:pt x="12801" y="296576"/>
                  </a:cubicBezTo>
                  <a:cubicBezTo>
                    <a:pt x="19151" y="261651"/>
                    <a:pt x="-4661" y="257418"/>
                    <a:pt x="38201" y="210851"/>
                  </a:cubicBezTo>
                  <a:cubicBezTo>
                    <a:pt x="81063" y="164284"/>
                    <a:pt x="281088" y="15059"/>
                    <a:pt x="292201" y="13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0" name="フリーフォーム 1089">
              <a:extLst>
                <a:ext uri="{FF2B5EF4-FFF2-40B4-BE49-F238E27FC236}">
                  <a16:creationId xmlns:a16="http://schemas.microsoft.com/office/drawing/2014/main" id="{EE701253-A17D-4781-C014-8B8FC7A76917}"/>
                </a:ext>
              </a:extLst>
            </p:cNvPr>
            <p:cNvSpPr/>
            <p:nvPr/>
          </p:nvSpPr>
          <p:spPr>
            <a:xfrm>
              <a:off x="4741768" y="4067123"/>
              <a:ext cx="382468" cy="85777"/>
            </a:xfrm>
            <a:custGeom>
              <a:avLst/>
              <a:gdLst>
                <a:gd name="connsiteX0" fmla="*/ 1682 w 382468"/>
                <a:gd name="connsiteY0" fmla="*/ 85777 h 85777"/>
                <a:gd name="connsiteX1" fmla="*/ 169957 w 382468"/>
                <a:gd name="connsiteY1" fmla="*/ 12752 h 85777"/>
                <a:gd name="connsiteX2" fmla="*/ 379507 w 382468"/>
                <a:gd name="connsiteY2" fmla="*/ 52 h 85777"/>
                <a:gd name="connsiteX3" fmla="*/ 274732 w 382468"/>
                <a:gd name="connsiteY3" fmla="*/ 12752 h 85777"/>
                <a:gd name="connsiteX4" fmla="*/ 1682 w 382468"/>
                <a:gd name="connsiteY4" fmla="*/ 85777 h 8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468" h="85777">
                  <a:moveTo>
                    <a:pt x="1682" y="85777"/>
                  </a:moveTo>
                  <a:cubicBezTo>
                    <a:pt x="-15780" y="85777"/>
                    <a:pt x="106986" y="27039"/>
                    <a:pt x="169957" y="12752"/>
                  </a:cubicBezTo>
                  <a:cubicBezTo>
                    <a:pt x="232928" y="-1535"/>
                    <a:pt x="362045" y="52"/>
                    <a:pt x="379507" y="52"/>
                  </a:cubicBezTo>
                  <a:cubicBezTo>
                    <a:pt x="396969" y="52"/>
                    <a:pt x="333999" y="581"/>
                    <a:pt x="274732" y="12752"/>
                  </a:cubicBezTo>
                  <a:cubicBezTo>
                    <a:pt x="215465" y="24923"/>
                    <a:pt x="19144" y="85777"/>
                    <a:pt x="1682" y="8577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1" name="フリーフォーム 1090">
              <a:extLst>
                <a:ext uri="{FF2B5EF4-FFF2-40B4-BE49-F238E27FC236}">
                  <a16:creationId xmlns:a16="http://schemas.microsoft.com/office/drawing/2014/main" id="{63B5BED5-36DC-CEC7-E6FC-05D3BEE4C14C}"/>
                </a:ext>
              </a:extLst>
            </p:cNvPr>
            <p:cNvSpPr/>
            <p:nvPr/>
          </p:nvSpPr>
          <p:spPr>
            <a:xfrm>
              <a:off x="5145899" y="4081049"/>
              <a:ext cx="378638" cy="240157"/>
            </a:xfrm>
            <a:custGeom>
              <a:avLst/>
              <a:gdLst>
                <a:gd name="connsiteX0" fmla="*/ 776 w 378638"/>
                <a:gd name="connsiteY0" fmla="*/ 2001 h 240157"/>
                <a:gd name="connsiteX1" fmla="*/ 165876 w 378638"/>
                <a:gd name="connsiteY1" fmla="*/ 55976 h 240157"/>
                <a:gd name="connsiteX2" fmla="*/ 327801 w 378638"/>
                <a:gd name="connsiteY2" fmla="*/ 189326 h 240157"/>
                <a:gd name="connsiteX3" fmla="*/ 378601 w 378638"/>
                <a:gd name="connsiteY3" fmla="*/ 240126 h 240157"/>
                <a:gd name="connsiteX4" fmla="*/ 334151 w 378638"/>
                <a:gd name="connsiteY4" fmla="*/ 195676 h 240157"/>
                <a:gd name="connsiteX5" fmla="*/ 235726 w 378638"/>
                <a:gd name="connsiteY5" fmla="*/ 119476 h 240157"/>
                <a:gd name="connsiteX6" fmla="*/ 776 w 378638"/>
                <a:gd name="connsiteY6" fmla="*/ 2001 h 2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638" h="240157">
                  <a:moveTo>
                    <a:pt x="776" y="2001"/>
                  </a:moveTo>
                  <a:cubicBezTo>
                    <a:pt x="-10866" y="-8582"/>
                    <a:pt x="111372" y="24755"/>
                    <a:pt x="165876" y="55976"/>
                  </a:cubicBezTo>
                  <a:cubicBezTo>
                    <a:pt x="220380" y="87197"/>
                    <a:pt x="292347" y="158634"/>
                    <a:pt x="327801" y="189326"/>
                  </a:cubicBezTo>
                  <a:cubicBezTo>
                    <a:pt x="363255" y="220018"/>
                    <a:pt x="378601" y="240126"/>
                    <a:pt x="378601" y="240126"/>
                  </a:cubicBezTo>
                  <a:cubicBezTo>
                    <a:pt x="379659" y="241184"/>
                    <a:pt x="357963" y="215784"/>
                    <a:pt x="334151" y="195676"/>
                  </a:cubicBezTo>
                  <a:cubicBezTo>
                    <a:pt x="310339" y="175568"/>
                    <a:pt x="285468" y="151226"/>
                    <a:pt x="235726" y="119476"/>
                  </a:cubicBezTo>
                  <a:cubicBezTo>
                    <a:pt x="185984" y="87726"/>
                    <a:pt x="12418" y="12584"/>
                    <a:pt x="776" y="20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2" name="フリーフォーム 1091">
              <a:extLst>
                <a:ext uri="{FF2B5EF4-FFF2-40B4-BE49-F238E27FC236}">
                  <a16:creationId xmlns:a16="http://schemas.microsoft.com/office/drawing/2014/main" id="{2A2734C7-0845-288A-08DA-446426938215}"/>
                </a:ext>
              </a:extLst>
            </p:cNvPr>
            <p:cNvSpPr/>
            <p:nvPr/>
          </p:nvSpPr>
          <p:spPr>
            <a:xfrm>
              <a:off x="5212414" y="4076322"/>
              <a:ext cx="310616" cy="233022"/>
            </a:xfrm>
            <a:custGeom>
              <a:avLst/>
              <a:gdLst>
                <a:gd name="connsiteX0" fmla="*/ 936 w 310616"/>
                <a:gd name="connsiteY0" fmla="*/ 378 h 233022"/>
                <a:gd name="connsiteX1" fmla="*/ 143811 w 310616"/>
                <a:gd name="connsiteY1" fmla="*/ 79753 h 233022"/>
                <a:gd name="connsiteX2" fmla="*/ 213661 w 310616"/>
                <a:gd name="connsiteY2" fmla="*/ 133728 h 233022"/>
                <a:gd name="connsiteX3" fmla="*/ 308911 w 310616"/>
                <a:gd name="connsiteY3" fmla="*/ 232153 h 233022"/>
                <a:gd name="connsiteX4" fmla="*/ 270811 w 310616"/>
                <a:gd name="connsiteY4" fmla="*/ 178178 h 233022"/>
                <a:gd name="connsiteX5" fmla="*/ 220011 w 310616"/>
                <a:gd name="connsiteY5" fmla="*/ 114678 h 233022"/>
                <a:gd name="connsiteX6" fmla="*/ 936 w 310616"/>
                <a:gd name="connsiteY6" fmla="*/ 378 h 23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616" h="233022">
                  <a:moveTo>
                    <a:pt x="936" y="378"/>
                  </a:moveTo>
                  <a:cubicBezTo>
                    <a:pt x="-11764" y="-5443"/>
                    <a:pt x="108357" y="57528"/>
                    <a:pt x="143811" y="79753"/>
                  </a:cubicBezTo>
                  <a:cubicBezTo>
                    <a:pt x="179265" y="101978"/>
                    <a:pt x="186144" y="108328"/>
                    <a:pt x="213661" y="133728"/>
                  </a:cubicBezTo>
                  <a:cubicBezTo>
                    <a:pt x="241178" y="159128"/>
                    <a:pt x="299386" y="224745"/>
                    <a:pt x="308911" y="232153"/>
                  </a:cubicBezTo>
                  <a:cubicBezTo>
                    <a:pt x="318436" y="239561"/>
                    <a:pt x="285628" y="197757"/>
                    <a:pt x="270811" y="178178"/>
                  </a:cubicBezTo>
                  <a:cubicBezTo>
                    <a:pt x="255994" y="158599"/>
                    <a:pt x="263403" y="143253"/>
                    <a:pt x="220011" y="114678"/>
                  </a:cubicBezTo>
                  <a:cubicBezTo>
                    <a:pt x="176619" y="86103"/>
                    <a:pt x="13636" y="6199"/>
                    <a:pt x="936" y="37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3" name="フリーフォーム 1092">
              <a:extLst>
                <a:ext uri="{FF2B5EF4-FFF2-40B4-BE49-F238E27FC236}">
                  <a16:creationId xmlns:a16="http://schemas.microsoft.com/office/drawing/2014/main" id="{2E3649C8-61DB-A25D-5A16-040DCA4B2846}"/>
                </a:ext>
              </a:extLst>
            </p:cNvPr>
            <p:cNvSpPr/>
            <p:nvPr/>
          </p:nvSpPr>
          <p:spPr>
            <a:xfrm>
              <a:off x="4488338" y="4555494"/>
              <a:ext cx="96804" cy="293741"/>
            </a:xfrm>
            <a:custGeom>
              <a:avLst/>
              <a:gdLst>
                <a:gd name="connsiteX0" fmla="*/ 1112 w 96804"/>
                <a:gd name="connsiteY0" fmla="*/ 631 h 293741"/>
                <a:gd name="connsiteX1" fmla="*/ 23337 w 96804"/>
                <a:gd name="connsiteY1" fmla="*/ 140331 h 293741"/>
                <a:gd name="connsiteX2" fmla="*/ 96362 w 96804"/>
                <a:gd name="connsiteY2" fmla="*/ 292731 h 293741"/>
                <a:gd name="connsiteX3" fmla="*/ 51912 w 96804"/>
                <a:gd name="connsiteY3" fmla="*/ 197481 h 293741"/>
                <a:gd name="connsiteX4" fmla="*/ 1112 w 96804"/>
                <a:gd name="connsiteY4" fmla="*/ 631 h 29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04" h="293741">
                  <a:moveTo>
                    <a:pt x="1112" y="631"/>
                  </a:moveTo>
                  <a:cubicBezTo>
                    <a:pt x="-3651" y="-8894"/>
                    <a:pt x="7462" y="91648"/>
                    <a:pt x="23337" y="140331"/>
                  </a:cubicBezTo>
                  <a:cubicBezTo>
                    <a:pt x="39212" y="189014"/>
                    <a:pt x="91599" y="283206"/>
                    <a:pt x="96362" y="292731"/>
                  </a:cubicBezTo>
                  <a:cubicBezTo>
                    <a:pt x="101125" y="302256"/>
                    <a:pt x="66199" y="242460"/>
                    <a:pt x="51912" y="197481"/>
                  </a:cubicBezTo>
                  <a:cubicBezTo>
                    <a:pt x="37625" y="152502"/>
                    <a:pt x="5875" y="10156"/>
                    <a:pt x="1112" y="6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4" name="フリーフォーム 1093">
              <a:extLst>
                <a:ext uri="{FF2B5EF4-FFF2-40B4-BE49-F238E27FC236}">
                  <a16:creationId xmlns:a16="http://schemas.microsoft.com/office/drawing/2014/main" id="{DFB9D19C-75D0-705A-CE0F-ABF57897A506}"/>
                </a:ext>
              </a:extLst>
            </p:cNvPr>
            <p:cNvSpPr/>
            <p:nvPr/>
          </p:nvSpPr>
          <p:spPr>
            <a:xfrm>
              <a:off x="4476679" y="4511669"/>
              <a:ext cx="85963" cy="305660"/>
            </a:xfrm>
            <a:custGeom>
              <a:avLst/>
              <a:gdLst>
                <a:gd name="connsiteX0" fmla="*/ 71 w 85963"/>
                <a:gd name="connsiteY0" fmla="*/ 6 h 305660"/>
                <a:gd name="connsiteX1" fmla="*/ 15946 w 85963"/>
                <a:gd name="connsiteY1" fmla="*/ 174631 h 305660"/>
                <a:gd name="connsiteX2" fmla="*/ 85796 w 85963"/>
                <a:gd name="connsiteY2" fmla="*/ 304806 h 305660"/>
                <a:gd name="connsiteX3" fmla="*/ 34996 w 85963"/>
                <a:gd name="connsiteY3" fmla="*/ 228606 h 305660"/>
                <a:gd name="connsiteX4" fmla="*/ 19121 w 85963"/>
                <a:gd name="connsiteY4" fmla="*/ 180981 h 305660"/>
                <a:gd name="connsiteX5" fmla="*/ 71 w 85963"/>
                <a:gd name="connsiteY5" fmla="*/ 6 h 30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63" h="305660">
                  <a:moveTo>
                    <a:pt x="71" y="6"/>
                  </a:moveTo>
                  <a:cubicBezTo>
                    <a:pt x="-458" y="-1052"/>
                    <a:pt x="1659" y="123831"/>
                    <a:pt x="15946" y="174631"/>
                  </a:cubicBezTo>
                  <a:cubicBezTo>
                    <a:pt x="30233" y="225431"/>
                    <a:pt x="82621" y="295810"/>
                    <a:pt x="85796" y="304806"/>
                  </a:cubicBezTo>
                  <a:cubicBezTo>
                    <a:pt x="88971" y="313802"/>
                    <a:pt x="46108" y="249243"/>
                    <a:pt x="34996" y="228606"/>
                  </a:cubicBezTo>
                  <a:cubicBezTo>
                    <a:pt x="23884" y="207969"/>
                    <a:pt x="22825" y="212731"/>
                    <a:pt x="19121" y="180981"/>
                  </a:cubicBezTo>
                  <a:cubicBezTo>
                    <a:pt x="15417" y="149231"/>
                    <a:pt x="600" y="1064"/>
                    <a:pt x="71" y="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5" name="フリーフォーム 1094">
              <a:extLst>
                <a:ext uri="{FF2B5EF4-FFF2-40B4-BE49-F238E27FC236}">
                  <a16:creationId xmlns:a16="http://schemas.microsoft.com/office/drawing/2014/main" id="{41218939-82FE-9746-1FB4-81E24255104B}"/>
                </a:ext>
              </a:extLst>
            </p:cNvPr>
            <p:cNvSpPr/>
            <p:nvPr/>
          </p:nvSpPr>
          <p:spPr>
            <a:xfrm>
              <a:off x="5562114" y="4380416"/>
              <a:ext cx="41821" cy="313180"/>
            </a:xfrm>
            <a:custGeom>
              <a:avLst/>
              <a:gdLst>
                <a:gd name="connsiteX0" fmla="*/ 486 w 41821"/>
                <a:gd name="connsiteY0" fmla="*/ 1084 h 313180"/>
                <a:gd name="connsiteX1" fmla="*/ 19536 w 41821"/>
                <a:gd name="connsiteY1" fmla="*/ 118559 h 313180"/>
                <a:gd name="connsiteX2" fmla="*/ 25886 w 41821"/>
                <a:gd name="connsiteY2" fmla="*/ 312234 h 313180"/>
                <a:gd name="connsiteX3" fmla="*/ 41761 w 41821"/>
                <a:gd name="connsiteY3" fmla="*/ 185234 h 313180"/>
                <a:gd name="connsiteX4" fmla="*/ 486 w 41821"/>
                <a:gd name="connsiteY4" fmla="*/ 1084 h 31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1" h="313180">
                  <a:moveTo>
                    <a:pt x="486" y="1084"/>
                  </a:moveTo>
                  <a:cubicBezTo>
                    <a:pt x="-3218" y="-10028"/>
                    <a:pt x="15303" y="66701"/>
                    <a:pt x="19536" y="118559"/>
                  </a:cubicBezTo>
                  <a:cubicBezTo>
                    <a:pt x="23769" y="170417"/>
                    <a:pt x="22182" y="301122"/>
                    <a:pt x="25886" y="312234"/>
                  </a:cubicBezTo>
                  <a:cubicBezTo>
                    <a:pt x="29590" y="323346"/>
                    <a:pt x="42819" y="233917"/>
                    <a:pt x="41761" y="185234"/>
                  </a:cubicBezTo>
                  <a:cubicBezTo>
                    <a:pt x="40703" y="136551"/>
                    <a:pt x="4190" y="12196"/>
                    <a:pt x="486" y="108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6" name="フリーフォーム 1095">
              <a:extLst>
                <a:ext uri="{FF2B5EF4-FFF2-40B4-BE49-F238E27FC236}">
                  <a16:creationId xmlns:a16="http://schemas.microsoft.com/office/drawing/2014/main" id="{5E918DD2-7056-123E-07EC-9BCC4806FB6C}"/>
                </a:ext>
              </a:extLst>
            </p:cNvPr>
            <p:cNvSpPr/>
            <p:nvPr/>
          </p:nvSpPr>
          <p:spPr>
            <a:xfrm>
              <a:off x="4562473" y="4835486"/>
              <a:ext cx="317771" cy="214091"/>
            </a:xfrm>
            <a:custGeom>
              <a:avLst/>
              <a:gdLst>
                <a:gd name="connsiteX0" fmla="*/ 2 w 317771"/>
                <a:gd name="connsiteY0" fmla="*/ 39 h 214091"/>
                <a:gd name="connsiteX1" fmla="*/ 130177 w 317771"/>
                <a:gd name="connsiteY1" fmla="*/ 114339 h 214091"/>
                <a:gd name="connsiteX2" fmla="*/ 314327 w 317771"/>
                <a:gd name="connsiteY2" fmla="*/ 212764 h 214091"/>
                <a:gd name="connsiteX3" fmla="*/ 244477 w 317771"/>
                <a:gd name="connsiteY3" fmla="*/ 168314 h 214091"/>
                <a:gd name="connsiteX4" fmla="*/ 171452 w 317771"/>
                <a:gd name="connsiteY4" fmla="*/ 127039 h 214091"/>
                <a:gd name="connsiteX5" fmla="*/ 133352 w 317771"/>
                <a:gd name="connsiteY5" fmla="*/ 101639 h 214091"/>
                <a:gd name="connsiteX6" fmla="*/ 2 w 317771"/>
                <a:gd name="connsiteY6" fmla="*/ 39 h 21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71" h="214091">
                  <a:moveTo>
                    <a:pt x="2" y="39"/>
                  </a:moveTo>
                  <a:cubicBezTo>
                    <a:pt x="-527" y="2156"/>
                    <a:pt x="77789" y="78885"/>
                    <a:pt x="130177" y="114339"/>
                  </a:cubicBezTo>
                  <a:cubicBezTo>
                    <a:pt x="182565" y="149793"/>
                    <a:pt x="295277" y="203768"/>
                    <a:pt x="314327" y="212764"/>
                  </a:cubicBezTo>
                  <a:cubicBezTo>
                    <a:pt x="333377" y="221760"/>
                    <a:pt x="268289" y="182601"/>
                    <a:pt x="244477" y="168314"/>
                  </a:cubicBezTo>
                  <a:cubicBezTo>
                    <a:pt x="220665" y="154027"/>
                    <a:pt x="189973" y="138152"/>
                    <a:pt x="171452" y="127039"/>
                  </a:cubicBezTo>
                  <a:cubicBezTo>
                    <a:pt x="152931" y="115927"/>
                    <a:pt x="160339" y="121218"/>
                    <a:pt x="133352" y="101639"/>
                  </a:cubicBezTo>
                  <a:cubicBezTo>
                    <a:pt x="106365" y="82060"/>
                    <a:pt x="531" y="-2078"/>
                    <a:pt x="2" y="3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7" name="フリーフォーム 1096">
              <a:extLst>
                <a:ext uri="{FF2B5EF4-FFF2-40B4-BE49-F238E27FC236}">
                  <a16:creationId xmlns:a16="http://schemas.microsoft.com/office/drawing/2014/main" id="{B8827688-4407-5E29-9B88-73BAF33E155E}"/>
                </a:ext>
              </a:extLst>
            </p:cNvPr>
            <p:cNvSpPr/>
            <p:nvPr/>
          </p:nvSpPr>
          <p:spPr>
            <a:xfrm>
              <a:off x="5211540" y="4705974"/>
              <a:ext cx="373285" cy="347369"/>
            </a:xfrm>
            <a:custGeom>
              <a:avLst/>
              <a:gdLst>
                <a:gd name="connsiteX0" fmla="*/ 366935 w 373285"/>
                <a:gd name="connsiteY0" fmla="*/ 2551 h 347369"/>
                <a:gd name="connsiteX1" fmla="*/ 268510 w 373285"/>
                <a:gd name="connsiteY1" fmla="*/ 167651 h 347369"/>
                <a:gd name="connsiteX2" fmla="*/ 100235 w 373285"/>
                <a:gd name="connsiteY2" fmla="*/ 297826 h 347369"/>
                <a:gd name="connsiteX3" fmla="*/ 1810 w 373285"/>
                <a:gd name="connsiteY3" fmla="*/ 345451 h 347369"/>
                <a:gd name="connsiteX4" fmla="*/ 182785 w 373285"/>
                <a:gd name="connsiteY4" fmla="*/ 240676 h 347369"/>
                <a:gd name="connsiteX5" fmla="*/ 341535 w 373285"/>
                <a:gd name="connsiteY5" fmla="*/ 78751 h 347369"/>
                <a:gd name="connsiteX6" fmla="*/ 366935 w 373285"/>
                <a:gd name="connsiteY6" fmla="*/ 2551 h 34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85" h="347369">
                  <a:moveTo>
                    <a:pt x="366935" y="2551"/>
                  </a:moveTo>
                  <a:cubicBezTo>
                    <a:pt x="354764" y="17368"/>
                    <a:pt x="312960" y="118439"/>
                    <a:pt x="268510" y="167651"/>
                  </a:cubicBezTo>
                  <a:cubicBezTo>
                    <a:pt x="224060" y="216863"/>
                    <a:pt x="144685" y="268193"/>
                    <a:pt x="100235" y="297826"/>
                  </a:cubicBezTo>
                  <a:cubicBezTo>
                    <a:pt x="55785" y="327459"/>
                    <a:pt x="-11948" y="354976"/>
                    <a:pt x="1810" y="345451"/>
                  </a:cubicBezTo>
                  <a:cubicBezTo>
                    <a:pt x="15568" y="335926"/>
                    <a:pt x="126164" y="285126"/>
                    <a:pt x="182785" y="240676"/>
                  </a:cubicBezTo>
                  <a:cubicBezTo>
                    <a:pt x="239406" y="196226"/>
                    <a:pt x="307668" y="116851"/>
                    <a:pt x="341535" y="78751"/>
                  </a:cubicBezTo>
                  <a:cubicBezTo>
                    <a:pt x="375402" y="40651"/>
                    <a:pt x="379106" y="-12266"/>
                    <a:pt x="366935" y="255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8" name="フリーフォーム 1097">
              <a:extLst>
                <a:ext uri="{FF2B5EF4-FFF2-40B4-BE49-F238E27FC236}">
                  <a16:creationId xmlns:a16="http://schemas.microsoft.com/office/drawing/2014/main" id="{454FA0E5-0DE8-7FFA-EC8C-664B124DC953}"/>
                </a:ext>
              </a:extLst>
            </p:cNvPr>
            <p:cNvSpPr/>
            <p:nvPr/>
          </p:nvSpPr>
          <p:spPr>
            <a:xfrm>
              <a:off x="4844742" y="5035338"/>
              <a:ext cx="404001" cy="28795"/>
            </a:xfrm>
            <a:custGeom>
              <a:avLst/>
              <a:gdLst>
                <a:gd name="connsiteX0" fmla="*/ 308 w 404001"/>
                <a:gd name="connsiteY0" fmla="*/ 3387 h 28795"/>
                <a:gd name="connsiteX1" fmla="*/ 206683 w 404001"/>
                <a:gd name="connsiteY1" fmla="*/ 28787 h 28795"/>
                <a:gd name="connsiteX2" fmla="*/ 403533 w 404001"/>
                <a:gd name="connsiteY2" fmla="*/ 212 h 28795"/>
                <a:gd name="connsiteX3" fmla="*/ 254308 w 404001"/>
                <a:gd name="connsiteY3" fmla="*/ 16087 h 28795"/>
                <a:gd name="connsiteX4" fmla="*/ 308 w 404001"/>
                <a:gd name="connsiteY4" fmla="*/ 3387 h 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001" h="28795">
                  <a:moveTo>
                    <a:pt x="308" y="3387"/>
                  </a:moveTo>
                  <a:cubicBezTo>
                    <a:pt x="-7629" y="5504"/>
                    <a:pt x="139479" y="29316"/>
                    <a:pt x="206683" y="28787"/>
                  </a:cubicBezTo>
                  <a:cubicBezTo>
                    <a:pt x="273887" y="28258"/>
                    <a:pt x="395596" y="2329"/>
                    <a:pt x="403533" y="212"/>
                  </a:cubicBezTo>
                  <a:cubicBezTo>
                    <a:pt x="411470" y="-1905"/>
                    <a:pt x="316750" y="12383"/>
                    <a:pt x="254308" y="16087"/>
                  </a:cubicBezTo>
                  <a:cubicBezTo>
                    <a:pt x="191866" y="19791"/>
                    <a:pt x="8245" y="1270"/>
                    <a:pt x="308" y="33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9" name="フリーフォーム 1098">
              <a:extLst>
                <a:ext uri="{FF2B5EF4-FFF2-40B4-BE49-F238E27FC236}">
                  <a16:creationId xmlns:a16="http://schemas.microsoft.com/office/drawing/2014/main" id="{66BEA266-781E-AD51-7C7A-1F5277106FCB}"/>
                </a:ext>
              </a:extLst>
            </p:cNvPr>
            <p:cNvSpPr/>
            <p:nvPr/>
          </p:nvSpPr>
          <p:spPr>
            <a:xfrm>
              <a:off x="4555139" y="4158787"/>
              <a:ext cx="303414" cy="288544"/>
            </a:xfrm>
            <a:custGeom>
              <a:avLst/>
              <a:gdLst>
                <a:gd name="connsiteX0" fmla="*/ 302611 w 303414"/>
                <a:gd name="connsiteY0" fmla="*/ 463 h 288544"/>
                <a:gd name="connsiteX1" fmla="*/ 153386 w 303414"/>
                <a:gd name="connsiteY1" fmla="*/ 102063 h 288544"/>
                <a:gd name="connsiteX2" fmla="*/ 45436 w 303414"/>
                <a:gd name="connsiteY2" fmla="*/ 222713 h 288544"/>
                <a:gd name="connsiteX3" fmla="*/ 986 w 303414"/>
                <a:gd name="connsiteY3" fmla="*/ 286213 h 288544"/>
                <a:gd name="connsiteX4" fmla="*/ 83536 w 303414"/>
                <a:gd name="connsiteY4" fmla="*/ 143338 h 288544"/>
                <a:gd name="connsiteX5" fmla="*/ 302611 w 303414"/>
                <a:gd name="connsiteY5" fmla="*/ 463 h 2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414" h="288544">
                  <a:moveTo>
                    <a:pt x="302611" y="463"/>
                  </a:moveTo>
                  <a:cubicBezTo>
                    <a:pt x="314253" y="-6416"/>
                    <a:pt x="196248" y="65021"/>
                    <a:pt x="153386" y="102063"/>
                  </a:cubicBezTo>
                  <a:cubicBezTo>
                    <a:pt x="110523" y="139105"/>
                    <a:pt x="70836" y="192021"/>
                    <a:pt x="45436" y="222713"/>
                  </a:cubicBezTo>
                  <a:cubicBezTo>
                    <a:pt x="20036" y="253405"/>
                    <a:pt x="-5364" y="299442"/>
                    <a:pt x="986" y="286213"/>
                  </a:cubicBezTo>
                  <a:cubicBezTo>
                    <a:pt x="7336" y="272984"/>
                    <a:pt x="39615" y="191492"/>
                    <a:pt x="83536" y="143338"/>
                  </a:cubicBezTo>
                  <a:cubicBezTo>
                    <a:pt x="127457" y="95184"/>
                    <a:pt x="290969" y="7342"/>
                    <a:pt x="302611" y="4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0" name="フリーフォーム 1099">
              <a:extLst>
                <a:ext uri="{FF2B5EF4-FFF2-40B4-BE49-F238E27FC236}">
                  <a16:creationId xmlns:a16="http://schemas.microsoft.com/office/drawing/2014/main" id="{FB065AF3-A63F-7FE0-60FD-BFA1447491DD}"/>
                </a:ext>
              </a:extLst>
            </p:cNvPr>
            <p:cNvSpPr/>
            <p:nvPr/>
          </p:nvSpPr>
          <p:spPr>
            <a:xfrm>
              <a:off x="4540191" y="4438502"/>
              <a:ext cx="54256" cy="326554"/>
            </a:xfrm>
            <a:custGeom>
              <a:avLst/>
              <a:gdLst>
                <a:gd name="connsiteX0" fmla="*/ 31809 w 54256"/>
                <a:gd name="connsiteY0" fmla="*/ 148 h 326554"/>
                <a:gd name="connsiteX1" fmla="*/ 15934 w 54256"/>
                <a:gd name="connsiteY1" fmla="*/ 123973 h 326554"/>
                <a:gd name="connsiteX2" fmla="*/ 19109 w 54256"/>
                <a:gd name="connsiteY2" fmla="*/ 244623 h 326554"/>
                <a:gd name="connsiteX3" fmla="*/ 54034 w 54256"/>
                <a:gd name="connsiteY3" fmla="*/ 323998 h 326554"/>
                <a:gd name="connsiteX4" fmla="*/ 59 w 54256"/>
                <a:gd name="connsiteY4" fmla="*/ 149373 h 326554"/>
                <a:gd name="connsiteX5" fmla="*/ 31809 w 54256"/>
                <a:gd name="connsiteY5" fmla="*/ 148 h 32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56" h="326554">
                  <a:moveTo>
                    <a:pt x="31809" y="148"/>
                  </a:moveTo>
                  <a:cubicBezTo>
                    <a:pt x="34455" y="-4085"/>
                    <a:pt x="18051" y="83227"/>
                    <a:pt x="15934" y="123973"/>
                  </a:cubicBezTo>
                  <a:cubicBezTo>
                    <a:pt x="13817" y="164719"/>
                    <a:pt x="12759" y="211286"/>
                    <a:pt x="19109" y="244623"/>
                  </a:cubicBezTo>
                  <a:cubicBezTo>
                    <a:pt x="25459" y="277961"/>
                    <a:pt x="57209" y="339873"/>
                    <a:pt x="54034" y="323998"/>
                  </a:cubicBezTo>
                  <a:cubicBezTo>
                    <a:pt x="50859" y="308123"/>
                    <a:pt x="1646" y="206523"/>
                    <a:pt x="59" y="149373"/>
                  </a:cubicBezTo>
                  <a:cubicBezTo>
                    <a:pt x="-1529" y="92223"/>
                    <a:pt x="29163" y="4381"/>
                    <a:pt x="31809" y="14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1" name="フリーフォーム 1100">
              <a:extLst>
                <a:ext uri="{FF2B5EF4-FFF2-40B4-BE49-F238E27FC236}">
                  <a16:creationId xmlns:a16="http://schemas.microsoft.com/office/drawing/2014/main" id="{9BAFF721-3390-44B1-3592-8BC8384B12D5}"/>
                </a:ext>
              </a:extLst>
            </p:cNvPr>
            <p:cNvSpPr/>
            <p:nvPr/>
          </p:nvSpPr>
          <p:spPr>
            <a:xfrm>
              <a:off x="4851399" y="4117935"/>
              <a:ext cx="416230" cy="57337"/>
            </a:xfrm>
            <a:custGeom>
              <a:avLst/>
              <a:gdLst>
                <a:gd name="connsiteX0" fmla="*/ 1 w 416230"/>
                <a:gd name="connsiteY0" fmla="*/ 50840 h 57337"/>
                <a:gd name="connsiteX1" fmla="*/ 219076 w 416230"/>
                <a:gd name="connsiteY1" fmla="*/ 15915 h 57337"/>
                <a:gd name="connsiteX2" fmla="*/ 409576 w 416230"/>
                <a:gd name="connsiteY2" fmla="*/ 57190 h 57337"/>
                <a:gd name="connsiteX3" fmla="*/ 358776 w 416230"/>
                <a:gd name="connsiteY3" fmla="*/ 28615 h 57337"/>
                <a:gd name="connsiteX4" fmla="*/ 222251 w 416230"/>
                <a:gd name="connsiteY4" fmla="*/ 40 h 57337"/>
                <a:gd name="connsiteX5" fmla="*/ 1 w 416230"/>
                <a:gd name="connsiteY5" fmla="*/ 50840 h 5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6230" h="57337">
                  <a:moveTo>
                    <a:pt x="1" y="50840"/>
                  </a:moveTo>
                  <a:cubicBezTo>
                    <a:pt x="-528" y="53486"/>
                    <a:pt x="150814" y="14857"/>
                    <a:pt x="219076" y="15915"/>
                  </a:cubicBezTo>
                  <a:cubicBezTo>
                    <a:pt x="287338" y="16973"/>
                    <a:pt x="386293" y="55073"/>
                    <a:pt x="409576" y="57190"/>
                  </a:cubicBezTo>
                  <a:cubicBezTo>
                    <a:pt x="432859" y="59307"/>
                    <a:pt x="389997" y="38140"/>
                    <a:pt x="358776" y="28615"/>
                  </a:cubicBezTo>
                  <a:cubicBezTo>
                    <a:pt x="327555" y="19090"/>
                    <a:pt x="276226" y="-1018"/>
                    <a:pt x="222251" y="40"/>
                  </a:cubicBezTo>
                  <a:cubicBezTo>
                    <a:pt x="168276" y="1098"/>
                    <a:pt x="530" y="48194"/>
                    <a:pt x="1" y="5084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2" name="フリーフォーム 1101">
              <a:extLst>
                <a:ext uri="{FF2B5EF4-FFF2-40B4-BE49-F238E27FC236}">
                  <a16:creationId xmlns:a16="http://schemas.microsoft.com/office/drawing/2014/main" id="{BD78E920-CC69-937A-17E6-AC7156B74921}"/>
                </a:ext>
              </a:extLst>
            </p:cNvPr>
            <p:cNvSpPr/>
            <p:nvPr/>
          </p:nvSpPr>
          <p:spPr>
            <a:xfrm>
              <a:off x="5289137" y="4187656"/>
              <a:ext cx="220676" cy="226207"/>
            </a:xfrm>
            <a:custGeom>
              <a:avLst/>
              <a:gdLst>
                <a:gd name="connsiteX0" fmla="*/ 413 w 220676"/>
                <a:gd name="connsiteY0" fmla="*/ 169 h 226207"/>
                <a:gd name="connsiteX1" fmla="*/ 98838 w 220676"/>
                <a:gd name="connsiteY1" fmla="*/ 63669 h 226207"/>
                <a:gd name="connsiteX2" fmla="*/ 219488 w 220676"/>
                <a:gd name="connsiteY2" fmla="*/ 225594 h 226207"/>
                <a:gd name="connsiteX3" fmla="*/ 159163 w 220676"/>
                <a:gd name="connsiteY3" fmla="*/ 117644 h 226207"/>
                <a:gd name="connsiteX4" fmla="*/ 136938 w 220676"/>
                <a:gd name="connsiteY4" fmla="*/ 79544 h 226207"/>
                <a:gd name="connsiteX5" fmla="*/ 413 w 220676"/>
                <a:gd name="connsiteY5" fmla="*/ 169 h 2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676" h="226207">
                  <a:moveTo>
                    <a:pt x="413" y="169"/>
                  </a:moveTo>
                  <a:cubicBezTo>
                    <a:pt x="-5937" y="-2477"/>
                    <a:pt x="62326" y="26098"/>
                    <a:pt x="98838" y="63669"/>
                  </a:cubicBezTo>
                  <a:cubicBezTo>
                    <a:pt x="135351" y="101240"/>
                    <a:pt x="209434" y="216598"/>
                    <a:pt x="219488" y="225594"/>
                  </a:cubicBezTo>
                  <a:cubicBezTo>
                    <a:pt x="229542" y="234590"/>
                    <a:pt x="172921" y="141986"/>
                    <a:pt x="159163" y="117644"/>
                  </a:cubicBezTo>
                  <a:cubicBezTo>
                    <a:pt x="145405" y="93302"/>
                    <a:pt x="158105" y="97536"/>
                    <a:pt x="136938" y="79544"/>
                  </a:cubicBezTo>
                  <a:cubicBezTo>
                    <a:pt x="115771" y="61552"/>
                    <a:pt x="6763" y="2815"/>
                    <a:pt x="413" y="16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3" name="フリーフォーム 1102">
              <a:extLst>
                <a:ext uri="{FF2B5EF4-FFF2-40B4-BE49-F238E27FC236}">
                  <a16:creationId xmlns:a16="http://schemas.microsoft.com/office/drawing/2014/main" id="{224847A0-779B-65CF-1135-6B46E6B19E77}"/>
                </a:ext>
              </a:extLst>
            </p:cNvPr>
            <p:cNvSpPr/>
            <p:nvPr/>
          </p:nvSpPr>
          <p:spPr>
            <a:xfrm>
              <a:off x="5346686" y="4410063"/>
              <a:ext cx="200285" cy="517752"/>
            </a:xfrm>
            <a:custGeom>
              <a:avLst/>
              <a:gdLst>
                <a:gd name="connsiteX0" fmla="*/ 161939 w 200285"/>
                <a:gd name="connsiteY0" fmla="*/ 12 h 517752"/>
                <a:gd name="connsiteX1" fmla="*/ 184164 w 200285"/>
                <a:gd name="connsiteY1" fmla="*/ 203212 h 517752"/>
                <a:gd name="connsiteX2" fmla="*/ 161939 w 200285"/>
                <a:gd name="connsiteY2" fmla="*/ 323862 h 517752"/>
                <a:gd name="connsiteX3" fmla="*/ 14 w 200285"/>
                <a:gd name="connsiteY3" fmla="*/ 517537 h 517752"/>
                <a:gd name="connsiteX4" fmla="*/ 171464 w 200285"/>
                <a:gd name="connsiteY4" fmla="*/ 358787 h 517752"/>
                <a:gd name="connsiteX5" fmla="*/ 200039 w 200285"/>
                <a:gd name="connsiteY5" fmla="*/ 212737 h 517752"/>
                <a:gd name="connsiteX6" fmla="*/ 161939 w 200285"/>
                <a:gd name="connsiteY6" fmla="*/ 12 h 51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5" h="517752">
                  <a:moveTo>
                    <a:pt x="161939" y="12"/>
                  </a:moveTo>
                  <a:cubicBezTo>
                    <a:pt x="159293" y="-1576"/>
                    <a:pt x="184164" y="149237"/>
                    <a:pt x="184164" y="203212"/>
                  </a:cubicBezTo>
                  <a:cubicBezTo>
                    <a:pt x="184164" y="257187"/>
                    <a:pt x="192631" y="271475"/>
                    <a:pt x="161939" y="323862"/>
                  </a:cubicBezTo>
                  <a:cubicBezTo>
                    <a:pt x="131247" y="376249"/>
                    <a:pt x="-1574" y="511716"/>
                    <a:pt x="14" y="517537"/>
                  </a:cubicBezTo>
                  <a:cubicBezTo>
                    <a:pt x="1601" y="523358"/>
                    <a:pt x="138127" y="409587"/>
                    <a:pt x="171464" y="358787"/>
                  </a:cubicBezTo>
                  <a:cubicBezTo>
                    <a:pt x="204801" y="307987"/>
                    <a:pt x="196335" y="274649"/>
                    <a:pt x="200039" y="212737"/>
                  </a:cubicBezTo>
                  <a:cubicBezTo>
                    <a:pt x="203743" y="150825"/>
                    <a:pt x="164585" y="1600"/>
                    <a:pt x="161939" y="1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4" name="フリーフォーム 1103">
              <a:extLst>
                <a:ext uri="{FF2B5EF4-FFF2-40B4-BE49-F238E27FC236}">
                  <a16:creationId xmlns:a16="http://schemas.microsoft.com/office/drawing/2014/main" id="{10F4AF95-D09F-13D6-36BA-C62CD54D9B7A}"/>
                </a:ext>
              </a:extLst>
            </p:cNvPr>
            <p:cNvSpPr/>
            <p:nvPr/>
          </p:nvSpPr>
          <p:spPr>
            <a:xfrm>
              <a:off x="4603633" y="4781548"/>
              <a:ext cx="277221" cy="220745"/>
            </a:xfrm>
            <a:custGeom>
              <a:avLst/>
              <a:gdLst>
                <a:gd name="connsiteX0" fmla="*/ 117 w 277221"/>
                <a:gd name="connsiteY0" fmla="*/ 2 h 220745"/>
                <a:gd name="connsiteX1" fmla="*/ 130292 w 277221"/>
                <a:gd name="connsiteY1" fmla="*/ 130177 h 220745"/>
                <a:gd name="connsiteX2" fmla="*/ 276342 w 277221"/>
                <a:gd name="connsiteY2" fmla="*/ 219077 h 220745"/>
                <a:gd name="connsiteX3" fmla="*/ 187442 w 277221"/>
                <a:gd name="connsiteY3" fmla="*/ 184152 h 220745"/>
                <a:gd name="connsiteX4" fmla="*/ 108067 w 277221"/>
                <a:gd name="connsiteY4" fmla="*/ 133352 h 220745"/>
                <a:gd name="connsiteX5" fmla="*/ 117 w 277221"/>
                <a:gd name="connsiteY5" fmla="*/ 2 h 22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221" h="220745">
                  <a:moveTo>
                    <a:pt x="117" y="2"/>
                  </a:moveTo>
                  <a:cubicBezTo>
                    <a:pt x="3821" y="-527"/>
                    <a:pt x="84255" y="93665"/>
                    <a:pt x="130292" y="130177"/>
                  </a:cubicBezTo>
                  <a:cubicBezTo>
                    <a:pt x="176329" y="166689"/>
                    <a:pt x="266817" y="210081"/>
                    <a:pt x="276342" y="219077"/>
                  </a:cubicBezTo>
                  <a:cubicBezTo>
                    <a:pt x="285867" y="228073"/>
                    <a:pt x="215488" y="198440"/>
                    <a:pt x="187442" y="184152"/>
                  </a:cubicBezTo>
                  <a:cubicBezTo>
                    <a:pt x="159396" y="169865"/>
                    <a:pt x="135054" y="161398"/>
                    <a:pt x="108067" y="133352"/>
                  </a:cubicBezTo>
                  <a:cubicBezTo>
                    <a:pt x="81080" y="105306"/>
                    <a:pt x="-3587" y="531"/>
                    <a:pt x="117" y="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5" name="フリーフォーム 1104">
              <a:extLst>
                <a:ext uri="{FF2B5EF4-FFF2-40B4-BE49-F238E27FC236}">
                  <a16:creationId xmlns:a16="http://schemas.microsoft.com/office/drawing/2014/main" id="{4E5AC39E-474D-4D21-3B51-7BD41BB9EBAE}"/>
                </a:ext>
              </a:extLst>
            </p:cNvPr>
            <p:cNvSpPr/>
            <p:nvPr/>
          </p:nvSpPr>
          <p:spPr>
            <a:xfrm>
              <a:off x="4895800" y="4891916"/>
              <a:ext cx="505300" cy="141492"/>
            </a:xfrm>
            <a:custGeom>
              <a:avLst/>
              <a:gdLst>
                <a:gd name="connsiteX0" fmla="*/ 50 w 505300"/>
                <a:gd name="connsiteY0" fmla="*/ 102359 h 141492"/>
                <a:gd name="connsiteX1" fmla="*/ 200075 w 505300"/>
                <a:gd name="connsiteY1" fmla="*/ 127759 h 141492"/>
                <a:gd name="connsiteX2" fmla="*/ 327075 w 505300"/>
                <a:gd name="connsiteY2" fmla="*/ 108709 h 141492"/>
                <a:gd name="connsiteX3" fmla="*/ 501700 w 505300"/>
                <a:gd name="connsiteY3" fmla="*/ 759 h 141492"/>
                <a:gd name="connsiteX4" fmla="*/ 431850 w 505300"/>
                <a:gd name="connsiteY4" fmla="*/ 64259 h 141492"/>
                <a:gd name="connsiteX5" fmla="*/ 276275 w 505300"/>
                <a:gd name="connsiteY5" fmla="*/ 134109 h 141492"/>
                <a:gd name="connsiteX6" fmla="*/ 219125 w 505300"/>
                <a:gd name="connsiteY6" fmla="*/ 137284 h 141492"/>
                <a:gd name="connsiteX7" fmla="*/ 50 w 505300"/>
                <a:gd name="connsiteY7" fmla="*/ 102359 h 14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300" h="141492">
                  <a:moveTo>
                    <a:pt x="50" y="102359"/>
                  </a:moveTo>
                  <a:cubicBezTo>
                    <a:pt x="-3125" y="100772"/>
                    <a:pt x="145571" y="126701"/>
                    <a:pt x="200075" y="127759"/>
                  </a:cubicBezTo>
                  <a:cubicBezTo>
                    <a:pt x="254579" y="128817"/>
                    <a:pt x="276804" y="129876"/>
                    <a:pt x="327075" y="108709"/>
                  </a:cubicBezTo>
                  <a:cubicBezTo>
                    <a:pt x="377346" y="87542"/>
                    <a:pt x="484238" y="8167"/>
                    <a:pt x="501700" y="759"/>
                  </a:cubicBezTo>
                  <a:cubicBezTo>
                    <a:pt x="519162" y="-6649"/>
                    <a:pt x="469421" y="42034"/>
                    <a:pt x="431850" y="64259"/>
                  </a:cubicBezTo>
                  <a:cubicBezTo>
                    <a:pt x="394279" y="86484"/>
                    <a:pt x="311729" y="121938"/>
                    <a:pt x="276275" y="134109"/>
                  </a:cubicBezTo>
                  <a:cubicBezTo>
                    <a:pt x="240821" y="146280"/>
                    <a:pt x="265692" y="140459"/>
                    <a:pt x="219125" y="137284"/>
                  </a:cubicBezTo>
                  <a:cubicBezTo>
                    <a:pt x="172558" y="134109"/>
                    <a:pt x="3225" y="103946"/>
                    <a:pt x="50" y="10235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6" name="フリーフォーム 1105">
              <a:extLst>
                <a:ext uri="{FF2B5EF4-FFF2-40B4-BE49-F238E27FC236}">
                  <a16:creationId xmlns:a16="http://schemas.microsoft.com/office/drawing/2014/main" id="{2B7C77ED-2E1E-A814-2033-A2F08254799C}"/>
                </a:ext>
              </a:extLst>
            </p:cNvPr>
            <p:cNvSpPr/>
            <p:nvPr/>
          </p:nvSpPr>
          <p:spPr>
            <a:xfrm>
              <a:off x="5510484" y="4251667"/>
              <a:ext cx="649981" cy="57264"/>
            </a:xfrm>
            <a:custGeom>
              <a:avLst/>
              <a:gdLst>
                <a:gd name="connsiteX0" fmla="*/ 4491 w 649981"/>
                <a:gd name="connsiteY0" fmla="*/ 56808 h 57264"/>
                <a:gd name="connsiteX1" fmla="*/ 175941 w 649981"/>
                <a:gd name="connsiteY1" fmla="*/ 28233 h 57264"/>
                <a:gd name="connsiteX2" fmla="*/ 468041 w 649981"/>
                <a:gd name="connsiteY2" fmla="*/ 18708 h 57264"/>
                <a:gd name="connsiteX3" fmla="*/ 649016 w 649981"/>
                <a:gd name="connsiteY3" fmla="*/ 47283 h 57264"/>
                <a:gd name="connsiteX4" fmla="*/ 531541 w 649981"/>
                <a:gd name="connsiteY4" fmla="*/ 9183 h 57264"/>
                <a:gd name="connsiteX5" fmla="*/ 353741 w 649981"/>
                <a:gd name="connsiteY5" fmla="*/ 2833 h 57264"/>
                <a:gd name="connsiteX6" fmla="*/ 4491 w 649981"/>
                <a:gd name="connsiteY6" fmla="*/ 5680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9981" h="57264">
                  <a:moveTo>
                    <a:pt x="4491" y="56808"/>
                  </a:moveTo>
                  <a:cubicBezTo>
                    <a:pt x="-25142" y="61041"/>
                    <a:pt x="98683" y="34583"/>
                    <a:pt x="175941" y="28233"/>
                  </a:cubicBezTo>
                  <a:cubicBezTo>
                    <a:pt x="253199" y="21883"/>
                    <a:pt x="389195" y="15533"/>
                    <a:pt x="468041" y="18708"/>
                  </a:cubicBezTo>
                  <a:cubicBezTo>
                    <a:pt x="546887" y="21883"/>
                    <a:pt x="638433" y="48870"/>
                    <a:pt x="649016" y="47283"/>
                  </a:cubicBezTo>
                  <a:cubicBezTo>
                    <a:pt x="659599" y="45695"/>
                    <a:pt x="580753" y="16591"/>
                    <a:pt x="531541" y="9183"/>
                  </a:cubicBezTo>
                  <a:cubicBezTo>
                    <a:pt x="482329" y="1775"/>
                    <a:pt x="436820" y="-3517"/>
                    <a:pt x="353741" y="2833"/>
                  </a:cubicBezTo>
                  <a:cubicBezTo>
                    <a:pt x="270662" y="9183"/>
                    <a:pt x="34124" y="52575"/>
                    <a:pt x="4491" y="568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7" name="フリーフォーム 1106">
              <a:extLst>
                <a:ext uri="{FF2B5EF4-FFF2-40B4-BE49-F238E27FC236}">
                  <a16:creationId xmlns:a16="http://schemas.microsoft.com/office/drawing/2014/main" id="{54D447F9-F8D7-AB7B-0479-A64606C03DE7}"/>
                </a:ext>
              </a:extLst>
            </p:cNvPr>
            <p:cNvSpPr/>
            <p:nvPr/>
          </p:nvSpPr>
          <p:spPr>
            <a:xfrm>
              <a:off x="5549832" y="4318991"/>
              <a:ext cx="620044" cy="75212"/>
            </a:xfrm>
            <a:custGeom>
              <a:avLst/>
              <a:gdLst>
                <a:gd name="connsiteX0" fmla="*/ 68 w 620044"/>
                <a:gd name="connsiteY0" fmla="*/ 72034 h 75212"/>
                <a:gd name="connsiteX1" fmla="*/ 247718 w 620044"/>
                <a:gd name="connsiteY1" fmla="*/ 14884 h 75212"/>
                <a:gd name="connsiteX2" fmla="*/ 422343 w 620044"/>
                <a:gd name="connsiteY2" fmla="*/ 11709 h 75212"/>
                <a:gd name="connsiteX3" fmla="*/ 619193 w 620044"/>
                <a:gd name="connsiteY3" fmla="*/ 75209 h 75212"/>
                <a:gd name="connsiteX4" fmla="*/ 482668 w 620044"/>
                <a:gd name="connsiteY4" fmla="*/ 8534 h 75212"/>
                <a:gd name="connsiteX5" fmla="*/ 225493 w 620044"/>
                <a:gd name="connsiteY5" fmla="*/ 8534 h 75212"/>
                <a:gd name="connsiteX6" fmla="*/ 68 w 620044"/>
                <a:gd name="connsiteY6" fmla="*/ 72034 h 7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44" h="75212">
                  <a:moveTo>
                    <a:pt x="68" y="72034"/>
                  </a:moveTo>
                  <a:cubicBezTo>
                    <a:pt x="3772" y="73092"/>
                    <a:pt x="177339" y="24938"/>
                    <a:pt x="247718" y="14884"/>
                  </a:cubicBezTo>
                  <a:cubicBezTo>
                    <a:pt x="318097" y="4830"/>
                    <a:pt x="360431" y="1655"/>
                    <a:pt x="422343" y="11709"/>
                  </a:cubicBezTo>
                  <a:cubicBezTo>
                    <a:pt x="484256" y="21763"/>
                    <a:pt x="609139" y="75738"/>
                    <a:pt x="619193" y="75209"/>
                  </a:cubicBezTo>
                  <a:cubicBezTo>
                    <a:pt x="629247" y="74680"/>
                    <a:pt x="548285" y="19647"/>
                    <a:pt x="482668" y="8534"/>
                  </a:cubicBezTo>
                  <a:cubicBezTo>
                    <a:pt x="417051" y="-2579"/>
                    <a:pt x="307514" y="-3108"/>
                    <a:pt x="225493" y="8534"/>
                  </a:cubicBezTo>
                  <a:cubicBezTo>
                    <a:pt x="143472" y="20176"/>
                    <a:pt x="-3636" y="70976"/>
                    <a:pt x="68" y="7203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8" name="フリーフォーム 1107">
              <a:extLst>
                <a:ext uri="{FF2B5EF4-FFF2-40B4-BE49-F238E27FC236}">
                  <a16:creationId xmlns:a16="http://schemas.microsoft.com/office/drawing/2014/main" id="{6480C737-528C-FA68-B8C1-CF74AF787394}"/>
                </a:ext>
              </a:extLst>
            </p:cNvPr>
            <p:cNvSpPr/>
            <p:nvPr/>
          </p:nvSpPr>
          <p:spPr>
            <a:xfrm>
              <a:off x="6149012" y="4133847"/>
              <a:ext cx="147136" cy="174631"/>
            </a:xfrm>
            <a:custGeom>
              <a:avLst/>
              <a:gdLst>
                <a:gd name="connsiteX0" fmla="*/ 147013 w 147136"/>
                <a:gd name="connsiteY0" fmla="*/ 3 h 174631"/>
                <a:gd name="connsiteX1" fmla="*/ 45413 w 147136"/>
                <a:gd name="connsiteY1" fmla="*/ 92078 h 174631"/>
                <a:gd name="connsiteX2" fmla="*/ 963 w 147136"/>
                <a:gd name="connsiteY2" fmla="*/ 174628 h 174631"/>
                <a:gd name="connsiteX3" fmla="*/ 23188 w 147136"/>
                <a:gd name="connsiteY3" fmla="*/ 95253 h 174631"/>
                <a:gd name="connsiteX4" fmla="*/ 147013 w 147136"/>
                <a:gd name="connsiteY4" fmla="*/ 3 h 17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6" h="174631">
                  <a:moveTo>
                    <a:pt x="147013" y="3"/>
                  </a:moveTo>
                  <a:cubicBezTo>
                    <a:pt x="150717" y="-526"/>
                    <a:pt x="69755" y="62974"/>
                    <a:pt x="45413" y="92078"/>
                  </a:cubicBezTo>
                  <a:cubicBezTo>
                    <a:pt x="21071" y="121182"/>
                    <a:pt x="4667" y="174099"/>
                    <a:pt x="963" y="174628"/>
                  </a:cubicBezTo>
                  <a:cubicBezTo>
                    <a:pt x="-2741" y="175157"/>
                    <a:pt x="4138" y="121711"/>
                    <a:pt x="23188" y="95253"/>
                  </a:cubicBezTo>
                  <a:cubicBezTo>
                    <a:pt x="42238" y="68795"/>
                    <a:pt x="143309" y="532"/>
                    <a:pt x="147013" y="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9" name="フリーフォーム 1108">
              <a:extLst>
                <a:ext uri="{FF2B5EF4-FFF2-40B4-BE49-F238E27FC236}">
                  <a16:creationId xmlns:a16="http://schemas.microsoft.com/office/drawing/2014/main" id="{9D408723-C399-3F77-244A-8A03C1477227}"/>
                </a:ext>
              </a:extLst>
            </p:cNvPr>
            <p:cNvSpPr/>
            <p:nvPr/>
          </p:nvSpPr>
          <p:spPr>
            <a:xfrm>
              <a:off x="6135305" y="4373048"/>
              <a:ext cx="92797" cy="574356"/>
            </a:xfrm>
            <a:custGeom>
              <a:avLst/>
              <a:gdLst>
                <a:gd name="connsiteX0" fmla="*/ 1970 w 92797"/>
                <a:gd name="connsiteY0" fmla="*/ 2102 h 574356"/>
                <a:gd name="connsiteX1" fmla="*/ 24195 w 92797"/>
                <a:gd name="connsiteY1" fmla="*/ 265627 h 574356"/>
                <a:gd name="connsiteX2" fmla="*/ 90870 w 92797"/>
                <a:gd name="connsiteY2" fmla="*/ 570427 h 574356"/>
                <a:gd name="connsiteX3" fmla="*/ 68645 w 92797"/>
                <a:gd name="connsiteY3" fmla="*/ 411677 h 574356"/>
                <a:gd name="connsiteX4" fmla="*/ 1970 w 92797"/>
                <a:gd name="connsiteY4" fmla="*/ 2102 h 57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97" h="574356">
                  <a:moveTo>
                    <a:pt x="1970" y="2102"/>
                  </a:moveTo>
                  <a:cubicBezTo>
                    <a:pt x="-5438" y="-22240"/>
                    <a:pt x="9378" y="170906"/>
                    <a:pt x="24195" y="265627"/>
                  </a:cubicBezTo>
                  <a:cubicBezTo>
                    <a:pt x="39012" y="360348"/>
                    <a:pt x="83462" y="546085"/>
                    <a:pt x="90870" y="570427"/>
                  </a:cubicBezTo>
                  <a:cubicBezTo>
                    <a:pt x="98278" y="594769"/>
                    <a:pt x="82933" y="501635"/>
                    <a:pt x="68645" y="411677"/>
                  </a:cubicBezTo>
                  <a:cubicBezTo>
                    <a:pt x="54357" y="321719"/>
                    <a:pt x="9378" y="26444"/>
                    <a:pt x="1970" y="210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0" name="フリーフォーム 1109">
              <a:extLst>
                <a:ext uri="{FF2B5EF4-FFF2-40B4-BE49-F238E27FC236}">
                  <a16:creationId xmlns:a16="http://schemas.microsoft.com/office/drawing/2014/main" id="{FA3BEEF3-F45A-3B5C-56EC-2860B44CB53F}"/>
                </a:ext>
              </a:extLst>
            </p:cNvPr>
            <p:cNvSpPr/>
            <p:nvPr/>
          </p:nvSpPr>
          <p:spPr>
            <a:xfrm>
              <a:off x="6235697" y="4911604"/>
              <a:ext cx="952661" cy="94254"/>
            </a:xfrm>
            <a:custGeom>
              <a:avLst/>
              <a:gdLst>
                <a:gd name="connsiteX0" fmla="*/ 3 w 952661"/>
                <a:gd name="connsiteY0" fmla="*/ 25521 h 94254"/>
                <a:gd name="connsiteX1" fmla="*/ 149228 w 952661"/>
                <a:gd name="connsiteY1" fmla="*/ 73146 h 94254"/>
                <a:gd name="connsiteX2" fmla="*/ 498478 w 952661"/>
                <a:gd name="connsiteY2" fmla="*/ 73146 h 94254"/>
                <a:gd name="connsiteX3" fmla="*/ 777878 w 952661"/>
                <a:gd name="connsiteY3" fmla="*/ 50921 h 94254"/>
                <a:gd name="connsiteX4" fmla="*/ 952503 w 952661"/>
                <a:gd name="connsiteY4" fmla="*/ 121 h 94254"/>
                <a:gd name="connsiteX5" fmla="*/ 749303 w 952661"/>
                <a:gd name="connsiteY5" fmla="*/ 66796 h 94254"/>
                <a:gd name="connsiteX6" fmla="*/ 352428 w 952661"/>
                <a:gd name="connsiteY6" fmla="*/ 85846 h 94254"/>
                <a:gd name="connsiteX7" fmla="*/ 152403 w 952661"/>
                <a:gd name="connsiteY7" fmla="*/ 92196 h 94254"/>
                <a:gd name="connsiteX8" fmla="*/ 3 w 952661"/>
                <a:gd name="connsiteY8" fmla="*/ 25521 h 9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661" h="94254">
                  <a:moveTo>
                    <a:pt x="3" y="25521"/>
                  </a:moveTo>
                  <a:cubicBezTo>
                    <a:pt x="-526" y="22346"/>
                    <a:pt x="66149" y="65209"/>
                    <a:pt x="149228" y="73146"/>
                  </a:cubicBezTo>
                  <a:cubicBezTo>
                    <a:pt x="232307" y="81083"/>
                    <a:pt x="393703" y="76850"/>
                    <a:pt x="498478" y="73146"/>
                  </a:cubicBezTo>
                  <a:cubicBezTo>
                    <a:pt x="603253" y="69442"/>
                    <a:pt x="702207" y="63092"/>
                    <a:pt x="777878" y="50921"/>
                  </a:cubicBezTo>
                  <a:cubicBezTo>
                    <a:pt x="853549" y="38750"/>
                    <a:pt x="957265" y="-2525"/>
                    <a:pt x="952503" y="121"/>
                  </a:cubicBezTo>
                  <a:cubicBezTo>
                    <a:pt x="947741" y="2767"/>
                    <a:pt x="849315" y="52509"/>
                    <a:pt x="749303" y="66796"/>
                  </a:cubicBezTo>
                  <a:cubicBezTo>
                    <a:pt x="649291" y="81083"/>
                    <a:pt x="451911" y="81613"/>
                    <a:pt x="352428" y="85846"/>
                  </a:cubicBezTo>
                  <a:cubicBezTo>
                    <a:pt x="252945" y="90079"/>
                    <a:pt x="205849" y="98017"/>
                    <a:pt x="152403" y="92196"/>
                  </a:cubicBezTo>
                  <a:cubicBezTo>
                    <a:pt x="98957" y="86375"/>
                    <a:pt x="532" y="28696"/>
                    <a:pt x="3" y="2552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1" name="フリーフォーム 1110">
              <a:extLst>
                <a:ext uri="{FF2B5EF4-FFF2-40B4-BE49-F238E27FC236}">
                  <a16:creationId xmlns:a16="http://schemas.microsoft.com/office/drawing/2014/main" id="{AE4E36F4-6AA9-6E8F-5565-80FDC103979E}"/>
                </a:ext>
              </a:extLst>
            </p:cNvPr>
            <p:cNvSpPr/>
            <p:nvPr/>
          </p:nvSpPr>
          <p:spPr>
            <a:xfrm>
              <a:off x="6224476" y="4184530"/>
              <a:ext cx="128802" cy="258686"/>
            </a:xfrm>
            <a:custGeom>
              <a:avLst/>
              <a:gdLst>
                <a:gd name="connsiteX0" fmla="*/ 128699 w 128802"/>
                <a:gd name="connsiteY0" fmla="*/ 120 h 258686"/>
                <a:gd name="connsiteX1" fmla="*/ 39799 w 128802"/>
                <a:gd name="connsiteY1" fmla="*/ 66795 h 258686"/>
                <a:gd name="connsiteX2" fmla="*/ 1699 w 128802"/>
                <a:gd name="connsiteY2" fmla="*/ 257295 h 258686"/>
                <a:gd name="connsiteX3" fmla="*/ 8049 w 128802"/>
                <a:gd name="connsiteY3" fmla="*/ 149345 h 258686"/>
                <a:gd name="connsiteX4" fmla="*/ 20749 w 128802"/>
                <a:gd name="connsiteY4" fmla="*/ 79495 h 258686"/>
                <a:gd name="connsiteX5" fmla="*/ 128699 w 128802"/>
                <a:gd name="connsiteY5" fmla="*/ 120 h 25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802" h="258686">
                  <a:moveTo>
                    <a:pt x="128699" y="120"/>
                  </a:moveTo>
                  <a:cubicBezTo>
                    <a:pt x="131874" y="-1997"/>
                    <a:pt x="60966" y="23933"/>
                    <a:pt x="39799" y="66795"/>
                  </a:cubicBezTo>
                  <a:cubicBezTo>
                    <a:pt x="18632" y="109658"/>
                    <a:pt x="6991" y="243537"/>
                    <a:pt x="1699" y="257295"/>
                  </a:cubicBezTo>
                  <a:cubicBezTo>
                    <a:pt x="-3593" y="271053"/>
                    <a:pt x="4874" y="178978"/>
                    <a:pt x="8049" y="149345"/>
                  </a:cubicBezTo>
                  <a:cubicBezTo>
                    <a:pt x="11224" y="119712"/>
                    <a:pt x="4345" y="100132"/>
                    <a:pt x="20749" y="79495"/>
                  </a:cubicBezTo>
                  <a:cubicBezTo>
                    <a:pt x="37153" y="58858"/>
                    <a:pt x="125524" y="2237"/>
                    <a:pt x="128699" y="12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2" name="フリーフォーム 1111">
              <a:extLst>
                <a:ext uri="{FF2B5EF4-FFF2-40B4-BE49-F238E27FC236}">
                  <a16:creationId xmlns:a16="http://schemas.microsoft.com/office/drawing/2014/main" id="{68F94BD6-B62A-AC81-6DC7-D8A2495DB872}"/>
                </a:ext>
              </a:extLst>
            </p:cNvPr>
            <p:cNvSpPr/>
            <p:nvPr/>
          </p:nvSpPr>
          <p:spPr>
            <a:xfrm>
              <a:off x="6215951" y="4392975"/>
              <a:ext cx="115089" cy="527371"/>
            </a:xfrm>
            <a:custGeom>
              <a:avLst/>
              <a:gdLst>
                <a:gd name="connsiteX0" fmla="*/ 10224 w 115089"/>
                <a:gd name="connsiteY0" fmla="*/ 1225 h 527371"/>
                <a:gd name="connsiteX1" fmla="*/ 7049 w 115089"/>
                <a:gd name="connsiteY1" fmla="*/ 125050 h 527371"/>
                <a:gd name="connsiteX2" fmla="*/ 29274 w 115089"/>
                <a:gd name="connsiteY2" fmla="*/ 239350 h 527371"/>
                <a:gd name="connsiteX3" fmla="*/ 26099 w 115089"/>
                <a:gd name="connsiteY3" fmla="*/ 210775 h 527371"/>
                <a:gd name="connsiteX4" fmla="*/ 54674 w 115089"/>
                <a:gd name="connsiteY4" fmla="*/ 391750 h 527371"/>
                <a:gd name="connsiteX5" fmla="*/ 114999 w 115089"/>
                <a:gd name="connsiteY5" fmla="*/ 525100 h 527371"/>
                <a:gd name="connsiteX6" fmla="*/ 67374 w 115089"/>
                <a:gd name="connsiteY6" fmla="*/ 461600 h 527371"/>
                <a:gd name="connsiteX7" fmla="*/ 29274 w 115089"/>
                <a:gd name="connsiteY7" fmla="*/ 283800 h 527371"/>
                <a:gd name="connsiteX8" fmla="*/ 699 w 115089"/>
                <a:gd name="connsiteY8" fmla="*/ 204425 h 527371"/>
                <a:gd name="connsiteX9" fmla="*/ 10224 w 115089"/>
                <a:gd name="connsiteY9" fmla="*/ 1225 h 52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089" h="527371">
                  <a:moveTo>
                    <a:pt x="10224" y="1225"/>
                  </a:moveTo>
                  <a:cubicBezTo>
                    <a:pt x="11282" y="-12004"/>
                    <a:pt x="3874" y="85363"/>
                    <a:pt x="7049" y="125050"/>
                  </a:cubicBezTo>
                  <a:cubicBezTo>
                    <a:pt x="10224" y="164737"/>
                    <a:pt x="26099" y="225063"/>
                    <a:pt x="29274" y="239350"/>
                  </a:cubicBezTo>
                  <a:cubicBezTo>
                    <a:pt x="32449" y="253637"/>
                    <a:pt x="21866" y="185375"/>
                    <a:pt x="26099" y="210775"/>
                  </a:cubicBezTo>
                  <a:cubicBezTo>
                    <a:pt x="30332" y="236175"/>
                    <a:pt x="39857" y="339363"/>
                    <a:pt x="54674" y="391750"/>
                  </a:cubicBezTo>
                  <a:cubicBezTo>
                    <a:pt x="69491" y="444137"/>
                    <a:pt x="112882" y="513458"/>
                    <a:pt x="114999" y="525100"/>
                  </a:cubicBezTo>
                  <a:cubicBezTo>
                    <a:pt x="117116" y="536742"/>
                    <a:pt x="81661" y="501817"/>
                    <a:pt x="67374" y="461600"/>
                  </a:cubicBezTo>
                  <a:cubicBezTo>
                    <a:pt x="53087" y="421383"/>
                    <a:pt x="40386" y="326662"/>
                    <a:pt x="29274" y="283800"/>
                  </a:cubicBezTo>
                  <a:cubicBezTo>
                    <a:pt x="18162" y="240938"/>
                    <a:pt x="4403" y="246229"/>
                    <a:pt x="699" y="204425"/>
                  </a:cubicBezTo>
                  <a:cubicBezTo>
                    <a:pt x="-3005" y="162621"/>
                    <a:pt x="9166" y="14454"/>
                    <a:pt x="10224" y="122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3" name="フリーフォーム 1112">
              <a:extLst>
                <a:ext uri="{FF2B5EF4-FFF2-40B4-BE49-F238E27FC236}">
                  <a16:creationId xmlns:a16="http://schemas.microsoft.com/office/drawing/2014/main" id="{7DC33E6A-2922-4B8A-46E5-5C1B71656894}"/>
                </a:ext>
              </a:extLst>
            </p:cNvPr>
            <p:cNvSpPr/>
            <p:nvPr/>
          </p:nvSpPr>
          <p:spPr>
            <a:xfrm>
              <a:off x="6333816" y="4873604"/>
              <a:ext cx="821609" cy="85794"/>
            </a:xfrm>
            <a:custGeom>
              <a:avLst/>
              <a:gdLst>
                <a:gd name="connsiteX0" fmla="*/ 309 w 821609"/>
                <a:gd name="connsiteY0" fmla="*/ 57171 h 85794"/>
                <a:gd name="connsiteX1" fmla="*/ 270184 w 821609"/>
                <a:gd name="connsiteY1" fmla="*/ 79396 h 85794"/>
                <a:gd name="connsiteX2" fmla="*/ 600384 w 821609"/>
                <a:gd name="connsiteY2" fmla="*/ 57171 h 85794"/>
                <a:gd name="connsiteX3" fmla="*/ 819459 w 821609"/>
                <a:gd name="connsiteY3" fmla="*/ 21 h 85794"/>
                <a:gd name="connsiteX4" fmla="*/ 692459 w 821609"/>
                <a:gd name="connsiteY4" fmla="*/ 50821 h 85794"/>
                <a:gd name="connsiteX5" fmla="*/ 381309 w 821609"/>
                <a:gd name="connsiteY5" fmla="*/ 82571 h 85794"/>
                <a:gd name="connsiteX6" fmla="*/ 219384 w 821609"/>
                <a:gd name="connsiteY6" fmla="*/ 82571 h 85794"/>
                <a:gd name="connsiteX7" fmla="*/ 309 w 821609"/>
                <a:gd name="connsiteY7" fmla="*/ 57171 h 8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1609" h="85794">
                  <a:moveTo>
                    <a:pt x="309" y="57171"/>
                  </a:moveTo>
                  <a:cubicBezTo>
                    <a:pt x="8776" y="56642"/>
                    <a:pt x="170172" y="79396"/>
                    <a:pt x="270184" y="79396"/>
                  </a:cubicBezTo>
                  <a:cubicBezTo>
                    <a:pt x="370196" y="79396"/>
                    <a:pt x="508838" y="70400"/>
                    <a:pt x="600384" y="57171"/>
                  </a:cubicBezTo>
                  <a:cubicBezTo>
                    <a:pt x="691930" y="43942"/>
                    <a:pt x="804113" y="1079"/>
                    <a:pt x="819459" y="21"/>
                  </a:cubicBezTo>
                  <a:cubicBezTo>
                    <a:pt x="834805" y="-1037"/>
                    <a:pt x="765484" y="37063"/>
                    <a:pt x="692459" y="50821"/>
                  </a:cubicBezTo>
                  <a:cubicBezTo>
                    <a:pt x="619434" y="64579"/>
                    <a:pt x="460155" y="77279"/>
                    <a:pt x="381309" y="82571"/>
                  </a:cubicBezTo>
                  <a:cubicBezTo>
                    <a:pt x="302463" y="87863"/>
                    <a:pt x="279180" y="85746"/>
                    <a:pt x="219384" y="82571"/>
                  </a:cubicBezTo>
                  <a:cubicBezTo>
                    <a:pt x="159588" y="79396"/>
                    <a:pt x="-8158" y="57700"/>
                    <a:pt x="309" y="5717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4" name="フリーフォーム 1113">
              <a:extLst>
                <a:ext uri="{FF2B5EF4-FFF2-40B4-BE49-F238E27FC236}">
                  <a16:creationId xmlns:a16="http://schemas.microsoft.com/office/drawing/2014/main" id="{5746DE1D-202E-8881-10CC-5635526DACCE}"/>
                </a:ext>
              </a:extLst>
            </p:cNvPr>
            <p:cNvSpPr/>
            <p:nvPr/>
          </p:nvSpPr>
          <p:spPr>
            <a:xfrm>
              <a:off x="6251778" y="4079625"/>
              <a:ext cx="884567" cy="73530"/>
            </a:xfrm>
            <a:custGeom>
              <a:avLst/>
              <a:gdLst>
                <a:gd name="connsiteX0" fmla="*/ 6147 w 884567"/>
                <a:gd name="connsiteY0" fmla="*/ 73275 h 73530"/>
                <a:gd name="connsiteX1" fmla="*/ 164897 w 884567"/>
                <a:gd name="connsiteY1" fmla="*/ 28825 h 73530"/>
                <a:gd name="connsiteX2" fmla="*/ 647497 w 884567"/>
                <a:gd name="connsiteY2" fmla="*/ 9775 h 73530"/>
                <a:gd name="connsiteX3" fmla="*/ 879272 w 884567"/>
                <a:gd name="connsiteY3" fmla="*/ 41525 h 73530"/>
                <a:gd name="connsiteX4" fmla="*/ 799897 w 884567"/>
                <a:gd name="connsiteY4" fmla="*/ 22475 h 73530"/>
                <a:gd name="connsiteX5" fmla="*/ 685597 w 884567"/>
                <a:gd name="connsiteY5" fmla="*/ 3425 h 73530"/>
                <a:gd name="connsiteX6" fmla="*/ 628447 w 884567"/>
                <a:gd name="connsiteY6" fmla="*/ 250 h 73530"/>
                <a:gd name="connsiteX7" fmla="*/ 342697 w 884567"/>
                <a:gd name="connsiteY7" fmla="*/ 6600 h 73530"/>
                <a:gd name="connsiteX8" fmla="*/ 6147 w 884567"/>
                <a:gd name="connsiteY8" fmla="*/ 73275 h 7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567" h="73530">
                  <a:moveTo>
                    <a:pt x="6147" y="73275"/>
                  </a:moveTo>
                  <a:cubicBezTo>
                    <a:pt x="-23486" y="76979"/>
                    <a:pt x="58005" y="39408"/>
                    <a:pt x="164897" y="28825"/>
                  </a:cubicBezTo>
                  <a:cubicBezTo>
                    <a:pt x="271789" y="18242"/>
                    <a:pt x="528435" y="7658"/>
                    <a:pt x="647497" y="9775"/>
                  </a:cubicBezTo>
                  <a:cubicBezTo>
                    <a:pt x="766559" y="11892"/>
                    <a:pt x="853872" y="39408"/>
                    <a:pt x="879272" y="41525"/>
                  </a:cubicBezTo>
                  <a:cubicBezTo>
                    <a:pt x="904672" y="43642"/>
                    <a:pt x="832176" y="28825"/>
                    <a:pt x="799897" y="22475"/>
                  </a:cubicBezTo>
                  <a:cubicBezTo>
                    <a:pt x="767618" y="16125"/>
                    <a:pt x="714172" y="7129"/>
                    <a:pt x="685597" y="3425"/>
                  </a:cubicBezTo>
                  <a:cubicBezTo>
                    <a:pt x="657022" y="-279"/>
                    <a:pt x="685597" y="-279"/>
                    <a:pt x="628447" y="250"/>
                  </a:cubicBezTo>
                  <a:cubicBezTo>
                    <a:pt x="571297" y="779"/>
                    <a:pt x="440064" y="-1337"/>
                    <a:pt x="342697" y="6600"/>
                  </a:cubicBezTo>
                  <a:cubicBezTo>
                    <a:pt x="245330" y="14537"/>
                    <a:pt x="35780" y="69571"/>
                    <a:pt x="6147" y="732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5" name="フリーフォーム 1114">
              <a:extLst>
                <a:ext uri="{FF2B5EF4-FFF2-40B4-BE49-F238E27FC236}">
                  <a16:creationId xmlns:a16="http://schemas.microsoft.com/office/drawing/2014/main" id="{DD1E0C4D-A2C9-9090-AD7C-0D6F836C1930}"/>
                </a:ext>
              </a:extLst>
            </p:cNvPr>
            <p:cNvSpPr/>
            <p:nvPr/>
          </p:nvSpPr>
          <p:spPr>
            <a:xfrm>
              <a:off x="6286500" y="4129977"/>
              <a:ext cx="818621" cy="89746"/>
            </a:xfrm>
            <a:custGeom>
              <a:avLst/>
              <a:gdLst>
                <a:gd name="connsiteX0" fmla="*/ 0 w 818621"/>
                <a:gd name="connsiteY0" fmla="*/ 89598 h 89746"/>
                <a:gd name="connsiteX1" fmla="*/ 155575 w 818621"/>
                <a:gd name="connsiteY1" fmla="*/ 32448 h 89746"/>
                <a:gd name="connsiteX2" fmla="*/ 514350 w 818621"/>
                <a:gd name="connsiteY2" fmla="*/ 19748 h 89746"/>
                <a:gd name="connsiteX3" fmla="*/ 812800 w 818621"/>
                <a:gd name="connsiteY3" fmla="*/ 13398 h 89746"/>
                <a:gd name="connsiteX4" fmla="*/ 698500 w 818621"/>
                <a:gd name="connsiteY4" fmla="*/ 16573 h 89746"/>
                <a:gd name="connsiteX5" fmla="*/ 533400 w 818621"/>
                <a:gd name="connsiteY5" fmla="*/ 698 h 89746"/>
                <a:gd name="connsiteX6" fmla="*/ 292100 w 818621"/>
                <a:gd name="connsiteY6" fmla="*/ 3873 h 89746"/>
                <a:gd name="connsiteX7" fmla="*/ 155575 w 818621"/>
                <a:gd name="connsiteY7" fmla="*/ 13398 h 89746"/>
                <a:gd name="connsiteX8" fmla="*/ 0 w 818621"/>
                <a:gd name="connsiteY8" fmla="*/ 89598 h 8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621" h="89746">
                  <a:moveTo>
                    <a:pt x="0" y="89598"/>
                  </a:moveTo>
                  <a:cubicBezTo>
                    <a:pt x="0" y="92773"/>
                    <a:pt x="69850" y="44090"/>
                    <a:pt x="155575" y="32448"/>
                  </a:cubicBezTo>
                  <a:cubicBezTo>
                    <a:pt x="241300" y="20806"/>
                    <a:pt x="514350" y="19748"/>
                    <a:pt x="514350" y="19748"/>
                  </a:cubicBezTo>
                  <a:lnTo>
                    <a:pt x="812800" y="13398"/>
                  </a:lnTo>
                  <a:cubicBezTo>
                    <a:pt x="843492" y="12869"/>
                    <a:pt x="745067" y="18690"/>
                    <a:pt x="698500" y="16573"/>
                  </a:cubicBezTo>
                  <a:cubicBezTo>
                    <a:pt x="651933" y="14456"/>
                    <a:pt x="601133" y="2815"/>
                    <a:pt x="533400" y="698"/>
                  </a:cubicBezTo>
                  <a:cubicBezTo>
                    <a:pt x="465667" y="-1419"/>
                    <a:pt x="355071" y="1756"/>
                    <a:pt x="292100" y="3873"/>
                  </a:cubicBezTo>
                  <a:cubicBezTo>
                    <a:pt x="229129" y="5990"/>
                    <a:pt x="196850" y="698"/>
                    <a:pt x="155575" y="13398"/>
                  </a:cubicBezTo>
                  <a:cubicBezTo>
                    <a:pt x="114300" y="26098"/>
                    <a:pt x="0" y="86423"/>
                    <a:pt x="0" y="8959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6" name="フリーフォーム 1115">
              <a:extLst>
                <a:ext uri="{FF2B5EF4-FFF2-40B4-BE49-F238E27FC236}">
                  <a16:creationId xmlns:a16="http://schemas.microsoft.com/office/drawing/2014/main" id="{0ABB7023-AE3E-6478-960E-043A909F5D6B}"/>
                </a:ext>
              </a:extLst>
            </p:cNvPr>
            <p:cNvSpPr/>
            <p:nvPr/>
          </p:nvSpPr>
          <p:spPr>
            <a:xfrm>
              <a:off x="7172220" y="4130668"/>
              <a:ext cx="138335" cy="334365"/>
            </a:xfrm>
            <a:custGeom>
              <a:avLst/>
              <a:gdLst>
                <a:gd name="connsiteX0" fmla="*/ 105 w 138335"/>
                <a:gd name="connsiteY0" fmla="*/ 7 h 334365"/>
                <a:gd name="connsiteX1" fmla="*/ 89005 w 138335"/>
                <a:gd name="connsiteY1" fmla="*/ 136532 h 334365"/>
                <a:gd name="connsiteX2" fmla="*/ 136630 w 138335"/>
                <a:gd name="connsiteY2" fmla="*/ 330207 h 334365"/>
                <a:gd name="connsiteX3" fmla="*/ 127105 w 138335"/>
                <a:gd name="connsiteY3" fmla="*/ 260357 h 334365"/>
                <a:gd name="connsiteX4" fmla="*/ 120755 w 138335"/>
                <a:gd name="connsiteY4" fmla="*/ 155582 h 334365"/>
                <a:gd name="connsiteX5" fmla="*/ 127105 w 138335"/>
                <a:gd name="connsiteY5" fmla="*/ 180982 h 334365"/>
                <a:gd name="connsiteX6" fmla="*/ 108055 w 138335"/>
                <a:gd name="connsiteY6" fmla="*/ 130182 h 334365"/>
                <a:gd name="connsiteX7" fmla="*/ 105 w 138335"/>
                <a:gd name="connsiteY7" fmla="*/ 7 h 3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35" h="334365">
                  <a:moveTo>
                    <a:pt x="105" y="7"/>
                  </a:moveTo>
                  <a:cubicBezTo>
                    <a:pt x="-3070" y="1065"/>
                    <a:pt x="66251" y="81499"/>
                    <a:pt x="89005" y="136532"/>
                  </a:cubicBezTo>
                  <a:cubicBezTo>
                    <a:pt x="111759" y="191565"/>
                    <a:pt x="130280" y="309570"/>
                    <a:pt x="136630" y="330207"/>
                  </a:cubicBezTo>
                  <a:cubicBezTo>
                    <a:pt x="142980" y="350844"/>
                    <a:pt x="129751" y="289461"/>
                    <a:pt x="127105" y="260357"/>
                  </a:cubicBezTo>
                  <a:cubicBezTo>
                    <a:pt x="124459" y="231253"/>
                    <a:pt x="120755" y="168811"/>
                    <a:pt x="120755" y="155582"/>
                  </a:cubicBezTo>
                  <a:cubicBezTo>
                    <a:pt x="120755" y="142353"/>
                    <a:pt x="129222" y="185215"/>
                    <a:pt x="127105" y="180982"/>
                  </a:cubicBezTo>
                  <a:cubicBezTo>
                    <a:pt x="124988" y="176749"/>
                    <a:pt x="124988" y="157170"/>
                    <a:pt x="108055" y="130182"/>
                  </a:cubicBezTo>
                  <a:cubicBezTo>
                    <a:pt x="91122" y="103195"/>
                    <a:pt x="3280" y="-1051"/>
                    <a:pt x="105" y="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7" name="フリーフォーム 1116">
              <a:extLst>
                <a:ext uri="{FF2B5EF4-FFF2-40B4-BE49-F238E27FC236}">
                  <a16:creationId xmlns:a16="http://schemas.microsoft.com/office/drawing/2014/main" id="{1F509F77-CF8D-09E7-981E-0B2573F43BCB}"/>
                </a:ext>
              </a:extLst>
            </p:cNvPr>
            <p:cNvSpPr/>
            <p:nvPr/>
          </p:nvSpPr>
          <p:spPr>
            <a:xfrm>
              <a:off x="7165934" y="4171836"/>
              <a:ext cx="95545" cy="701841"/>
            </a:xfrm>
            <a:custGeom>
              <a:avLst/>
              <a:gdLst>
                <a:gd name="connsiteX0" fmla="*/ 25441 w 95545"/>
                <a:gd name="connsiteY0" fmla="*/ 114 h 701841"/>
                <a:gd name="connsiteX1" fmla="*/ 66716 w 95545"/>
                <a:gd name="connsiteY1" fmla="*/ 250939 h 701841"/>
                <a:gd name="connsiteX2" fmla="*/ 54016 w 95545"/>
                <a:gd name="connsiteY2" fmla="*/ 511289 h 701841"/>
                <a:gd name="connsiteX3" fmla="*/ 41 w 95545"/>
                <a:gd name="connsiteY3" fmla="*/ 701789 h 701841"/>
                <a:gd name="connsiteX4" fmla="*/ 63541 w 95545"/>
                <a:gd name="connsiteY4" fmla="*/ 527164 h 701841"/>
                <a:gd name="connsiteX5" fmla="*/ 95291 w 95545"/>
                <a:gd name="connsiteY5" fmla="*/ 222364 h 701841"/>
                <a:gd name="connsiteX6" fmla="*/ 25441 w 95545"/>
                <a:gd name="connsiteY6" fmla="*/ 114 h 70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45" h="701841">
                  <a:moveTo>
                    <a:pt x="25441" y="114"/>
                  </a:moveTo>
                  <a:cubicBezTo>
                    <a:pt x="20679" y="4876"/>
                    <a:pt x="61954" y="165743"/>
                    <a:pt x="66716" y="250939"/>
                  </a:cubicBezTo>
                  <a:cubicBezTo>
                    <a:pt x="71478" y="336135"/>
                    <a:pt x="65129" y="436147"/>
                    <a:pt x="54016" y="511289"/>
                  </a:cubicBezTo>
                  <a:cubicBezTo>
                    <a:pt x="42904" y="586431"/>
                    <a:pt x="-1547" y="699143"/>
                    <a:pt x="41" y="701789"/>
                  </a:cubicBezTo>
                  <a:cubicBezTo>
                    <a:pt x="1628" y="704435"/>
                    <a:pt x="47666" y="607068"/>
                    <a:pt x="63541" y="527164"/>
                  </a:cubicBezTo>
                  <a:cubicBezTo>
                    <a:pt x="79416" y="447260"/>
                    <a:pt x="97937" y="304385"/>
                    <a:pt x="95291" y="222364"/>
                  </a:cubicBezTo>
                  <a:cubicBezTo>
                    <a:pt x="92645" y="140343"/>
                    <a:pt x="30203" y="-4648"/>
                    <a:pt x="25441" y="1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8" name="フリーフォーム 1117">
              <a:extLst>
                <a:ext uri="{FF2B5EF4-FFF2-40B4-BE49-F238E27FC236}">
                  <a16:creationId xmlns:a16="http://schemas.microsoft.com/office/drawing/2014/main" id="{8BE246D0-3599-A6A9-35FD-25305A5AD26A}"/>
                </a:ext>
              </a:extLst>
            </p:cNvPr>
            <p:cNvSpPr/>
            <p:nvPr/>
          </p:nvSpPr>
          <p:spPr>
            <a:xfrm>
              <a:off x="7184794" y="4432276"/>
              <a:ext cx="114967" cy="482649"/>
            </a:xfrm>
            <a:custGeom>
              <a:avLst/>
              <a:gdLst>
                <a:gd name="connsiteX0" fmla="*/ 114531 w 114967"/>
                <a:gd name="connsiteY0" fmla="*/ 24 h 482649"/>
                <a:gd name="connsiteX1" fmla="*/ 92306 w 114967"/>
                <a:gd name="connsiteY1" fmla="*/ 292124 h 482649"/>
                <a:gd name="connsiteX2" fmla="*/ 231 w 114967"/>
                <a:gd name="connsiteY2" fmla="*/ 482624 h 482649"/>
                <a:gd name="connsiteX3" fmla="*/ 66906 w 114967"/>
                <a:gd name="connsiteY3" fmla="*/ 304824 h 482649"/>
                <a:gd name="connsiteX4" fmla="*/ 95481 w 114967"/>
                <a:gd name="connsiteY4" fmla="*/ 177824 h 482649"/>
                <a:gd name="connsiteX5" fmla="*/ 79606 w 114967"/>
                <a:gd name="connsiteY5" fmla="*/ 307999 h 482649"/>
                <a:gd name="connsiteX6" fmla="*/ 114531 w 114967"/>
                <a:gd name="connsiteY6" fmla="*/ 24 h 48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67" h="482649">
                  <a:moveTo>
                    <a:pt x="114531" y="24"/>
                  </a:moveTo>
                  <a:cubicBezTo>
                    <a:pt x="116648" y="-2622"/>
                    <a:pt x="111356" y="211691"/>
                    <a:pt x="92306" y="292124"/>
                  </a:cubicBezTo>
                  <a:cubicBezTo>
                    <a:pt x="73256" y="372557"/>
                    <a:pt x="4464" y="480507"/>
                    <a:pt x="231" y="482624"/>
                  </a:cubicBezTo>
                  <a:cubicBezTo>
                    <a:pt x="-4002" y="484741"/>
                    <a:pt x="51031" y="355624"/>
                    <a:pt x="66906" y="304824"/>
                  </a:cubicBezTo>
                  <a:cubicBezTo>
                    <a:pt x="82781" y="254024"/>
                    <a:pt x="93364" y="177295"/>
                    <a:pt x="95481" y="177824"/>
                  </a:cubicBezTo>
                  <a:cubicBezTo>
                    <a:pt x="97598" y="178353"/>
                    <a:pt x="76960" y="336045"/>
                    <a:pt x="79606" y="307999"/>
                  </a:cubicBezTo>
                  <a:cubicBezTo>
                    <a:pt x="82252" y="279953"/>
                    <a:pt x="112414" y="2670"/>
                    <a:pt x="114531" y="2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19" name="フリーフォーム 1118">
            <a:extLst>
              <a:ext uri="{FF2B5EF4-FFF2-40B4-BE49-F238E27FC236}">
                <a16:creationId xmlns:a16="http://schemas.microsoft.com/office/drawing/2014/main" id="{0B65C608-6DD0-1D25-6767-D94CC5B885FC}"/>
              </a:ext>
            </a:extLst>
          </p:cNvPr>
          <p:cNvSpPr/>
          <p:nvPr/>
        </p:nvSpPr>
        <p:spPr>
          <a:xfrm>
            <a:off x="3724583" y="1158951"/>
            <a:ext cx="1712468" cy="1181995"/>
          </a:xfrm>
          <a:custGeom>
            <a:avLst/>
            <a:gdLst>
              <a:gd name="connsiteX0" fmla="*/ 1706953 w 1712468"/>
              <a:gd name="connsiteY0" fmla="*/ 35865 h 1181995"/>
              <a:gd name="connsiteX1" fmla="*/ 1402153 w 1712468"/>
              <a:gd name="connsiteY1" fmla="*/ 48057 h 1181995"/>
              <a:gd name="connsiteX2" fmla="*/ 310969 w 1712468"/>
              <a:gd name="connsiteY2" fmla="*/ 566217 h 1181995"/>
              <a:gd name="connsiteX3" fmla="*/ 506041 w 1712468"/>
              <a:gd name="connsiteY3" fmla="*/ 468681 h 1181995"/>
              <a:gd name="connsiteX4" fmla="*/ 6169 w 1712468"/>
              <a:gd name="connsiteY4" fmla="*/ 1175817 h 1181995"/>
              <a:gd name="connsiteX5" fmla="*/ 262201 w 1712468"/>
              <a:gd name="connsiteY5" fmla="*/ 779577 h 1181995"/>
              <a:gd name="connsiteX6" fmla="*/ 774265 w 1712468"/>
              <a:gd name="connsiteY6" fmla="*/ 206553 h 1181995"/>
              <a:gd name="connsiteX7" fmla="*/ 1213177 w 1712468"/>
              <a:gd name="connsiteY7" fmla="*/ 163881 h 1181995"/>
              <a:gd name="connsiteX8" fmla="*/ 1706953 w 1712468"/>
              <a:gd name="connsiteY8" fmla="*/ 35865 h 118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468" h="1181995">
                <a:moveTo>
                  <a:pt x="1706953" y="35865"/>
                </a:moveTo>
                <a:cubicBezTo>
                  <a:pt x="1738449" y="16561"/>
                  <a:pt x="1634817" y="-40335"/>
                  <a:pt x="1402153" y="48057"/>
                </a:cubicBezTo>
                <a:cubicBezTo>
                  <a:pt x="1169489" y="136449"/>
                  <a:pt x="460321" y="496113"/>
                  <a:pt x="310969" y="566217"/>
                </a:cubicBezTo>
                <a:cubicBezTo>
                  <a:pt x="161617" y="636321"/>
                  <a:pt x="556841" y="367081"/>
                  <a:pt x="506041" y="468681"/>
                </a:cubicBezTo>
                <a:cubicBezTo>
                  <a:pt x="455241" y="570281"/>
                  <a:pt x="46809" y="1124001"/>
                  <a:pt x="6169" y="1175817"/>
                </a:cubicBezTo>
                <a:cubicBezTo>
                  <a:pt x="-34471" y="1227633"/>
                  <a:pt x="134185" y="941121"/>
                  <a:pt x="262201" y="779577"/>
                </a:cubicBezTo>
                <a:cubicBezTo>
                  <a:pt x="390217" y="618033"/>
                  <a:pt x="615769" y="309169"/>
                  <a:pt x="774265" y="206553"/>
                </a:cubicBezTo>
                <a:cubicBezTo>
                  <a:pt x="932761" y="103937"/>
                  <a:pt x="1058745" y="196393"/>
                  <a:pt x="1213177" y="163881"/>
                </a:cubicBezTo>
                <a:cubicBezTo>
                  <a:pt x="1367609" y="131369"/>
                  <a:pt x="1675457" y="55169"/>
                  <a:pt x="1706953" y="35865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0" name="フリーフォーム 1119">
            <a:extLst>
              <a:ext uri="{FF2B5EF4-FFF2-40B4-BE49-F238E27FC236}">
                <a16:creationId xmlns:a16="http://schemas.microsoft.com/office/drawing/2014/main" id="{84135066-E912-A455-1C73-C9EBDDFC3D97}"/>
              </a:ext>
            </a:extLst>
          </p:cNvPr>
          <p:cNvSpPr/>
          <p:nvPr/>
        </p:nvSpPr>
        <p:spPr>
          <a:xfrm>
            <a:off x="4585360" y="1584957"/>
            <a:ext cx="1496791" cy="2383771"/>
          </a:xfrm>
          <a:custGeom>
            <a:avLst/>
            <a:gdLst>
              <a:gd name="connsiteX0" fmla="*/ 559664 w 1496791"/>
              <a:gd name="connsiteY0" fmla="*/ 3 h 2383771"/>
              <a:gd name="connsiteX1" fmla="*/ 120752 w 1496791"/>
              <a:gd name="connsiteY1" fmla="*/ 1011939 h 2383771"/>
              <a:gd name="connsiteX2" fmla="*/ 510896 w 1496791"/>
              <a:gd name="connsiteY2" fmla="*/ 1572771 h 2383771"/>
              <a:gd name="connsiteX3" fmla="*/ 163424 w 1496791"/>
              <a:gd name="connsiteY3" fmla="*/ 1566675 h 2383771"/>
              <a:gd name="connsiteX4" fmla="*/ 736448 w 1496791"/>
              <a:gd name="connsiteY4" fmla="*/ 1889763 h 2383771"/>
              <a:gd name="connsiteX5" fmla="*/ 529184 w 1496791"/>
              <a:gd name="connsiteY5" fmla="*/ 1706883 h 2383771"/>
              <a:gd name="connsiteX6" fmla="*/ 1455776 w 1496791"/>
              <a:gd name="connsiteY6" fmla="*/ 2340867 h 2383771"/>
              <a:gd name="connsiteX7" fmla="*/ 1242416 w 1496791"/>
              <a:gd name="connsiteY7" fmla="*/ 2249427 h 2383771"/>
              <a:gd name="connsiteX8" fmla="*/ 425552 w 1496791"/>
              <a:gd name="connsiteY8" fmla="*/ 1627635 h 2383771"/>
              <a:gd name="connsiteX9" fmla="*/ 90272 w 1496791"/>
              <a:gd name="connsiteY9" fmla="*/ 1188723 h 2383771"/>
              <a:gd name="connsiteX10" fmla="*/ 96368 w 1496791"/>
              <a:gd name="connsiteY10" fmla="*/ 627891 h 2383771"/>
              <a:gd name="connsiteX11" fmla="*/ 23216 w 1496791"/>
              <a:gd name="connsiteY11" fmla="*/ 999747 h 2383771"/>
              <a:gd name="connsiteX12" fmla="*/ 559664 w 1496791"/>
              <a:gd name="connsiteY12" fmla="*/ 3 h 23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6791" h="2383771">
                <a:moveTo>
                  <a:pt x="559664" y="3"/>
                </a:moveTo>
                <a:cubicBezTo>
                  <a:pt x="575920" y="2035"/>
                  <a:pt x="128880" y="749811"/>
                  <a:pt x="120752" y="1011939"/>
                </a:cubicBezTo>
                <a:cubicBezTo>
                  <a:pt x="112624" y="1274067"/>
                  <a:pt x="503784" y="1480315"/>
                  <a:pt x="510896" y="1572771"/>
                </a:cubicBezTo>
                <a:cubicBezTo>
                  <a:pt x="518008" y="1665227"/>
                  <a:pt x="125832" y="1513843"/>
                  <a:pt x="163424" y="1566675"/>
                </a:cubicBezTo>
                <a:cubicBezTo>
                  <a:pt x="201016" y="1619507"/>
                  <a:pt x="675488" y="1866395"/>
                  <a:pt x="736448" y="1889763"/>
                </a:cubicBezTo>
                <a:cubicBezTo>
                  <a:pt x="797408" y="1913131"/>
                  <a:pt x="409296" y="1631699"/>
                  <a:pt x="529184" y="1706883"/>
                </a:cubicBezTo>
                <a:cubicBezTo>
                  <a:pt x="649072" y="1782067"/>
                  <a:pt x="1336904" y="2250443"/>
                  <a:pt x="1455776" y="2340867"/>
                </a:cubicBezTo>
                <a:cubicBezTo>
                  <a:pt x="1574648" y="2431291"/>
                  <a:pt x="1414120" y="2368299"/>
                  <a:pt x="1242416" y="2249427"/>
                </a:cubicBezTo>
                <a:cubicBezTo>
                  <a:pt x="1070712" y="2130555"/>
                  <a:pt x="617576" y="1804419"/>
                  <a:pt x="425552" y="1627635"/>
                </a:cubicBezTo>
                <a:cubicBezTo>
                  <a:pt x="233528" y="1450851"/>
                  <a:pt x="145136" y="1355347"/>
                  <a:pt x="90272" y="1188723"/>
                </a:cubicBezTo>
                <a:cubicBezTo>
                  <a:pt x="35408" y="1022099"/>
                  <a:pt x="107544" y="659387"/>
                  <a:pt x="96368" y="627891"/>
                </a:cubicBezTo>
                <a:cubicBezTo>
                  <a:pt x="85192" y="596395"/>
                  <a:pt x="-54000" y="1101347"/>
                  <a:pt x="23216" y="999747"/>
                </a:cubicBezTo>
                <a:cubicBezTo>
                  <a:pt x="100432" y="898147"/>
                  <a:pt x="543408" y="-2029"/>
                  <a:pt x="559664" y="3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1" name="フリーフォーム 1120">
            <a:extLst>
              <a:ext uri="{FF2B5EF4-FFF2-40B4-BE49-F238E27FC236}">
                <a16:creationId xmlns:a16="http://schemas.microsoft.com/office/drawing/2014/main" id="{96D03998-F639-5046-C120-8E0A92715A55}"/>
              </a:ext>
            </a:extLst>
          </p:cNvPr>
          <p:cNvSpPr/>
          <p:nvPr/>
        </p:nvSpPr>
        <p:spPr>
          <a:xfrm>
            <a:off x="3360842" y="2038370"/>
            <a:ext cx="789476" cy="2507566"/>
          </a:xfrm>
          <a:custGeom>
            <a:avLst/>
            <a:gdLst>
              <a:gd name="connsiteX0" fmla="*/ 772246 w 789476"/>
              <a:gd name="connsiteY0" fmla="*/ 40366 h 2507566"/>
              <a:gd name="connsiteX1" fmla="*/ 260182 w 789476"/>
              <a:gd name="connsiteY1" fmla="*/ 564622 h 2507566"/>
              <a:gd name="connsiteX2" fmla="*/ 4150 w 789476"/>
              <a:gd name="connsiteY2" fmla="*/ 1351006 h 2507566"/>
              <a:gd name="connsiteX3" fmla="*/ 101686 w 789476"/>
              <a:gd name="connsiteY3" fmla="*/ 1101070 h 2507566"/>
              <a:gd name="connsiteX4" fmla="*/ 101686 w 789476"/>
              <a:gd name="connsiteY4" fmla="*/ 1491214 h 2507566"/>
              <a:gd name="connsiteX5" fmla="*/ 345526 w 789476"/>
              <a:gd name="connsiteY5" fmla="*/ 2484862 h 2507566"/>
              <a:gd name="connsiteX6" fmla="*/ 278470 w 789476"/>
              <a:gd name="connsiteY6" fmla="*/ 2119102 h 2507566"/>
              <a:gd name="connsiteX7" fmla="*/ 205318 w 789476"/>
              <a:gd name="connsiteY7" fmla="*/ 1344910 h 2507566"/>
              <a:gd name="connsiteX8" fmla="*/ 302854 w 789476"/>
              <a:gd name="connsiteY8" fmla="*/ 509758 h 2507566"/>
              <a:gd name="connsiteX9" fmla="*/ 632038 w 789476"/>
              <a:gd name="connsiteY9" fmla="*/ 89134 h 2507566"/>
              <a:gd name="connsiteX10" fmla="*/ 772246 w 789476"/>
              <a:gd name="connsiteY10" fmla="*/ 40366 h 250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9476" h="2507566">
                <a:moveTo>
                  <a:pt x="772246" y="40366"/>
                </a:moveTo>
                <a:cubicBezTo>
                  <a:pt x="710270" y="119614"/>
                  <a:pt x="388198" y="346182"/>
                  <a:pt x="260182" y="564622"/>
                </a:cubicBezTo>
                <a:cubicBezTo>
                  <a:pt x="132166" y="783062"/>
                  <a:pt x="30566" y="1261598"/>
                  <a:pt x="4150" y="1351006"/>
                </a:cubicBezTo>
                <a:cubicBezTo>
                  <a:pt x="-22266" y="1440414"/>
                  <a:pt x="85430" y="1077702"/>
                  <a:pt x="101686" y="1101070"/>
                </a:cubicBezTo>
                <a:cubicBezTo>
                  <a:pt x="117942" y="1124438"/>
                  <a:pt x="61046" y="1260582"/>
                  <a:pt x="101686" y="1491214"/>
                </a:cubicBezTo>
                <a:cubicBezTo>
                  <a:pt x="142326" y="1721846"/>
                  <a:pt x="316062" y="2380214"/>
                  <a:pt x="345526" y="2484862"/>
                </a:cubicBezTo>
                <a:cubicBezTo>
                  <a:pt x="374990" y="2589510"/>
                  <a:pt x="301838" y="2309094"/>
                  <a:pt x="278470" y="2119102"/>
                </a:cubicBezTo>
                <a:cubicBezTo>
                  <a:pt x="255102" y="1929110"/>
                  <a:pt x="201254" y="1613134"/>
                  <a:pt x="205318" y="1344910"/>
                </a:cubicBezTo>
                <a:cubicBezTo>
                  <a:pt x="209382" y="1076686"/>
                  <a:pt x="231734" y="719054"/>
                  <a:pt x="302854" y="509758"/>
                </a:cubicBezTo>
                <a:cubicBezTo>
                  <a:pt x="373974" y="300462"/>
                  <a:pt x="548726" y="168382"/>
                  <a:pt x="632038" y="89134"/>
                </a:cubicBezTo>
                <a:cubicBezTo>
                  <a:pt x="715350" y="9886"/>
                  <a:pt x="834222" y="-38882"/>
                  <a:pt x="772246" y="40366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2" name="フリーフォーム 1121">
            <a:extLst>
              <a:ext uri="{FF2B5EF4-FFF2-40B4-BE49-F238E27FC236}">
                <a16:creationId xmlns:a16="http://schemas.microsoft.com/office/drawing/2014/main" id="{3E6108B9-AEE7-7B13-19CA-A53D4F8D44A8}"/>
              </a:ext>
            </a:extLst>
          </p:cNvPr>
          <p:cNvSpPr/>
          <p:nvPr/>
        </p:nvSpPr>
        <p:spPr>
          <a:xfrm>
            <a:off x="4343257" y="2170147"/>
            <a:ext cx="253269" cy="1825175"/>
          </a:xfrm>
          <a:custGeom>
            <a:avLst/>
            <a:gdLst>
              <a:gd name="connsiteX0" fmla="*/ 253127 w 253269"/>
              <a:gd name="connsiteY0" fmla="*/ 29 h 1825175"/>
              <a:gd name="connsiteX1" fmla="*/ 45863 w 253269"/>
              <a:gd name="connsiteY1" fmla="*/ 762029 h 1825175"/>
              <a:gd name="connsiteX2" fmla="*/ 119015 w 253269"/>
              <a:gd name="connsiteY2" fmla="*/ 1103405 h 1825175"/>
              <a:gd name="connsiteX3" fmla="*/ 106823 w 253269"/>
              <a:gd name="connsiteY3" fmla="*/ 951005 h 1825175"/>
              <a:gd name="connsiteX4" fmla="*/ 15383 w 253269"/>
              <a:gd name="connsiteY4" fmla="*/ 1267997 h 1825175"/>
              <a:gd name="connsiteX5" fmla="*/ 15383 w 253269"/>
              <a:gd name="connsiteY5" fmla="*/ 1749581 h 1825175"/>
              <a:gd name="connsiteX6" fmla="*/ 9287 w 253269"/>
              <a:gd name="connsiteY6" fmla="*/ 1761773 h 1825175"/>
              <a:gd name="connsiteX7" fmla="*/ 3191 w 253269"/>
              <a:gd name="connsiteY7" fmla="*/ 1146077 h 1825175"/>
              <a:gd name="connsiteX8" fmla="*/ 64151 w 253269"/>
              <a:gd name="connsiteY8" fmla="*/ 524285 h 1825175"/>
              <a:gd name="connsiteX9" fmla="*/ 9287 w 253269"/>
              <a:gd name="connsiteY9" fmla="*/ 731549 h 1825175"/>
              <a:gd name="connsiteX10" fmla="*/ 253127 w 253269"/>
              <a:gd name="connsiteY10" fmla="*/ 29 h 182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269" h="1825175">
                <a:moveTo>
                  <a:pt x="253127" y="29"/>
                </a:moveTo>
                <a:cubicBezTo>
                  <a:pt x="259223" y="5109"/>
                  <a:pt x="68215" y="578133"/>
                  <a:pt x="45863" y="762029"/>
                </a:cubicBezTo>
                <a:cubicBezTo>
                  <a:pt x="23511" y="945925"/>
                  <a:pt x="108855" y="1071909"/>
                  <a:pt x="119015" y="1103405"/>
                </a:cubicBezTo>
                <a:cubicBezTo>
                  <a:pt x="129175" y="1134901"/>
                  <a:pt x="124095" y="923573"/>
                  <a:pt x="106823" y="951005"/>
                </a:cubicBezTo>
                <a:cubicBezTo>
                  <a:pt x="89551" y="978437"/>
                  <a:pt x="30623" y="1134901"/>
                  <a:pt x="15383" y="1267997"/>
                </a:cubicBezTo>
                <a:cubicBezTo>
                  <a:pt x="143" y="1401093"/>
                  <a:pt x="16399" y="1667285"/>
                  <a:pt x="15383" y="1749581"/>
                </a:cubicBezTo>
                <a:cubicBezTo>
                  <a:pt x="14367" y="1831877"/>
                  <a:pt x="11319" y="1862357"/>
                  <a:pt x="9287" y="1761773"/>
                </a:cubicBezTo>
                <a:cubicBezTo>
                  <a:pt x="7255" y="1661189"/>
                  <a:pt x="-5953" y="1352325"/>
                  <a:pt x="3191" y="1146077"/>
                </a:cubicBezTo>
                <a:cubicBezTo>
                  <a:pt x="12335" y="939829"/>
                  <a:pt x="63135" y="593373"/>
                  <a:pt x="64151" y="524285"/>
                </a:cubicBezTo>
                <a:cubicBezTo>
                  <a:pt x="65167" y="455197"/>
                  <a:pt x="-18145" y="817909"/>
                  <a:pt x="9287" y="731549"/>
                </a:cubicBezTo>
                <a:cubicBezTo>
                  <a:pt x="36719" y="645189"/>
                  <a:pt x="247031" y="-5051"/>
                  <a:pt x="253127" y="29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3" name="フリーフォーム 1122">
            <a:extLst>
              <a:ext uri="{FF2B5EF4-FFF2-40B4-BE49-F238E27FC236}">
                <a16:creationId xmlns:a16="http://schemas.microsoft.com/office/drawing/2014/main" id="{44CFAEF3-FC9B-DEA9-6E35-894495F2503B}"/>
              </a:ext>
            </a:extLst>
          </p:cNvPr>
          <p:cNvSpPr/>
          <p:nvPr/>
        </p:nvSpPr>
        <p:spPr>
          <a:xfrm>
            <a:off x="4017029" y="3050338"/>
            <a:ext cx="225210" cy="1778381"/>
          </a:xfrm>
          <a:custGeom>
            <a:avLst/>
            <a:gdLst>
              <a:gd name="connsiteX0" fmla="*/ 219691 w 225210"/>
              <a:gd name="connsiteY0" fmla="*/ 9854 h 1778381"/>
              <a:gd name="connsiteX1" fmla="*/ 42907 w 225210"/>
              <a:gd name="connsiteY1" fmla="*/ 845006 h 1778381"/>
              <a:gd name="connsiteX2" fmla="*/ 235 w 225210"/>
              <a:gd name="connsiteY2" fmla="*/ 1527758 h 1778381"/>
              <a:gd name="connsiteX3" fmla="*/ 30715 w 225210"/>
              <a:gd name="connsiteY3" fmla="*/ 1198574 h 1778381"/>
              <a:gd name="connsiteX4" fmla="*/ 128251 w 225210"/>
              <a:gd name="connsiteY4" fmla="*/ 1777694 h 1778381"/>
              <a:gd name="connsiteX5" fmla="*/ 30715 w 225210"/>
              <a:gd name="connsiteY5" fmla="*/ 1296110 h 1778381"/>
              <a:gd name="connsiteX6" fmla="*/ 170923 w 225210"/>
              <a:gd name="connsiteY6" fmla="*/ 442670 h 1778381"/>
              <a:gd name="connsiteX7" fmla="*/ 219691 w 225210"/>
              <a:gd name="connsiteY7" fmla="*/ 9854 h 177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210" h="1778381">
                <a:moveTo>
                  <a:pt x="219691" y="9854"/>
                </a:moveTo>
                <a:cubicBezTo>
                  <a:pt x="198355" y="76910"/>
                  <a:pt x="79483" y="592022"/>
                  <a:pt x="42907" y="845006"/>
                </a:cubicBezTo>
                <a:cubicBezTo>
                  <a:pt x="6331" y="1097990"/>
                  <a:pt x="2267" y="1468830"/>
                  <a:pt x="235" y="1527758"/>
                </a:cubicBezTo>
                <a:cubicBezTo>
                  <a:pt x="-1797" y="1586686"/>
                  <a:pt x="9379" y="1156918"/>
                  <a:pt x="30715" y="1198574"/>
                </a:cubicBezTo>
                <a:cubicBezTo>
                  <a:pt x="52051" y="1240230"/>
                  <a:pt x="128251" y="1761438"/>
                  <a:pt x="128251" y="1777694"/>
                </a:cubicBezTo>
                <a:cubicBezTo>
                  <a:pt x="128251" y="1793950"/>
                  <a:pt x="23603" y="1518614"/>
                  <a:pt x="30715" y="1296110"/>
                </a:cubicBezTo>
                <a:cubicBezTo>
                  <a:pt x="37827" y="1073606"/>
                  <a:pt x="146539" y="652982"/>
                  <a:pt x="170923" y="442670"/>
                </a:cubicBezTo>
                <a:cubicBezTo>
                  <a:pt x="195307" y="232358"/>
                  <a:pt x="241027" y="-57202"/>
                  <a:pt x="219691" y="9854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4" name="フリーフォーム 1123">
            <a:extLst>
              <a:ext uri="{FF2B5EF4-FFF2-40B4-BE49-F238E27FC236}">
                <a16:creationId xmlns:a16="http://schemas.microsoft.com/office/drawing/2014/main" id="{4B684FA7-4005-1FBA-2308-5E7F1991B633}"/>
              </a:ext>
            </a:extLst>
          </p:cNvPr>
          <p:cNvSpPr/>
          <p:nvPr/>
        </p:nvSpPr>
        <p:spPr>
          <a:xfrm>
            <a:off x="3791609" y="3936405"/>
            <a:ext cx="250824" cy="1166555"/>
          </a:xfrm>
          <a:custGeom>
            <a:avLst/>
            <a:gdLst>
              <a:gd name="connsiteX0" fmla="*/ 176887 w 250824"/>
              <a:gd name="connsiteY0" fmla="*/ 1611 h 1166555"/>
              <a:gd name="connsiteX1" fmla="*/ 122023 w 250824"/>
              <a:gd name="connsiteY1" fmla="*/ 647787 h 1166555"/>
              <a:gd name="connsiteX2" fmla="*/ 103 w 250824"/>
              <a:gd name="connsiteY2" fmla="*/ 1092795 h 1166555"/>
              <a:gd name="connsiteX3" fmla="*/ 103735 w 250824"/>
              <a:gd name="connsiteY3" fmla="*/ 647787 h 1166555"/>
              <a:gd name="connsiteX4" fmla="*/ 250039 w 250824"/>
              <a:gd name="connsiteY4" fmla="*/ 1159851 h 1166555"/>
              <a:gd name="connsiteX5" fmla="*/ 158599 w 250824"/>
              <a:gd name="connsiteY5" fmla="*/ 909915 h 1166555"/>
              <a:gd name="connsiteX6" fmla="*/ 85447 w 250824"/>
              <a:gd name="connsiteY6" fmla="*/ 477099 h 1166555"/>
              <a:gd name="connsiteX7" fmla="*/ 176887 w 250824"/>
              <a:gd name="connsiteY7" fmla="*/ 1611 h 116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824" h="1166555">
                <a:moveTo>
                  <a:pt x="176887" y="1611"/>
                </a:moveTo>
                <a:cubicBezTo>
                  <a:pt x="182983" y="30059"/>
                  <a:pt x="151487" y="465923"/>
                  <a:pt x="122023" y="647787"/>
                </a:cubicBezTo>
                <a:cubicBezTo>
                  <a:pt x="92559" y="829651"/>
                  <a:pt x="3151" y="1092795"/>
                  <a:pt x="103" y="1092795"/>
                </a:cubicBezTo>
                <a:cubicBezTo>
                  <a:pt x="-2945" y="1092795"/>
                  <a:pt x="62079" y="636611"/>
                  <a:pt x="103735" y="647787"/>
                </a:cubicBezTo>
                <a:cubicBezTo>
                  <a:pt x="145391" y="658963"/>
                  <a:pt x="240895" y="1116163"/>
                  <a:pt x="250039" y="1159851"/>
                </a:cubicBezTo>
                <a:cubicBezTo>
                  <a:pt x="259183" y="1203539"/>
                  <a:pt x="186031" y="1023707"/>
                  <a:pt x="158599" y="909915"/>
                </a:cubicBezTo>
                <a:cubicBezTo>
                  <a:pt x="131167" y="796123"/>
                  <a:pt x="84431" y="625435"/>
                  <a:pt x="85447" y="477099"/>
                </a:cubicBezTo>
                <a:cubicBezTo>
                  <a:pt x="86463" y="328763"/>
                  <a:pt x="170791" y="-26837"/>
                  <a:pt x="176887" y="1611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5" name="フリーフォーム 1124">
            <a:extLst>
              <a:ext uri="{FF2B5EF4-FFF2-40B4-BE49-F238E27FC236}">
                <a16:creationId xmlns:a16="http://schemas.microsoft.com/office/drawing/2014/main" id="{3CBD8E38-C6B3-DDD2-FE1B-82B85E8D4651}"/>
              </a:ext>
            </a:extLst>
          </p:cNvPr>
          <p:cNvSpPr/>
          <p:nvPr/>
        </p:nvSpPr>
        <p:spPr>
          <a:xfrm>
            <a:off x="5377743" y="1853141"/>
            <a:ext cx="920470" cy="1945110"/>
          </a:xfrm>
          <a:custGeom>
            <a:avLst/>
            <a:gdLst>
              <a:gd name="connsiteX0" fmla="*/ 120849 w 920470"/>
              <a:gd name="connsiteY0" fmla="*/ 43 h 1945110"/>
              <a:gd name="connsiteX1" fmla="*/ 84273 w 920470"/>
              <a:gd name="connsiteY1" fmla="*/ 963211 h 1945110"/>
              <a:gd name="connsiteX2" fmla="*/ 267153 w 920470"/>
              <a:gd name="connsiteY2" fmla="*/ 1109515 h 1945110"/>
              <a:gd name="connsiteX3" fmla="*/ 328113 w 920470"/>
              <a:gd name="connsiteY3" fmla="*/ 1591099 h 1945110"/>
              <a:gd name="connsiteX4" fmla="*/ 181809 w 920470"/>
              <a:gd name="connsiteY4" fmla="*/ 1511851 h 1945110"/>
              <a:gd name="connsiteX5" fmla="*/ 657297 w 920470"/>
              <a:gd name="connsiteY5" fmla="*/ 1853227 h 1945110"/>
              <a:gd name="connsiteX6" fmla="*/ 919425 w 920470"/>
              <a:gd name="connsiteY6" fmla="*/ 1944667 h 1945110"/>
              <a:gd name="connsiteX7" fmla="*/ 565857 w 920470"/>
              <a:gd name="connsiteY7" fmla="*/ 1828843 h 1945110"/>
              <a:gd name="connsiteX8" fmla="*/ 328113 w 920470"/>
              <a:gd name="connsiteY8" fmla="*/ 1511851 h 1945110"/>
              <a:gd name="connsiteX9" fmla="*/ 334209 w 920470"/>
              <a:gd name="connsiteY9" fmla="*/ 1188763 h 1945110"/>
              <a:gd name="connsiteX10" fmla="*/ 139137 w 920470"/>
              <a:gd name="connsiteY10" fmla="*/ 1024171 h 1945110"/>
              <a:gd name="connsiteX11" fmla="*/ 5025 w 920470"/>
              <a:gd name="connsiteY11" fmla="*/ 353611 h 1945110"/>
              <a:gd name="connsiteX12" fmla="*/ 35505 w 920470"/>
              <a:gd name="connsiteY12" fmla="*/ 920539 h 1945110"/>
              <a:gd name="connsiteX13" fmla="*/ 120849 w 920470"/>
              <a:gd name="connsiteY13" fmla="*/ 43 h 1945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0470" h="1945110">
                <a:moveTo>
                  <a:pt x="120849" y="43"/>
                </a:moveTo>
                <a:cubicBezTo>
                  <a:pt x="128977" y="7155"/>
                  <a:pt x="59889" y="778299"/>
                  <a:pt x="84273" y="963211"/>
                </a:cubicBezTo>
                <a:cubicBezTo>
                  <a:pt x="108657" y="1148123"/>
                  <a:pt x="226513" y="1004867"/>
                  <a:pt x="267153" y="1109515"/>
                </a:cubicBezTo>
                <a:cubicBezTo>
                  <a:pt x="307793" y="1214163"/>
                  <a:pt x="342337" y="1524043"/>
                  <a:pt x="328113" y="1591099"/>
                </a:cubicBezTo>
                <a:cubicBezTo>
                  <a:pt x="313889" y="1658155"/>
                  <a:pt x="126945" y="1468163"/>
                  <a:pt x="181809" y="1511851"/>
                </a:cubicBezTo>
                <a:cubicBezTo>
                  <a:pt x="236673" y="1555539"/>
                  <a:pt x="534361" y="1781091"/>
                  <a:pt x="657297" y="1853227"/>
                </a:cubicBezTo>
                <a:cubicBezTo>
                  <a:pt x="780233" y="1925363"/>
                  <a:pt x="934665" y="1948731"/>
                  <a:pt x="919425" y="1944667"/>
                </a:cubicBezTo>
                <a:cubicBezTo>
                  <a:pt x="904185" y="1940603"/>
                  <a:pt x="664409" y="1900979"/>
                  <a:pt x="565857" y="1828843"/>
                </a:cubicBezTo>
                <a:cubicBezTo>
                  <a:pt x="467305" y="1756707"/>
                  <a:pt x="366721" y="1618531"/>
                  <a:pt x="328113" y="1511851"/>
                </a:cubicBezTo>
                <a:cubicBezTo>
                  <a:pt x="289505" y="1405171"/>
                  <a:pt x="365705" y="1270043"/>
                  <a:pt x="334209" y="1188763"/>
                </a:cubicBezTo>
                <a:cubicBezTo>
                  <a:pt x="302713" y="1107483"/>
                  <a:pt x="194001" y="1163363"/>
                  <a:pt x="139137" y="1024171"/>
                </a:cubicBezTo>
                <a:cubicBezTo>
                  <a:pt x="84273" y="884979"/>
                  <a:pt x="22297" y="370883"/>
                  <a:pt x="5025" y="353611"/>
                </a:cubicBezTo>
                <a:cubicBezTo>
                  <a:pt x="-12247" y="336339"/>
                  <a:pt x="19249" y="972355"/>
                  <a:pt x="35505" y="920539"/>
                </a:cubicBezTo>
                <a:cubicBezTo>
                  <a:pt x="51761" y="868723"/>
                  <a:pt x="112721" y="-7069"/>
                  <a:pt x="120849" y="43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" name="フリーフォーム 1125">
            <a:extLst>
              <a:ext uri="{FF2B5EF4-FFF2-40B4-BE49-F238E27FC236}">
                <a16:creationId xmlns:a16="http://schemas.microsoft.com/office/drawing/2014/main" id="{A02CF3EE-155C-102F-B04D-DD597986E5AC}"/>
              </a:ext>
            </a:extLst>
          </p:cNvPr>
          <p:cNvSpPr/>
          <p:nvPr/>
        </p:nvSpPr>
        <p:spPr>
          <a:xfrm>
            <a:off x="5558984" y="2831180"/>
            <a:ext cx="1536797" cy="1049039"/>
          </a:xfrm>
          <a:custGeom>
            <a:avLst/>
            <a:gdLst>
              <a:gd name="connsiteX0" fmla="*/ 37144 w 1536797"/>
              <a:gd name="connsiteY0" fmla="*/ 33940 h 1049039"/>
              <a:gd name="connsiteX1" fmla="*/ 98104 w 1536797"/>
              <a:gd name="connsiteY1" fmla="*/ 76612 h 1049039"/>
              <a:gd name="connsiteX2" fmla="*/ 841816 w 1536797"/>
              <a:gd name="connsiteY2" fmla="*/ 753268 h 1049039"/>
              <a:gd name="connsiteX3" fmla="*/ 610168 w 1536797"/>
              <a:gd name="connsiteY3" fmla="*/ 692308 h 1049039"/>
              <a:gd name="connsiteX4" fmla="*/ 1524568 w 1536797"/>
              <a:gd name="connsiteY4" fmla="*/ 1045876 h 1049039"/>
              <a:gd name="connsiteX5" fmla="*/ 1097848 w 1536797"/>
              <a:gd name="connsiteY5" fmla="*/ 844708 h 1049039"/>
              <a:gd name="connsiteX6" fmla="*/ 543112 w 1536797"/>
              <a:gd name="connsiteY6" fmla="*/ 485044 h 1049039"/>
              <a:gd name="connsiteX7" fmla="*/ 366328 w 1536797"/>
              <a:gd name="connsiteY7" fmla="*/ 241204 h 1049039"/>
              <a:gd name="connsiteX8" fmla="*/ 37144 w 1536797"/>
              <a:gd name="connsiteY8" fmla="*/ 33940 h 104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797" h="1049039">
                <a:moveTo>
                  <a:pt x="37144" y="33940"/>
                </a:moveTo>
                <a:cubicBezTo>
                  <a:pt x="-7560" y="6508"/>
                  <a:pt x="-36008" y="-43276"/>
                  <a:pt x="98104" y="76612"/>
                </a:cubicBezTo>
                <a:cubicBezTo>
                  <a:pt x="232216" y="196500"/>
                  <a:pt x="756472" y="650652"/>
                  <a:pt x="841816" y="753268"/>
                </a:cubicBezTo>
                <a:cubicBezTo>
                  <a:pt x="927160" y="855884"/>
                  <a:pt x="496376" y="643540"/>
                  <a:pt x="610168" y="692308"/>
                </a:cubicBezTo>
                <a:cubicBezTo>
                  <a:pt x="723960" y="741076"/>
                  <a:pt x="1443288" y="1020476"/>
                  <a:pt x="1524568" y="1045876"/>
                </a:cubicBezTo>
                <a:cubicBezTo>
                  <a:pt x="1605848" y="1071276"/>
                  <a:pt x="1261424" y="938180"/>
                  <a:pt x="1097848" y="844708"/>
                </a:cubicBezTo>
                <a:cubicBezTo>
                  <a:pt x="934272" y="751236"/>
                  <a:pt x="665032" y="585628"/>
                  <a:pt x="543112" y="485044"/>
                </a:cubicBezTo>
                <a:cubicBezTo>
                  <a:pt x="421192" y="384460"/>
                  <a:pt x="454720" y="317404"/>
                  <a:pt x="366328" y="241204"/>
                </a:cubicBezTo>
                <a:cubicBezTo>
                  <a:pt x="277936" y="165004"/>
                  <a:pt x="81848" y="61372"/>
                  <a:pt x="37144" y="33940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7" name="フリーフォーム 1126">
            <a:extLst>
              <a:ext uri="{FF2B5EF4-FFF2-40B4-BE49-F238E27FC236}">
                <a16:creationId xmlns:a16="http://schemas.microsoft.com/office/drawing/2014/main" id="{18D624F9-9B12-1E1A-E653-D7616C79BD53}"/>
              </a:ext>
            </a:extLst>
          </p:cNvPr>
          <p:cNvSpPr/>
          <p:nvPr/>
        </p:nvSpPr>
        <p:spPr>
          <a:xfrm>
            <a:off x="5596121" y="2245257"/>
            <a:ext cx="1237697" cy="1565361"/>
          </a:xfrm>
          <a:custGeom>
            <a:avLst/>
            <a:gdLst>
              <a:gd name="connsiteX0" fmla="*/ 67063 w 1237697"/>
              <a:gd name="connsiteY0" fmla="*/ 71223 h 1565361"/>
              <a:gd name="connsiteX1" fmla="*/ 701047 w 1237697"/>
              <a:gd name="connsiteY1" fmla="*/ 1198983 h 1565361"/>
              <a:gd name="connsiteX2" fmla="*/ 646183 w 1237697"/>
              <a:gd name="connsiteY2" fmla="*/ 1046583 h 1565361"/>
              <a:gd name="connsiteX3" fmla="*/ 1231399 w 1237697"/>
              <a:gd name="connsiteY3" fmla="*/ 1558647 h 1565361"/>
              <a:gd name="connsiteX4" fmla="*/ 926599 w 1237697"/>
              <a:gd name="connsiteY4" fmla="*/ 1302615 h 1565361"/>
              <a:gd name="connsiteX5" fmla="*/ 469399 w 1237697"/>
              <a:gd name="connsiteY5" fmla="*/ 784455 h 1565361"/>
              <a:gd name="connsiteX6" fmla="*/ 292615 w 1237697"/>
              <a:gd name="connsiteY6" fmla="*/ 558903 h 1565361"/>
              <a:gd name="connsiteX7" fmla="*/ 109735 w 1237697"/>
              <a:gd name="connsiteY7" fmla="*/ 113895 h 1565361"/>
              <a:gd name="connsiteX8" fmla="*/ 7 w 1237697"/>
              <a:gd name="connsiteY8" fmla="*/ 40743 h 1565361"/>
              <a:gd name="connsiteX9" fmla="*/ 103639 w 1237697"/>
              <a:gd name="connsiteY9" fmla="*/ 107799 h 1565361"/>
              <a:gd name="connsiteX10" fmla="*/ 67063 w 1237697"/>
              <a:gd name="connsiteY10" fmla="*/ 71223 h 156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7697" h="1565361">
                <a:moveTo>
                  <a:pt x="67063" y="71223"/>
                </a:moveTo>
                <a:cubicBezTo>
                  <a:pt x="166631" y="253087"/>
                  <a:pt x="604527" y="1036423"/>
                  <a:pt x="701047" y="1198983"/>
                </a:cubicBezTo>
                <a:cubicBezTo>
                  <a:pt x="797567" y="1361543"/>
                  <a:pt x="557791" y="986639"/>
                  <a:pt x="646183" y="1046583"/>
                </a:cubicBezTo>
                <a:cubicBezTo>
                  <a:pt x="734575" y="1106527"/>
                  <a:pt x="1184663" y="1515975"/>
                  <a:pt x="1231399" y="1558647"/>
                </a:cubicBezTo>
                <a:cubicBezTo>
                  <a:pt x="1278135" y="1601319"/>
                  <a:pt x="1053599" y="1431647"/>
                  <a:pt x="926599" y="1302615"/>
                </a:cubicBezTo>
                <a:cubicBezTo>
                  <a:pt x="799599" y="1173583"/>
                  <a:pt x="575063" y="908407"/>
                  <a:pt x="469399" y="784455"/>
                </a:cubicBezTo>
                <a:cubicBezTo>
                  <a:pt x="363735" y="660503"/>
                  <a:pt x="352559" y="670663"/>
                  <a:pt x="292615" y="558903"/>
                </a:cubicBezTo>
                <a:cubicBezTo>
                  <a:pt x="232671" y="447143"/>
                  <a:pt x="158503" y="200255"/>
                  <a:pt x="109735" y="113895"/>
                </a:cubicBezTo>
                <a:cubicBezTo>
                  <a:pt x="60967" y="27535"/>
                  <a:pt x="1023" y="41759"/>
                  <a:pt x="7" y="40743"/>
                </a:cubicBezTo>
                <a:cubicBezTo>
                  <a:pt x="-1009" y="39727"/>
                  <a:pt x="96527" y="101703"/>
                  <a:pt x="103639" y="107799"/>
                </a:cubicBezTo>
                <a:cubicBezTo>
                  <a:pt x="110751" y="113895"/>
                  <a:pt x="-32505" y="-110641"/>
                  <a:pt x="67063" y="71223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8" name="フリーフォーム 1127">
            <a:extLst>
              <a:ext uri="{FF2B5EF4-FFF2-40B4-BE49-F238E27FC236}">
                <a16:creationId xmlns:a16="http://schemas.microsoft.com/office/drawing/2014/main" id="{16F1DAB5-33E5-08C4-FDEC-4E9962953ED6}"/>
              </a:ext>
            </a:extLst>
          </p:cNvPr>
          <p:cNvSpPr/>
          <p:nvPr/>
        </p:nvSpPr>
        <p:spPr>
          <a:xfrm>
            <a:off x="5556296" y="989934"/>
            <a:ext cx="1734558" cy="649964"/>
          </a:xfrm>
          <a:custGeom>
            <a:avLst/>
            <a:gdLst>
              <a:gd name="connsiteX0" fmla="*/ 3256 w 1734558"/>
              <a:gd name="connsiteY0" fmla="*/ 210978 h 649964"/>
              <a:gd name="connsiteX1" fmla="*/ 490936 w 1734558"/>
              <a:gd name="connsiteY1" fmla="*/ 125634 h 649964"/>
              <a:gd name="connsiteX2" fmla="*/ 1429720 w 1734558"/>
              <a:gd name="connsiteY2" fmla="*/ 473106 h 649964"/>
              <a:gd name="connsiteX3" fmla="*/ 1344376 w 1734558"/>
              <a:gd name="connsiteY3" fmla="*/ 369474 h 649964"/>
              <a:gd name="connsiteX4" fmla="*/ 1734520 w 1734558"/>
              <a:gd name="connsiteY4" fmla="*/ 649890 h 649964"/>
              <a:gd name="connsiteX5" fmla="*/ 1362664 w 1734558"/>
              <a:gd name="connsiteY5" fmla="*/ 338994 h 649964"/>
              <a:gd name="connsiteX6" fmla="*/ 557992 w 1734558"/>
              <a:gd name="connsiteY6" fmla="*/ 3714 h 649964"/>
              <a:gd name="connsiteX7" fmla="*/ 777448 w 1734558"/>
              <a:gd name="connsiteY7" fmla="*/ 156114 h 649964"/>
              <a:gd name="connsiteX8" fmla="*/ 301960 w 1734558"/>
              <a:gd name="connsiteY8" fmla="*/ 101250 h 649964"/>
              <a:gd name="connsiteX9" fmla="*/ 3256 w 1734558"/>
              <a:gd name="connsiteY9" fmla="*/ 210978 h 64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4558" h="649964">
                <a:moveTo>
                  <a:pt x="3256" y="210978"/>
                </a:moveTo>
                <a:cubicBezTo>
                  <a:pt x="34752" y="215042"/>
                  <a:pt x="253192" y="81946"/>
                  <a:pt x="490936" y="125634"/>
                </a:cubicBezTo>
                <a:cubicBezTo>
                  <a:pt x="728680" y="169322"/>
                  <a:pt x="1287480" y="432466"/>
                  <a:pt x="1429720" y="473106"/>
                </a:cubicBezTo>
                <a:cubicBezTo>
                  <a:pt x="1571960" y="513746"/>
                  <a:pt x="1293576" y="340010"/>
                  <a:pt x="1344376" y="369474"/>
                </a:cubicBezTo>
                <a:cubicBezTo>
                  <a:pt x="1395176" y="398938"/>
                  <a:pt x="1731472" y="654970"/>
                  <a:pt x="1734520" y="649890"/>
                </a:cubicBezTo>
                <a:cubicBezTo>
                  <a:pt x="1737568" y="644810"/>
                  <a:pt x="1558752" y="446690"/>
                  <a:pt x="1362664" y="338994"/>
                </a:cubicBezTo>
                <a:cubicBezTo>
                  <a:pt x="1166576" y="231298"/>
                  <a:pt x="655528" y="34194"/>
                  <a:pt x="557992" y="3714"/>
                </a:cubicBezTo>
                <a:cubicBezTo>
                  <a:pt x="460456" y="-26766"/>
                  <a:pt x="820120" y="139858"/>
                  <a:pt x="777448" y="156114"/>
                </a:cubicBezTo>
                <a:cubicBezTo>
                  <a:pt x="734776" y="172370"/>
                  <a:pt x="427944" y="93122"/>
                  <a:pt x="301960" y="101250"/>
                </a:cubicBezTo>
                <a:cubicBezTo>
                  <a:pt x="175976" y="109378"/>
                  <a:pt x="-28240" y="206914"/>
                  <a:pt x="3256" y="210978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9" name="フリーフォーム 1128">
            <a:extLst>
              <a:ext uri="{FF2B5EF4-FFF2-40B4-BE49-F238E27FC236}">
                <a16:creationId xmlns:a16="http://schemas.microsoft.com/office/drawing/2014/main" id="{257390C8-E54F-A50F-D6F5-297287293092}"/>
              </a:ext>
            </a:extLst>
          </p:cNvPr>
          <p:cNvSpPr/>
          <p:nvPr/>
        </p:nvSpPr>
        <p:spPr>
          <a:xfrm>
            <a:off x="5869804" y="2310367"/>
            <a:ext cx="1302165" cy="1687863"/>
          </a:xfrm>
          <a:custGeom>
            <a:avLst/>
            <a:gdLst>
              <a:gd name="connsiteX0" fmla="*/ 644 w 1302165"/>
              <a:gd name="connsiteY0" fmla="*/ 17 h 1687863"/>
              <a:gd name="connsiteX1" fmla="*/ 1043060 w 1302165"/>
              <a:gd name="connsiteY1" fmla="*/ 670577 h 1687863"/>
              <a:gd name="connsiteX2" fmla="*/ 1280804 w 1302165"/>
              <a:gd name="connsiteY2" fmla="*/ 1676417 h 1687863"/>
              <a:gd name="connsiteX3" fmla="*/ 1238132 w 1302165"/>
              <a:gd name="connsiteY3" fmla="*/ 1182641 h 1687863"/>
              <a:gd name="connsiteX4" fmla="*/ 1207652 w 1302165"/>
              <a:gd name="connsiteY4" fmla="*/ 688865 h 1687863"/>
              <a:gd name="connsiteX5" fmla="*/ 644 w 1302165"/>
              <a:gd name="connsiteY5" fmla="*/ 17 h 16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2165" h="1687863">
                <a:moveTo>
                  <a:pt x="644" y="17"/>
                </a:moveTo>
                <a:cubicBezTo>
                  <a:pt x="-26788" y="-3031"/>
                  <a:pt x="829700" y="391177"/>
                  <a:pt x="1043060" y="670577"/>
                </a:cubicBezTo>
                <a:cubicBezTo>
                  <a:pt x="1256420" y="949977"/>
                  <a:pt x="1248292" y="1591073"/>
                  <a:pt x="1280804" y="1676417"/>
                </a:cubicBezTo>
                <a:cubicBezTo>
                  <a:pt x="1313316" y="1761761"/>
                  <a:pt x="1250324" y="1347233"/>
                  <a:pt x="1238132" y="1182641"/>
                </a:cubicBezTo>
                <a:cubicBezTo>
                  <a:pt x="1225940" y="1018049"/>
                  <a:pt x="1407804" y="884953"/>
                  <a:pt x="1207652" y="688865"/>
                </a:cubicBezTo>
                <a:cubicBezTo>
                  <a:pt x="1007500" y="492777"/>
                  <a:pt x="28076" y="3065"/>
                  <a:pt x="644" y="17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0" name="フリーフォーム 1129">
            <a:extLst>
              <a:ext uri="{FF2B5EF4-FFF2-40B4-BE49-F238E27FC236}">
                <a16:creationId xmlns:a16="http://schemas.microsoft.com/office/drawing/2014/main" id="{C09A4D93-DCCA-E7E8-A819-2508DE7DD66D}"/>
              </a:ext>
            </a:extLst>
          </p:cNvPr>
          <p:cNvSpPr/>
          <p:nvPr/>
        </p:nvSpPr>
        <p:spPr>
          <a:xfrm>
            <a:off x="7351383" y="1749479"/>
            <a:ext cx="518680" cy="1284899"/>
          </a:xfrm>
          <a:custGeom>
            <a:avLst/>
            <a:gdLst>
              <a:gd name="connsiteX0" fmla="*/ 393 w 518680"/>
              <a:gd name="connsiteY0" fmla="*/ 73 h 1284899"/>
              <a:gd name="connsiteX1" fmla="*/ 396633 w 518680"/>
              <a:gd name="connsiteY1" fmla="*/ 371929 h 1284899"/>
              <a:gd name="connsiteX2" fmla="*/ 518553 w 518680"/>
              <a:gd name="connsiteY2" fmla="*/ 1261945 h 1284899"/>
              <a:gd name="connsiteX3" fmla="*/ 421017 w 518680"/>
              <a:gd name="connsiteY3" fmla="*/ 969337 h 1284899"/>
              <a:gd name="connsiteX4" fmla="*/ 475881 w 518680"/>
              <a:gd name="connsiteY4" fmla="*/ 396313 h 1284899"/>
              <a:gd name="connsiteX5" fmla="*/ 393 w 518680"/>
              <a:gd name="connsiteY5" fmla="*/ 73 h 128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680" h="1284899">
                <a:moveTo>
                  <a:pt x="393" y="73"/>
                </a:moveTo>
                <a:cubicBezTo>
                  <a:pt x="-12815" y="-3991"/>
                  <a:pt x="310273" y="161617"/>
                  <a:pt x="396633" y="371929"/>
                </a:cubicBezTo>
                <a:cubicBezTo>
                  <a:pt x="482993" y="582241"/>
                  <a:pt x="514489" y="1162377"/>
                  <a:pt x="518553" y="1261945"/>
                </a:cubicBezTo>
                <a:cubicBezTo>
                  <a:pt x="522617" y="1361513"/>
                  <a:pt x="428129" y="1113609"/>
                  <a:pt x="421017" y="969337"/>
                </a:cubicBezTo>
                <a:cubicBezTo>
                  <a:pt x="413905" y="825065"/>
                  <a:pt x="539889" y="558873"/>
                  <a:pt x="475881" y="396313"/>
                </a:cubicBezTo>
                <a:cubicBezTo>
                  <a:pt x="411873" y="233753"/>
                  <a:pt x="13601" y="4137"/>
                  <a:pt x="393" y="73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1" name="フリーフォーム 1130">
            <a:extLst>
              <a:ext uri="{FF2B5EF4-FFF2-40B4-BE49-F238E27FC236}">
                <a16:creationId xmlns:a16="http://schemas.microsoft.com/office/drawing/2014/main" id="{846A1ABA-B184-C934-0936-765F89C90788}"/>
              </a:ext>
            </a:extLst>
          </p:cNvPr>
          <p:cNvSpPr/>
          <p:nvPr/>
        </p:nvSpPr>
        <p:spPr>
          <a:xfrm>
            <a:off x="7666612" y="2557184"/>
            <a:ext cx="464874" cy="2328443"/>
          </a:xfrm>
          <a:custGeom>
            <a:avLst/>
            <a:gdLst>
              <a:gd name="connsiteX0" fmla="*/ 221612 w 464874"/>
              <a:gd name="connsiteY0" fmla="*/ 76288 h 2328443"/>
              <a:gd name="connsiteX1" fmla="*/ 361820 w 464874"/>
              <a:gd name="connsiteY1" fmla="*/ 880960 h 2328443"/>
              <a:gd name="connsiteX2" fmla="*/ 245996 w 464874"/>
              <a:gd name="connsiteY2" fmla="*/ 1502752 h 2328443"/>
              <a:gd name="connsiteX3" fmla="*/ 306956 w 464874"/>
              <a:gd name="connsiteY3" fmla="*/ 1362544 h 2328443"/>
              <a:gd name="connsiteX4" fmla="*/ 14348 w 464874"/>
              <a:gd name="connsiteY4" fmla="*/ 2313520 h 2328443"/>
              <a:gd name="connsiteX5" fmla="*/ 87500 w 464874"/>
              <a:gd name="connsiteY5" fmla="*/ 1874608 h 2328443"/>
              <a:gd name="connsiteX6" fmla="*/ 453260 w 464874"/>
              <a:gd name="connsiteY6" fmla="*/ 960208 h 2328443"/>
              <a:gd name="connsiteX7" fmla="*/ 355724 w 464874"/>
              <a:gd name="connsiteY7" fmla="*/ 600544 h 2328443"/>
              <a:gd name="connsiteX8" fmla="*/ 172844 w 464874"/>
              <a:gd name="connsiteY8" fmla="*/ 88480 h 2328443"/>
              <a:gd name="connsiteX9" fmla="*/ 221612 w 464874"/>
              <a:gd name="connsiteY9" fmla="*/ 76288 h 232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4874" h="2328443">
                <a:moveTo>
                  <a:pt x="221612" y="76288"/>
                </a:moveTo>
                <a:cubicBezTo>
                  <a:pt x="253108" y="208368"/>
                  <a:pt x="357756" y="643216"/>
                  <a:pt x="361820" y="880960"/>
                </a:cubicBezTo>
                <a:cubicBezTo>
                  <a:pt x="365884" y="1118704"/>
                  <a:pt x="255140" y="1422488"/>
                  <a:pt x="245996" y="1502752"/>
                </a:cubicBezTo>
                <a:cubicBezTo>
                  <a:pt x="236852" y="1583016"/>
                  <a:pt x="345564" y="1227416"/>
                  <a:pt x="306956" y="1362544"/>
                </a:cubicBezTo>
                <a:cubicBezTo>
                  <a:pt x="268348" y="1497672"/>
                  <a:pt x="50924" y="2228176"/>
                  <a:pt x="14348" y="2313520"/>
                </a:cubicBezTo>
                <a:cubicBezTo>
                  <a:pt x="-22228" y="2398864"/>
                  <a:pt x="14348" y="2100160"/>
                  <a:pt x="87500" y="1874608"/>
                </a:cubicBezTo>
                <a:cubicBezTo>
                  <a:pt x="160652" y="1649056"/>
                  <a:pt x="408556" y="1172552"/>
                  <a:pt x="453260" y="960208"/>
                </a:cubicBezTo>
                <a:cubicBezTo>
                  <a:pt x="497964" y="747864"/>
                  <a:pt x="402460" y="745832"/>
                  <a:pt x="355724" y="600544"/>
                </a:cubicBezTo>
                <a:cubicBezTo>
                  <a:pt x="308988" y="455256"/>
                  <a:pt x="194180" y="169760"/>
                  <a:pt x="172844" y="88480"/>
                </a:cubicBezTo>
                <a:cubicBezTo>
                  <a:pt x="151508" y="7200"/>
                  <a:pt x="190116" y="-55792"/>
                  <a:pt x="221612" y="76288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2" name="フリーフォーム 1131">
            <a:extLst>
              <a:ext uri="{FF2B5EF4-FFF2-40B4-BE49-F238E27FC236}">
                <a16:creationId xmlns:a16="http://schemas.microsoft.com/office/drawing/2014/main" id="{D51DCACD-2889-C144-F700-318F1C52CECF}"/>
              </a:ext>
            </a:extLst>
          </p:cNvPr>
          <p:cNvSpPr/>
          <p:nvPr/>
        </p:nvSpPr>
        <p:spPr>
          <a:xfrm>
            <a:off x="6872172" y="5205473"/>
            <a:ext cx="586451" cy="1228461"/>
          </a:xfrm>
          <a:custGeom>
            <a:avLst/>
            <a:gdLst>
              <a:gd name="connsiteX0" fmla="*/ 491796 w 586451"/>
              <a:gd name="connsiteY0" fmla="*/ 511 h 1228461"/>
              <a:gd name="connsiteX1" fmla="*/ 546660 w 586451"/>
              <a:gd name="connsiteY1" fmla="*/ 335791 h 1228461"/>
              <a:gd name="connsiteX2" fmla="*/ 296724 w 586451"/>
              <a:gd name="connsiteY2" fmla="*/ 835663 h 1228461"/>
              <a:gd name="connsiteX3" fmla="*/ 382068 w 586451"/>
              <a:gd name="connsiteY3" fmla="*/ 652783 h 1228461"/>
              <a:gd name="connsiteX4" fmla="*/ 4116 w 586451"/>
              <a:gd name="connsiteY4" fmla="*/ 1225807 h 1228461"/>
              <a:gd name="connsiteX5" fmla="*/ 205284 w 586451"/>
              <a:gd name="connsiteY5" fmla="*/ 847855 h 1228461"/>
              <a:gd name="connsiteX6" fmla="*/ 577140 w 586451"/>
              <a:gd name="connsiteY6" fmla="*/ 408943 h 1228461"/>
              <a:gd name="connsiteX7" fmla="*/ 491796 w 586451"/>
              <a:gd name="connsiteY7" fmla="*/ 511 h 122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6451" h="1228461">
                <a:moveTo>
                  <a:pt x="491796" y="511"/>
                </a:moveTo>
                <a:cubicBezTo>
                  <a:pt x="486716" y="-11681"/>
                  <a:pt x="579172" y="196599"/>
                  <a:pt x="546660" y="335791"/>
                </a:cubicBezTo>
                <a:cubicBezTo>
                  <a:pt x="514148" y="474983"/>
                  <a:pt x="324156" y="782831"/>
                  <a:pt x="296724" y="835663"/>
                </a:cubicBezTo>
                <a:cubicBezTo>
                  <a:pt x="269292" y="888495"/>
                  <a:pt x="430836" y="587759"/>
                  <a:pt x="382068" y="652783"/>
                </a:cubicBezTo>
                <a:cubicBezTo>
                  <a:pt x="333300" y="717807"/>
                  <a:pt x="33580" y="1193295"/>
                  <a:pt x="4116" y="1225807"/>
                </a:cubicBezTo>
                <a:cubicBezTo>
                  <a:pt x="-25348" y="1258319"/>
                  <a:pt x="109780" y="983999"/>
                  <a:pt x="205284" y="847855"/>
                </a:cubicBezTo>
                <a:cubicBezTo>
                  <a:pt x="300788" y="711711"/>
                  <a:pt x="533452" y="547119"/>
                  <a:pt x="577140" y="408943"/>
                </a:cubicBezTo>
                <a:cubicBezTo>
                  <a:pt x="620828" y="270767"/>
                  <a:pt x="496876" y="12703"/>
                  <a:pt x="491796" y="511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3" name="フリーフォーム 1132">
            <a:extLst>
              <a:ext uri="{FF2B5EF4-FFF2-40B4-BE49-F238E27FC236}">
                <a16:creationId xmlns:a16="http://schemas.microsoft.com/office/drawing/2014/main" id="{8DFE8FC1-1AC0-24B2-5980-6F8DEF14147C}"/>
              </a:ext>
            </a:extLst>
          </p:cNvPr>
          <p:cNvSpPr/>
          <p:nvPr/>
        </p:nvSpPr>
        <p:spPr>
          <a:xfrm>
            <a:off x="5380641" y="6632212"/>
            <a:ext cx="1405593" cy="779745"/>
          </a:xfrm>
          <a:custGeom>
            <a:avLst/>
            <a:gdLst>
              <a:gd name="connsiteX0" fmla="*/ 57633 w 1405593"/>
              <a:gd name="connsiteY0" fmla="*/ 763199 h 779745"/>
              <a:gd name="connsiteX1" fmla="*/ 875780 w 1405593"/>
              <a:gd name="connsiteY1" fmla="*/ 458399 h 779745"/>
              <a:gd name="connsiteX2" fmla="*/ 803591 w 1405593"/>
              <a:gd name="connsiteY2" fmla="*/ 562672 h 779745"/>
              <a:gd name="connsiteX3" fmla="*/ 1196622 w 1405593"/>
              <a:gd name="connsiteY3" fmla="*/ 297977 h 779745"/>
              <a:gd name="connsiteX4" fmla="*/ 964012 w 1405593"/>
              <a:gd name="connsiteY4" fmla="*/ 434335 h 779745"/>
              <a:gd name="connsiteX5" fmla="*/ 1405170 w 1405593"/>
              <a:gd name="connsiteY5" fmla="*/ 1199 h 779745"/>
              <a:gd name="connsiteX6" fmla="*/ 1036201 w 1405593"/>
              <a:gd name="connsiteY6" fmla="*/ 314020 h 779745"/>
              <a:gd name="connsiteX7" fmla="*/ 603064 w 1405593"/>
              <a:gd name="connsiteY7" fmla="*/ 578714 h 779745"/>
              <a:gd name="connsiteX8" fmla="*/ 129822 w 1405593"/>
              <a:gd name="connsiteY8" fmla="*/ 723093 h 779745"/>
              <a:gd name="connsiteX9" fmla="*/ 57633 w 1405593"/>
              <a:gd name="connsiteY9" fmla="*/ 763199 h 77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5593" h="779745">
                <a:moveTo>
                  <a:pt x="57633" y="763199"/>
                </a:moveTo>
                <a:cubicBezTo>
                  <a:pt x="181959" y="719083"/>
                  <a:pt x="751454" y="491820"/>
                  <a:pt x="875780" y="458399"/>
                </a:cubicBezTo>
                <a:cubicBezTo>
                  <a:pt x="1000106" y="424978"/>
                  <a:pt x="750117" y="589409"/>
                  <a:pt x="803591" y="562672"/>
                </a:cubicBezTo>
                <a:cubicBezTo>
                  <a:pt x="857065" y="535935"/>
                  <a:pt x="1169885" y="319366"/>
                  <a:pt x="1196622" y="297977"/>
                </a:cubicBezTo>
                <a:cubicBezTo>
                  <a:pt x="1223359" y="276588"/>
                  <a:pt x="929254" y="483798"/>
                  <a:pt x="964012" y="434335"/>
                </a:cubicBezTo>
                <a:cubicBezTo>
                  <a:pt x="998770" y="384872"/>
                  <a:pt x="1393139" y="21251"/>
                  <a:pt x="1405170" y="1199"/>
                </a:cubicBezTo>
                <a:cubicBezTo>
                  <a:pt x="1417201" y="-18853"/>
                  <a:pt x="1169885" y="217768"/>
                  <a:pt x="1036201" y="314020"/>
                </a:cubicBezTo>
                <a:cubicBezTo>
                  <a:pt x="902517" y="410272"/>
                  <a:pt x="754127" y="510535"/>
                  <a:pt x="603064" y="578714"/>
                </a:cubicBezTo>
                <a:cubicBezTo>
                  <a:pt x="452001" y="646893"/>
                  <a:pt x="224738" y="693683"/>
                  <a:pt x="129822" y="723093"/>
                </a:cubicBezTo>
                <a:cubicBezTo>
                  <a:pt x="34906" y="752503"/>
                  <a:pt x="-66693" y="807315"/>
                  <a:pt x="57633" y="763199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4" name="フリーフォーム 1133">
            <a:extLst>
              <a:ext uri="{FF2B5EF4-FFF2-40B4-BE49-F238E27FC236}">
                <a16:creationId xmlns:a16="http://schemas.microsoft.com/office/drawing/2014/main" id="{5D844516-ADBA-5F0A-DAFF-DCCE52CDFB4B}"/>
              </a:ext>
            </a:extLst>
          </p:cNvPr>
          <p:cNvSpPr/>
          <p:nvPr/>
        </p:nvSpPr>
        <p:spPr>
          <a:xfrm>
            <a:off x="4606824" y="6396301"/>
            <a:ext cx="752046" cy="1001493"/>
          </a:xfrm>
          <a:custGeom>
            <a:avLst/>
            <a:gdLst>
              <a:gd name="connsiteX0" fmla="*/ 5281 w 752046"/>
              <a:gd name="connsiteY0" fmla="*/ 4499 h 1001493"/>
              <a:gd name="connsiteX1" fmla="*/ 454460 w 752046"/>
              <a:gd name="connsiteY1" fmla="*/ 638162 h 1001493"/>
              <a:gd name="connsiteX2" fmla="*/ 390292 w 752046"/>
              <a:gd name="connsiteY2" fmla="*/ 582015 h 1001493"/>
              <a:gd name="connsiteX3" fmla="*/ 735197 w 752046"/>
              <a:gd name="connsiteY3" fmla="*/ 975046 h 1001493"/>
              <a:gd name="connsiteX4" fmla="*/ 638944 w 752046"/>
              <a:gd name="connsiteY4" fmla="*/ 886815 h 1001493"/>
              <a:gd name="connsiteX5" fmla="*/ 125597 w 752046"/>
              <a:gd name="connsiteY5" fmla="*/ 253152 h 1001493"/>
              <a:gd name="connsiteX6" fmla="*/ 205808 w 752046"/>
              <a:gd name="connsiteY6" fmla="*/ 349404 h 1001493"/>
              <a:gd name="connsiteX7" fmla="*/ 5281 w 752046"/>
              <a:gd name="connsiteY7" fmla="*/ 4499 h 100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046" h="1001493">
                <a:moveTo>
                  <a:pt x="5281" y="4499"/>
                </a:moveTo>
                <a:cubicBezTo>
                  <a:pt x="46723" y="52625"/>
                  <a:pt x="390292" y="541909"/>
                  <a:pt x="454460" y="638162"/>
                </a:cubicBezTo>
                <a:cubicBezTo>
                  <a:pt x="518628" y="734415"/>
                  <a:pt x="343503" y="525868"/>
                  <a:pt x="390292" y="582015"/>
                </a:cubicBezTo>
                <a:cubicBezTo>
                  <a:pt x="437082" y="638162"/>
                  <a:pt x="693755" y="924246"/>
                  <a:pt x="735197" y="975046"/>
                </a:cubicBezTo>
                <a:cubicBezTo>
                  <a:pt x="776639" y="1025846"/>
                  <a:pt x="740544" y="1007131"/>
                  <a:pt x="638944" y="886815"/>
                </a:cubicBezTo>
                <a:cubicBezTo>
                  <a:pt x="537344" y="766499"/>
                  <a:pt x="197786" y="342720"/>
                  <a:pt x="125597" y="253152"/>
                </a:cubicBezTo>
                <a:cubicBezTo>
                  <a:pt x="53408" y="163584"/>
                  <a:pt x="232545" y="389509"/>
                  <a:pt x="205808" y="349404"/>
                </a:cubicBezTo>
                <a:cubicBezTo>
                  <a:pt x="179071" y="309299"/>
                  <a:pt x="-36161" y="-43627"/>
                  <a:pt x="5281" y="4499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5" name="フリーフォーム 1134">
            <a:extLst>
              <a:ext uri="{FF2B5EF4-FFF2-40B4-BE49-F238E27FC236}">
                <a16:creationId xmlns:a16="http://schemas.microsoft.com/office/drawing/2014/main" id="{975B8324-F801-7717-085E-B51134272DF7}"/>
              </a:ext>
            </a:extLst>
          </p:cNvPr>
          <p:cNvSpPr/>
          <p:nvPr/>
        </p:nvSpPr>
        <p:spPr>
          <a:xfrm>
            <a:off x="4103818" y="5342012"/>
            <a:ext cx="653556" cy="1545605"/>
          </a:xfrm>
          <a:custGeom>
            <a:avLst/>
            <a:gdLst>
              <a:gd name="connsiteX0" fmla="*/ 27024 w 653556"/>
              <a:gd name="connsiteY0" fmla="*/ 9 h 1545605"/>
              <a:gd name="connsiteX1" fmla="*/ 171403 w 653556"/>
              <a:gd name="connsiteY1" fmla="*/ 625651 h 1545605"/>
              <a:gd name="connsiteX2" fmla="*/ 307761 w 653556"/>
              <a:gd name="connsiteY2" fmla="*/ 986599 h 1545605"/>
              <a:gd name="connsiteX3" fmla="*/ 259635 w 653556"/>
              <a:gd name="connsiteY3" fmla="*/ 842220 h 1545605"/>
              <a:gd name="connsiteX4" fmla="*/ 652666 w 653556"/>
              <a:gd name="connsiteY4" fmla="*/ 1540051 h 1545605"/>
              <a:gd name="connsiteX5" fmla="*/ 355887 w 653556"/>
              <a:gd name="connsiteY5" fmla="*/ 1130977 h 1545605"/>
              <a:gd name="connsiteX6" fmla="*/ 2961 w 653556"/>
              <a:gd name="connsiteY6" fmla="*/ 449188 h 1545605"/>
              <a:gd name="connsiteX7" fmla="*/ 179424 w 653556"/>
              <a:gd name="connsiteY7" fmla="*/ 609609 h 1545605"/>
              <a:gd name="connsiteX8" fmla="*/ 27024 w 653556"/>
              <a:gd name="connsiteY8" fmla="*/ 9 h 15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56" h="1545605">
                <a:moveTo>
                  <a:pt x="27024" y="9"/>
                </a:moveTo>
                <a:cubicBezTo>
                  <a:pt x="25687" y="2683"/>
                  <a:pt x="124614" y="461219"/>
                  <a:pt x="171403" y="625651"/>
                </a:cubicBezTo>
                <a:cubicBezTo>
                  <a:pt x="218193" y="790083"/>
                  <a:pt x="293056" y="950504"/>
                  <a:pt x="307761" y="986599"/>
                </a:cubicBezTo>
                <a:cubicBezTo>
                  <a:pt x="322466" y="1022694"/>
                  <a:pt x="202151" y="749978"/>
                  <a:pt x="259635" y="842220"/>
                </a:cubicBezTo>
                <a:cubicBezTo>
                  <a:pt x="317119" y="934462"/>
                  <a:pt x="636624" y="1491925"/>
                  <a:pt x="652666" y="1540051"/>
                </a:cubicBezTo>
                <a:cubicBezTo>
                  <a:pt x="668708" y="1588177"/>
                  <a:pt x="464171" y="1312788"/>
                  <a:pt x="355887" y="1130977"/>
                </a:cubicBezTo>
                <a:cubicBezTo>
                  <a:pt x="247603" y="949167"/>
                  <a:pt x="32371" y="536083"/>
                  <a:pt x="2961" y="449188"/>
                </a:cubicBezTo>
                <a:cubicBezTo>
                  <a:pt x="-26449" y="362293"/>
                  <a:pt x="172740" y="684472"/>
                  <a:pt x="179424" y="609609"/>
                </a:cubicBezTo>
                <a:cubicBezTo>
                  <a:pt x="186108" y="534746"/>
                  <a:pt x="28361" y="-2665"/>
                  <a:pt x="27024" y="9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6" name="フリーフォーム 1135">
            <a:extLst>
              <a:ext uri="{FF2B5EF4-FFF2-40B4-BE49-F238E27FC236}">
                <a16:creationId xmlns:a16="http://schemas.microsoft.com/office/drawing/2014/main" id="{3647A090-096E-D84C-4F10-E520104CBF19}"/>
              </a:ext>
            </a:extLst>
          </p:cNvPr>
          <p:cNvSpPr/>
          <p:nvPr/>
        </p:nvSpPr>
        <p:spPr>
          <a:xfrm>
            <a:off x="4525572" y="3673635"/>
            <a:ext cx="1003884" cy="451803"/>
          </a:xfrm>
          <a:custGeom>
            <a:avLst/>
            <a:gdLst>
              <a:gd name="connsiteX0" fmla="*/ 6323 w 1003884"/>
              <a:gd name="connsiteY0" fmla="*/ 7 h 451803"/>
              <a:gd name="connsiteX1" fmla="*/ 744260 w 1003884"/>
              <a:gd name="connsiteY1" fmla="*/ 224597 h 451803"/>
              <a:gd name="connsiteX2" fmla="*/ 784365 w 1003884"/>
              <a:gd name="connsiteY2" fmla="*/ 216576 h 451803"/>
              <a:gd name="connsiteX3" fmla="*/ 1000933 w 1003884"/>
              <a:gd name="connsiteY3" fmla="*/ 280744 h 451803"/>
              <a:gd name="connsiteX4" fmla="*/ 912702 w 1003884"/>
              <a:gd name="connsiteY4" fmla="*/ 385018 h 451803"/>
              <a:gd name="connsiteX5" fmla="*/ 952807 w 1003884"/>
              <a:gd name="connsiteY5" fmla="*/ 449186 h 451803"/>
              <a:gd name="connsiteX6" fmla="*/ 519670 w 1003884"/>
              <a:gd name="connsiteY6" fmla="*/ 296786 h 451803"/>
              <a:gd name="connsiteX7" fmla="*/ 335186 w 1003884"/>
              <a:gd name="connsiteY7" fmla="*/ 288765 h 451803"/>
              <a:gd name="connsiteX8" fmla="*/ 479565 w 1003884"/>
              <a:gd name="connsiteY8" fmla="*/ 336891 h 451803"/>
              <a:gd name="connsiteX9" fmla="*/ 391333 w 1003884"/>
              <a:gd name="connsiteY9" fmla="*/ 216576 h 451803"/>
              <a:gd name="connsiteX10" fmla="*/ 6323 w 1003884"/>
              <a:gd name="connsiteY10" fmla="*/ 7 h 45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3884" h="451803">
                <a:moveTo>
                  <a:pt x="6323" y="7"/>
                </a:moveTo>
                <a:cubicBezTo>
                  <a:pt x="65144" y="1344"/>
                  <a:pt x="614586" y="188502"/>
                  <a:pt x="744260" y="224597"/>
                </a:cubicBezTo>
                <a:cubicBezTo>
                  <a:pt x="873934" y="260692"/>
                  <a:pt x="741586" y="207218"/>
                  <a:pt x="784365" y="216576"/>
                </a:cubicBezTo>
                <a:cubicBezTo>
                  <a:pt x="827144" y="225934"/>
                  <a:pt x="979544" y="252670"/>
                  <a:pt x="1000933" y="280744"/>
                </a:cubicBezTo>
                <a:cubicBezTo>
                  <a:pt x="1022323" y="308818"/>
                  <a:pt x="920723" y="356944"/>
                  <a:pt x="912702" y="385018"/>
                </a:cubicBezTo>
                <a:cubicBezTo>
                  <a:pt x="904681" y="413092"/>
                  <a:pt x="1018312" y="463891"/>
                  <a:pt x="952807" y="449186"/>
                </a:cubicBezTo>
                <a:cubicBezTo>
                  <a:pt x="887302" y="434481"/>
                  <a:pt x="622607" y="323523"/>
                  <a:pt x="519670" y="296786"/>
                </a:cubicBezTo>
                <a:cubicBezTo>
                  <a:pt x="416733" y="270049"/>
                  <a:pt x="341870" y="282081"/>
                  <a:pt x="335186" y="288765"/>
                </a:cubicBezTo>
                <a:cubicBezTo>
                  <a:pt x="328502" y="295449"/>
                  <a:pt x="470207" y="348922"/>
                  <a:pt x="479565" y="336891"/>
                </a:cubicBezTo>
                <a:cubicBezTo>
                  <a:pt x="488923" y="324860"/>
                  <a:pt x="466196" y="267376"/>
                  <a:pt x="391333" y="216576"/>
                </a:cubicBezTo>
                <a:cubicBezTo>
                  <a:pt x="316470" y="165776"/>
                  <a:pt x="-52498" y="-1330"/>
                  <a:pt x="6323" y="7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7" name="フリーフォーム 1136">
            <a:extLst>
              <a:ext uri="{FF2B5EF4-FFF2-40B4-BE49-F238E27FC236}">
                <a16:creationId xmlns:a16="http://schemas.microsoft.com/office/drawing/2014/main" id="{ED80EEE1-B276-546A-CC61-DB158B580B0E}"/>
              </a:ext>
            </a:extLst>
          </p:cNvPr>
          <p:cNvSpPr/>
          <p:nvPr/>
        </p:nvSpPr>
        <p:spPr>
          <a:xfrm>
            <a:off x="6007659" y="3880933"/>
            <a:ext cx="1037163" cy="982216"/>
          </a:xfrm>
          <a:custGeom>
            <a:avLst/>
            <a:gdLst>
              <a:gd name="connsiteX0" fmla="*/ 1034825 w 1037163"/>
              <a:gd name="connsiteY0" fmla="*/ 169699 h 982216"/>
              <a:gd name="connsiteX1" fmla="*/ 417204 w 1037163"/>
              <a:gd name="connsiteY1" fmla="*/ 201783 h 982216"/>
              <a:gd name="connsiteX2" fmla="*/ 272825 w 1037163"/>
              <a:gd name="connsiteY2" fmla="*/ 354183 h 982216"/>
              <a:gd name="connsiteX3" fmla="*/ 224699 w 1037163"/>
              <a:gd name="connsiteY3" fmla="*/ 482520 h 982216"/>
              <a:gd name="connsiteX4" fmla="*/ 128446 w 1037163"/>
              <a:gd name="connsiteY4" fmla="*/ 626899 h 982216"/>
              <a:gd name="connsiteX5" fmla="*/ 168552 w 1037163"/>
              <a:gd name="connsiteY5" fmla="*/ 979825 h 982216"/>
              <a:gd name="connsiteX6" fmla="*/ 72299 w 1037163"/>
              <a:gd name="connsiteY6" fmla="*/ 763256 h 982216"/>
              <a:gd name="connsiteX7" fmla="*/ 109 w 1037163"/>
              <a:gd name="connsiteY7" fmla="*/ 410330 h 982216"/>
              <a:gd name="connsiteX8" fmla="*/ 88341 w 1037163"/>
              <a:gd name="connsiteY8" fmla="*/ 265951 h 982216"/>
              <a:gd name="connsiteX9" fmla="*/ 136467 w 1037163"/>
              <a:gd name="connsiteY9" fmla="*/ 1256 h 982216"/>
              <a:gd name="connsiteX10" fmla="*/ 312930 w 1037163"/>
              <a:gd name="connsiteY10" fmla="*/ 161678 h 982216"/>
              <a:gd name="connsiteX11" fmla="*/ 264804 w 1037163"/>
              <a:gd name="connsiteY11" fmla="*/ 57404 h 982216"/>
              <a:gd name="connsiteX12" fmla="*/ 529499 w 1037163"/>
              <a:gd name="connsiteY12" fmla="*/ 169699 h 982216"/>
              <a:gd name="connsiteX13" fmla="*/ 457309 w 1037163"/>
              <a:gd name="connsiteY13" fmla="*/ 33341 h 982216"/>
              <a:gd name="connsiteX14" fmla="*/ 730025 w 1037163"/>
              <a:gd name="connsiteY14" fmla="*/ 161678 h 982216"/>
              <a:gd name="connsiteX15" fmla="*/ 633773 w 1037163"/>
              <a:gd name="connsiteY15" fmla="*/ 33341 h 982216"/>
              <a:gd name="connsiteX16" fmla="*/ 1034825 w 1037163"/>
              <a:gd name="connsiteY16" fmla="*/ 169699 h 98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7163" h="982216">
                <a:moveTo>
                  <a:pt x="1034825" y="169699"/>
                </a:moveTo>
                <a:cubicBezTo>
                  <a:pt x="998730" y="197773"/>
                  <a:pt x="544204" y="171036"/>
                  <a:pt x="417204" y="201783"/>
                </a:cubicBezTo>
                <a:cubicBezTo>
                  <a:pt x="290204" y="232530"/>
                  <a:pt x="304909" y="307394"/>
                  <a:pt x="272825" y="354183"/>
                </a:cubicBezTo>
                <a:cubicBezTo>
                  <a:pt x="240741" y="400972"/>
                  <a:pt x="248762" y="437067"/>
                  <a:pt x="224699" y="482520"/>
                </a:cubicBezTo>
                <a:cubicBezTo>
                  <a:pt x="200636" y="527973"/>
                  <a:pt x="137804" y="544015"/>
                  <a:pt x="128446" y="626899"/>
                </a:cubicBezTo>
                <a:cubicBezTo>
                  <a:pt x="119088" y="709783"/>
                  <a:pt x="177910" y="957099"/>
                  <a:pt x="168552" y="979825"/>
                </a:cubicBezTo>
                <a:cubicBezTo>
                  <a:pt x="159194" y="1002551"/>
                  <a:pt x="100373" y="858172"/>
                  <a:pt x="72299" y="763256"/>
                </a:cubicBezTo>
                <a:cubicBezTo>
                  <a:pt x="44225" y="668340"/>
                  <a:pt x="-2565" y="493214"/>
                  <a:pt x="109" y="410330"/>
                </a:cubicBezTo>
                <a:cubicBezTo>
                  <a:pt x="2783" y="327446"/>
                  <a:pt x="65615" y="334130"/>
                  <a:pt x="88341" y="265951"/>
                </a:cubicBezTo>
                <a:cubicBezTo>
                  <a:pt x="111067" y="197772"/>
                  <a:pt x="99036" y="18635"/>
                  <a:pt x="136467" y="1256"/>
                </a:cubicBezTo>
                <a:cubicBezTo>
                  <a:pt x="173898" y="-16123"/>
                  <a:pt x="291540" y="152320"/>
                  <a:pt x="312930" y="161678"/>
                </a:cubicBezTo>
                <a:cubicBezTo>
                  <a:pt x="334320" y="171036"/>
                  <a:pt x="228709" y="56067"/>
                  <a:pt x="264804" y="57404"/>
                </a:cubicBezTo>
                <a:cubicBezTo>
                  <a:pt x="300899" y="58741"/>
                  <a:pt x="497415" y="173710"/>
                  <a:pt x="529499" y="169699"/>
                </a:cubicBezTo>
                <a:cubicBezTo>
                  <a:pt x="561583" y="165688"/>
                  <a:pt x="423888" y="34678"/>
                  <a:pt x="457309" y="33341"/>
                </a:cubicBezTo>
                <a:cubicBezTo>
                  <a:pt x="490730" y="32004"/>
                  <a:pt x="700614" y="161678"/>
                  <a:pt x="730025" y="161678"/>
                </a:cubicBezTo>
                <a:cubicBezTo>
                  <a:pt x="759436" y="161678"/>
                  <a:pt x="589657" y="30667"/>
                  <a:pt x="633773" y="33341"/>
                </a:cubicBezTo>
                <a:cubicBezTo>
                  <a:pt x="677889" y="36015"/>
                  <a:pt x="1070920" y="141625"/>
                  <a:pt x="1034825" y="16969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8" name="フリーフォーム 1137">
            <a:extLst>
              <a:ext uri="{FF2B5EF4-FFF2-40B4-BE49-F238E27FC236}">
                <a16:creationId xmlns:a16="http://schemas.microsoft.com/office/drawing/2014/main" id="{4C205334-939B-FC19-AAD3-27604D692072}"/>
              </a:ext>
            </a:extLst>
          </p:cNvPr>
          <p:cNvSpPr/>
          <p:nvPr/>
        </p:nvSpPr>
        <p:spPr>
          <a:xfrm>
            <a:off x="5982198" y="4534412"/>
            <a:ext cx="426643" cy="1365556"/>
          </a:xfrm>
          <a:custGeom>
            <a:avLst/>
            <a:gdLst>
              <a:gd name="connsiteX0" fmla="*/ 81718 w 426643"/>
              <a:gd name="connsiteY0" fmla="*/ 326346 h 1365556"/>
              <a:gd name="connsiteX1" fmla="*/ 250160 w 426643"/>
              <a:gd name="connsiteY1" fmla="*/ 478746 h 1365556"/>
              <a:gd name="connsiteX2" fmla="*/ 330370 w 426643"/>
              <a:gd name="connsiteY2" fmla="*/ 687293 h 1365556"/>
              <a:gd name="connsiteX3" fmla="*/ 346413 w 426643"/>
              <a:gd name="connsiteY3" fmla="*/ 607083 h 1365556"/>
              <a:gd name="connsiteX4" fmla="*/ 426623 w 426643"/>
              <a:gd name="connsiteY4" fmla="*/ 911883 h 1365556"/>
              <a:gd name="connsiteX5" fmla="*/ 338391 w 426643"/>
              <a:gd name="connsiteY5" fmla="*/ 1361062 h 1365556"/>
              <a:gd name="connsiteX6" fmla="*/ 354434 w 426643"/>
              <a:gd name="connsiteY6" fmla="*/ 1120430 h 1365556"/>
              <a:gd name="connsiteX7" fmla="*/ 282244 w 426643"/>
              <a:gd name="connsiteY7" fmla="*/ 759483 h 1365556"/>
              <a:gd name="connsiteX8" fmla="*/ 161928 w 426643"/>
              <a:gd name="connsiteY8" fmla="*/ 719377 h 1365556"/>
              <a:gd name="connsiteX9" fmla="*/ 17549 w 426643"/>
              <a:gd name="connsiteY9" fmla="*/ 173946 h 1365556"/>
              <a:gd name="connsiteX10" fmla="*/ 17549 w 426643"/>
              <a:gd name="connsiteY10" fmla="*/ 37588 h 1365556"/>
              <a:gd name="connsiteX11" fmla="*/ 153907 w 426643"/>
              <a:gd name="connsiteY11" fmla="*/ 783546 h 1365556"/>
              <a:gd name="connsiteX12" fmla="*/ 81718 w 426643"/>
              <a:gd name="connsiteY12" fmla="*/ 326346 h 13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643" h="1365556">
                <a:moveTo>
                  <a:pt x="81718" y="326346"/>
                </a:moveTo>
                <a:cubicBezTo>
                  <a:pt x="97760" y="275546"/>
                  <a:pt x="208718" y="418588"/>
                  <a:pt x="250160" y="478746"/>
                </a:cubicBezTo>
                <a:cubicBezTo>
                  <a:pt x="291602" y="538904"/>
                  <a:pt x="314328" y="665904"/>
                  <a:pt x="330370" y="687293"/>
                </a:cubicBezTo>
                <a:cubicBezTo>
                  <a:pt x="346412" y="708683"/>
                  <a:pt x="330371" y="569651"/>
                  <a:pt x="346413" y="607083"/>
                </a:cubicBezTo>
                <a:cubicBezTo>
                  <a:pt x="362455" y="644515"/>
                  <a:pt x="427960" y="786220"/>
                  <a:pt x="426623" y="911883"/>
                </a:cubicBezTo>
                <a:cubicBezTo>
                  <a:pt x="425286" y="1037546"/>
                  <a:pt x="350423" y="1326304"/>
                  <a:pt x="338391" y="1361062"/>
                </a:cubicBezTo>
                <a:cubicBezTo>
                  <a:pt x="326360" y="1395820"/>
                  <a:pt x="363792" y="1220693"/>
                  <a:pt x="354434" y="1120430"/>
                </a:cubicBezTo>
                <a:cubicBezTo>
                  <a:pt x="345076" y="1020167"/>
                  <a:pt x="314328" y="826325"/>
                  <a:pt x="282244" y="759483"/>
                </a:cubicBezTo>
                <a:cubicBezTo>
                  <a:pt x="250160" y="692641"/>
                  <a:pt x="206044" y="816967"/>
                  <a:pt x="161928" y="719377"/>
                </a:cubicBezTo>
                <a:cubicBezTo>
                  <a:pt x="117812" y="621788"/>
                  <a:pt x="41612" y="287577"/>
                  <a:pt x="17549" y="173946"/>
                </a:cubicBezTo>
                <a:cubicBezTo>
                  <a:pt x="-6514" y="60315"/>
                  <a:pt x="-5177" y="-64012"/>
                  <a:pt x="17549" y="37588"/>
                </a:cubicBezTo>
                <a:cubicBezTo>
                  <a:pt x="40275" y="139188"/>
                  <a:pt x="141875" y="728736"/>
                  <a:pt x="153907" y="783546"/>
                </a:cubicBezTo>
                <a:cubicBezTo>
                  <a:pt x="165939" y="838356"/>
                  <a:pt x="65676" y="377146"/>
                  <a:pt x="81718" y="32634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9" name="フリーフォーム 1138">
            <a:extLst>
              <a:ext uri="{FF2B5EF4-FFF2-40B4-BE49-F238E27FC236}">
                <a16:creationId xmlns:a16="http://schemas.microsoft.com/office/drawing/2014/main" id="{50D6AC55-D4F8-53F9-DF11-A20B1219DD6A}"/>
              </a:ext>
            </a:extLst>
          </p:cNvPr>
          <p:cNvSpPr/>
          <p:nvPr/>
        </p:nvSpPr>
        <p:spPr>
          <a:xfrm>
            <a:off x="5383974" y="5491294"/>
            <a:ext cx="961002" cy="349373"/>
          </a:xfrm>
          <a:custGeom>
            <a:avLst/>
            <a:gdLst>
              <a:gd name="connsiteX0" fmla="*/ 38258 w 961002"/>
              <a:gd name="connsiteY0" fmla="*/ 99380 h 349373"/>
              <a:gd name="connsiteX1" fmla="*/ 270868 w 961002"/>
              <a:gd name="connsiteY1" fmla="*/ 139485 h 349373"/>
              <a:gd name="connsiteX2" fmla="*/ 359100 w 961002"/>
              <a:gd name="connsiteY2" fmla="*/ 187611 h 349373"/>
              <a:gd name="connsiteX3" fmla="*/ 663900 w 961002"/>
              <a:gd name="connsiteY3" fmla="*/ 11148 h 349373"/>
              <a:gd name="connsiteX4" fmla="*/ 888489 w 961002"/>
              <a:gd name="connsiteY4" fmla="*/ 67295 h 349373"/>
              <a:gd name="connsiteX5" fmla="*/ 856405 w 961002"/>
              <a:gd name="connsiteY5" fmla="*/ 3127 h 349373"/>
              <a:gd name="connsiteX6" fmla="*/ 960679 w 961002"/>
              <a:gd name="connsiteY6" fmla="*/ 187611 h 349373"/>
              <a:gd name="connsiteX7" fmla="*/ 816300 w 961002"/>
              <a:gd name="connsiteY7" fmla="*/ 348032 h 349373"/>
              <a:gd name="connsiteX8" fmla="*/ 471394 w 961002"/>
              <a:gd name="connsiteY8" fmla="*/ 267822 h 349373"/>
              <a:gd name="connsiteX9" fmla="*/ 647858 w 961002"/>
              <a:gd name="connsiteY9" fmla="*/ 331990 h 349373"/>
              <a:gd name="connsiteX10" fmla="*/ 294931 w 961002"/>
              <a:gd name="connsiteY10" fmla="*/ 235738 h 349373"/>
              <a:gd name="connsiteX11" fmla="*/ 30237 w 961002"/>
              <a:gd name="connsiteY11" fmla="*/ 163548 h 349373"/>
              <a:gd name="connsiteX12" fmla="*/ 38258 w 961002"/>
              <a:gd name="connsiteY12" fmla="*/ 99380 h 34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1002" h="349373">
                <a:moveTo>
                  <a:pt x="38258" y="99380"/>
                </a:moveTo>
                <a:cubicBezTo>
                  <a:pt x="78363" y="95370"/>
                  <a:pt x="217394" y="124780"/>
                  <a:pt x="270868" y="139485"/>
                </a:cubicBezTo>
                <a:cubicBezTo>
                  <a:pt x="324342" y="154190"/>
                  <a:pt x="293595" y="209000"/>
                  <a:pt x="359100" y="187611"/>
                </a:cubicBezTo>
                <a:cubicBezTo>
                  <a:pt x="424605" y="166222"/>
                  <a:pt x="575669" y="31201"/>
                  <a:pt x="663900" y="11148"/>
                </a:cubicBezTo>
                <a:cubicBezTo>
                  <a:pt x="752132" y="-8905"/>
                  <a:pt x="856405" y="68632"/>
                  <a:pt x="888489" y="67295"/>
                </a:cubicBezTo>
                <a:cubicBezTo>
                  <a:pt x="920573" y="65958"/>
                  <a:pt x="844373" y="-16926"/>
                  <a:pt x="856405" y="3127"/>
                </a:cubicBezTo>
                <a:cubicBezTo>
                  <a:pt x="868437" y="23180"/>
                  <a:pt x="967363" y="130127"/>
                  <a:pt x="960679" y="187611"/>
                </a:cubicBezTo>
                <a:cubicBezTo>
                  <a:pt x="953995" y="245095"/>
                  <a:pt x="897847" y="334664"/>
                  <a:pt x="816300" y="348032"/>
                </a:cubicBezTo>
                <a:cubicBezTo>
                  <a:pt x="734753" y="361400"/>
                  <a:pt x="499468" y="270496"/>
                  <a:pt x="471394" y="267822"/>
                </a:cubicBezTo>
                <a:cubicBezTo>
                  <a:pt x="443320" y="265148"/>
                  <a:pt x="677268" y="337337"/>
                  <a:pt x="647858" y="331990"/>
                </a:cubicBezTo>
                <a:cubicBezTo>
                  <a:pt x="618448" y="326643"/>
                  <a:pt x="294931" y="235738"/>
                  <a:pt x="294931" y="235738"/>
                </a:cubicBezTo>
                <a:cubicBezTo>
                  <a:pt x="191994" y="207664"/>
                  <a:pt x="79700" y="188948"/>
                  <a:pt x="30237" y="163548"/>
                </a:cubicBezTo>
                <a:cubicBezTo>
                  <a:pt x="-19226" y="138148"/>
                  <a:pt x="-1847" y="103390"/>
                  <a:pt x="38258" y="9938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0" name="フリーフォーム 1139">
            <a:extLst>
              <a:ext uri="{FF2B5EF4-FFF2-40B4-BE49-F238E27FC236}">
                <a16:creationId xmlns:a16="http://schemas.microsoft.com/office/drawing/2014/main" id="{985AB336-3C97-681F-0454-D50A855062FF}"/>
              </a:ext>
            </a:extLst>
          </p:cNvPr>
          <p:cNvSpPr/>
          <p:nvPr/>
        </p:nvSpPr>
        <p:spPr>
          <a:xfrm>
            <a:off x="6304789" y="4303919"/>
            <a:ext cx="1557855" cy="2329532"/>
          </a:xfrm>
          <a:custGeom>
            <a:avLst/>
            <a:gdLst>
              <a:gd name="connsiteX0" fmla="*/ 136116 w 1557855"/>
              <a:gd name="connsiteY0" fmla="*/ 829555 h 2329532"/>
              <a:gd name="connsiteX1" fmla="*/ 1090622 w 1557855"/>
              <a:gd name="connsiteY1" fmla="*/ 749344 h 2329532"/>
              <a:gd name="connsiteX2" fmla="*/ 1154790 w 1557855"/>
              <a:gd name="connsiteY2" fmla="*/ 436523 h 2329532"/>
              <a:gd name="connsiteX3" fmla="*/ 1114685 w 1557855"/>
              <a:gd name="connsiteY3" fmla="*/ 3386 h 2329532"/>
              <a:gd name="connsiteX4" fmla="*/ 1323232 w 1557855"/>
              <a:gd name="connsiteY4" fmla="*/ 685176 h 2329532"/>
              <a:gd name="connsiteX5" fmla="*/ 1531779 w 1557855"/>
              <a:gd name="connsiteY5" fmla="*/ 123702 h 2329532"/>
              <a:gd name="connsiteX6" fmla="*/ 1523758 w 1557855"/>
              <a:gd name="connsiteY6" fmla="*/ 580902 h 2329532"/>
              <a:gd name="connsiteX7" fmla="*/ 1251043 w 1557855"/>
              <a:gd name="connsiteY7" fmla="*/ 1230607 h 2329532"/>
              <a:gd name="connsiteX8" fmla="*/ 633422 w 1557855"/>
              <a:gd name="connsiteY8" fmla="*/ 2329492 h 2329532"/>
              <a:gd name="connsiteX9" fmla="*/ 906137 w 1557855"/>
              <a:gd name="connsiteY9" fmla="*/ 1270713 h 2329532"/>
              <a:gd name="connsiteX10" fmla="*/ 866032 w 1557855"/>
              <a:gd name="connsiteY10" fmla="*/ 909765 h 2329532"/>
              <a:gd name="connsiteX11" fmla="*/ 721653 w 1557855"/>
              <a:gd name="connsiteY11" fmla="*/ 765386 h 2329532"/>
              <a:gd name="connsiteX12" fmla="*/ 87990 w 1557855"/>
              <a:gd name="connsiteY12" fmla="*/ 813513 h 2329532"/>
              <a:gd name="connsiteX13" fmla="*/ 7779 w 1557855"/>
              <a:gd name="connsiteY13" fmla="*/ 837576 h 2329532"/>
              <a:gd name="connsiteX14" fmla="*/ 136116 w 1557855"/>
              <a:gd name="connsiteY14" fmla="*/ 829555 h 232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7855" h="2329532">
                <a:moveTo>
                  <a:pt x="136116" y="829555"/>
                </a:moveTo>
                <a:cubicBezTo>
                  <a:pt x="316590" y="814850"/>
                  <a:pt x="920843" y="814849"/>
                  <a:pt x="1090622" y="749344"/>
                </a:cubicBezTo>
                <a:cubicBezTo>
                  <a:pt x="1260401" y="683839"/>
                  <a:pt x="1150780" y="560849"/>
                  <a:pt x="1154790" y="436523"/>
                </a:cubicBezTo>
                <a:cubicBezTo>
                  <a:pt x="1158801" y="312197"/>
                  <a:pt x="1086611" y="-38056"/>
                  <a:pt x="1114685" y="3386"/>
                </a:cubicBezTo>
                <a:cubicBezTo>
                  <a:pt x="1142759" y="44828"/>
                  <a:pt x="1253716" y="665123"/>
                  <a:pt x="1323232" y="685176"/>
                </a:cubicBezTo>
                <a:cubicBezTo>
                  <a:pt x="1392748" y="705229"/>
                  <a:pt x="1498358" y="141081"/>
                  <a:pt x="1531779" y="123702"/>
                </a:cubicBezTo>
                <a:cubicBezTo>
                  <a:pt x="1565200" y="106323"/>
                  <a:pt x="1570547" y="396418"/>
                  <a:pt x="1523758" y="580902"/>
                </a:cubicBezTo>
                <a:cubicBezTo>
                  <a:pt x="1476969" y="765386"/>
                  <a:pt x="1399432" y="939175"/>
                  <a:pt x="1251043" y="1230607"/>
                </a:cubicBezTo>
                <a:cubicBezTo>
                  <a:pt x="1102654" y="1522039"/>
                  <a:pt x="690906" y="2322808"/>
                  <a:pt x="633422" y="2329492"/>
                </a:cubicBezTo>
                <a:cubicBezTo>
                  <a:pt x="575938" y="2336176"/>
                  <a:pt x="867369" y="1507334"/>
                  <a:pt x="906137" y="1270713"/>
                </a:cubicBezTo>
                <a:cubicBezTo>
                  <a:pt x="944905" y="1034092"/>
                  <a:pt x="896779" y="993986"/>
                  <a:pt x="866032" y="909765"/>
                </a:cubicBezTo>
                <a:cubicBezTo>
                  <a:pt x="835285" y="825544"/>
                  <a:pt x="851327" y="781428"/>
                  <a:pt x="721653" y="765386"/>
                </a:cubicBezTo>
                <a:cubicBezTo>
                  <a:pt x="591979" y="749344"/>
                  <a:pt x="206969" y="801481"/>
                  <a:pt x="87990" y="813513"/>
                </a:cubicBezTo>
                <a:cubicBezTo>
                  <a:pt x="-30989" y="825545"/>
                  <a:pt x="3768" y="830892"/>
                  <a:pt x="7779" y="837576"/>
                </a:cubicBezTo>
                <a:cubicBezTo>
                  <a:pt x="11789" y="844260"/>
                  <a:pt x="-44358" y="844260"/>
                  <a:pt x="136116" y="82955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1" name="フリーフォーム 1140">
            <a:extLst>
              <a:ext uri="{FF2B5EF4-FFF2-40B4-BE49-F238E27FC236}">
                <a16:creationId xmlns:a16="http://schemas.microsoft.com/office/drawing/2014/main" id="{3B38245D-5844-B955-8611-C097C43F7C76}"/>
              </a:ext>
            </a:extLst>
          </p:cNvPr>
          <p:cNvSpPr/>
          <p:nvPr/>
        </p:nvSpPr>
        <p:spPr>
          <a:xfrm>
            <a:off x="5624603" y="6416729"/>
            <a:ext cx="1149500" cy="751442"/>
          </a:xfrm>
          <a:custGeom>
            <a:avLst/>
            <a:gdLst>
              <a:gd name="connsiteX0" fmla="*/ 1024850 w 1149500"/>
              <a:gd name="connsiteY0" fmla="*/ 113 h 751442"/>
              <a:gd name="connsiteX1" fmla="*/ 198681 w 1149500"/>
              <a:gd name="connsiteY1" fmla="*/ 248766 h 751442"/>
              <a:gd name="connsiteX2" fmla="*/ 78365 w 1149500"/>
              <a:gd name="connsiteY2" fmla="*/ 312934 h 751442"/>
              <a:gd name="connsiteX3" fmla="*/ 38260 w 1149500"/>
              <a:gd name="connsiteY3" fmla="*/ 473355 h 751442"/>
              <a:gd name="connsiteX4" fmla="*/ 647860 w 1149500"/>
              <a:gd name="connsiteY4" fmla="*/ 489397 h 751442"/>
              <a:gd name="connsiteX5" fmla="*/ 407229 w 1149500"/>
              <a:gd name="connsiteY5" fmla="*/ 746071 h 751442"/>
              <a:gd name="connsiteX6" fmla="*/ 1145165 w 1149500"/>
              <a:gd name="connsiteY6" fmla="*/ 216682 h 751442"/>
              <a:gd name="connsiteX7" fmla="*/ 720050 w 1149500"/>
              <a:gd name="connsiteY7" fmla="*/ 513460 h 751442"/>
              <a:gd name="connsiteX8" fmla="*/ 888492 w 1149500"/>
              <a:gd name="connsiteY8" fmla="*/ 232724 h 751442"/>
              <a:gd name="connsiteX9" fmla="*/ 647860 w 1149500"/>
              <a:gd name="connsiteY9" fmla="*/ 216682 h 751442"/>
              <a:gd name="connsiteX10" fmla="*/ 1024850 w 1149500"/>
              <a:gd name="connsiteY10" fmla="*/ 113 h 75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500" h="751442">
                <a:moveTo>
                  <a:pt x="1024850" y="113"/>
                </a:moveTo>
                <a:cubicBezTo>
                  <a:pt x="949987" y="5460"/>
                  <a:pt x="356428" y="196629"/>
                  <a:pt x="198681" y="248766"/>
                </a:cubicBezTo>
                <a:cubicBezTo>
                  <a:pt x="40933" y="300903"/>
                  <a:pt x="105102" y="275503"/>
                  <a:pt x="78365" y="312934"/>
                </a:cubicBezTo>
                <a:cubicBezTo>
                  <a:pt x="51628" y="350365"/>
                  <a:pt x="-56656" y="443945"/>
                  <a:pt x="38260" y="473355"/>
                </a:cubicBezTo>
                <a:cubicBezTo>
                  <a:pt x="133176" y="502765"/>
                  <a:pt x="586365" y="443944"/>
                  <a:pt x="647860" y="489397"/>
                </a:cubicBezTo>
                <a:cubicBezTo>
                  <a:pt x="709355" y="534850"/>
                  <a:pt x="324345" y="791524"/>
                  <a:pt x="407229" y="746071"/>
                </a:cubicBezTo>
                <a:cubicBezTo>
                  <a:pt x="490113" y="700619"/>
                  <a:pt x="1093028" y="255450"/>
                  <a:pt x="1145165" y="216682"/>
                </a:cubicBezTo>
                <a:cubicBezTo>
                  <a:pt x="1197302" y="177914"/>
                  <a:pt x="762829" y="510786"/>
                  <a:pt x="720050" y="513460"/>
                </a:cubicBezTo>
                <a:cubicBezTo>
                  <a:pt x="677271" y="516134"/>
                  <a:pt x="900524" y="282187"/>
                  <a:pt x="888492" y="232724"/>
                </a:cubicBezTo>
                <a:cubicBezTo>
                  <a:pt x="876460" y="183261"/>
                  <a:pt x="629144" y="252777"/>
                  <a:pt x="647860" y="216682"/>
                </a:cubicBezTo>
                <a:cubicBezTo>
                  <a:pt x="666576" y="180587"/>
                  <a:pt x="1099713" y="-5234"/>
                  <a:pt x="1024850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2" name="フリーフォーム 1141">
            <a:extLst>
              <a:ext uri="{FF2B5EF4-FFF2-40B4-BE49-F238E27FC236}">
                <a16:creationId xmlns:a16="http://schemas.microsoft.com/office/drawing/2014/main" id="{0376EC3A-20B1-03E2-DE99-C634DE416917}"/>
              </a:ext>
            </a:extLst>
          </p:cNvPr>
          <p:cNvSpPr/>
          <p:nvPr/>
        </p:nvSpPr>
        <p:spPr>
          <a:xfrm>
            <a:off x="6204959" y="4680104"/>
            <a:ext cx="274656" cy="1050149"/>
          </a:xfrm>
          <a:custGeom>
            <a:avLst/>
            <a:gdLst>
              <a:gd name="connsiteX0" fmla="*/ 11357 w 274656"/>
              <a:gd name="connsiteY0" fmla="*/ 44296 h 1050149"/>
              <a:gd name="connsiteX1" fmla="*/ 35420 w 274656"/>
              <a:gd name="connsiteY1" fmla="*/ 92422 h 1050149"/>
              <a:gd name="connsiteX2" fmla="*/ 268030 w 274656"/>
              <a:gd name="connsiteY2" fmla="*/ 389201 h 1050149"/>
              <a:gd name="connsiteX3" fmla="*/ 211883 w 274656"/>
              <a:gd name="connsiteY3" fmla="*/ 742128 h 1050149"/>
              <a:gd name="connsiteX4" fmla="*/ 219904 w 274656"/>
              <a:gd name="connsiteY4" fmla="*/ 485454 h 1050149"/>
              <a:gd name="connsiteX5" fmla="*/ 139694 w 274656"/>
              <a:gd name="connsiteY5" fmla="*/ 1046928 h 1050149"/>
              <a:gd name="connsiteX6" fmla="*/ 139694 w 274656"/>
              <a:gd name="connsiteY6" fmla="*/ 685980 h 1050149"/>
              <a:gd name="connsiteX7" fmla="*/ 11357 w 274656"/>
              <a:gd name="connsiteY7" fmla="*/ 44296 h 10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656" h="1050149">
                <a:moveTo>
                  <a:pt x="11357" y="44296"/>
                </a:moveTo>
                <a:cubicBezTo>
                  <a:pt x="-6022" y="-54630"/>
                  <a:pt x="-7359" y="34938"/>
                  <a:pt x="35420" y="92422"/>
                </a:cubicBezTo>
                <a:cubicBezTo>
                  <a:pt x="78199" y="149906"/>
                  <a:pt x="238620" y="280917"/>
                  <a:pt x="268030" y="389201"/>
                </a:cubicBezTo>
                <a:cubicBezTo>
                  <a:pt x="297440" y="497485"/>
                  <a:pt x="219904" y="726086"/>
                  <a:pt x="211883" y="742128"/>
                </a:cubicBezTo>
                <a:cubicBezTo>
                  <a:pt x="203862" y="758170"/>
                  <a:pt x="231935" y="434654"/>
                  <a:pt x="219904" y="485454"/>
                </a:cubicBezTo>
                <a:cubicBezTo>
                  <a:pt x="207873" y="536254"/>
                  <a:pt x="153062" y="1013507"/>
                  <a:pt x="139694" y="1046928"/>
                </a:cubicBezTo>
                <a:cubicBezTo>
                  <a:pt x="126326" y="1080349"/>
                  <a:pt x="162420" y="846401"/>
                  <a:pt x="139694" y="685980"/>
                </a:cubicBezTo>
                <a:cubicBezTo>
                  <a:pt x="116968" y="525559"/>
                  <a:pt x="28736" y="143222"/>
                  <a:pt x="11357" y="4429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3" name="フリーフォーム 1142">
            <a:extLst>
              <a:ext uri="{FF2B5EF4-FFF2-40B4-BE49-F238E27FC236}">
                <a16:creationId xmlns:a16="http://schemas.microsoft.com/office/drawing/2014/main" id="{6BE392DA-ED1B-5AE7-CAAD-BF97049BC31B}"/>
              </a:ext>
            </a:extLst>
          </p:cNvPr>
          <p:cNvSpPr/>
          <p:nvPr/>
        </p:nvSpPr>
        <p:spPr>
          <a:xfrm>
            <a:off x="6110445" y="5254572"/>
            <a:ext cx="1090437" cy="1926376"/>
          </a:xfrm>
          <a:custGeom>
            <a:avLst/>
            <a:gdLst>
              <a:gd name="connsiteX0" fmla="*/ 843808 w 1090437"/>
              <a:gd name="connsiteY0" fmla="*/ 7239 h 1926376"/>
              <a:gd name="connsiteX1" fmla="*/ 859850 w 1090437"/>
              <a:gd name="connsiteY1" fmla="*/ 536628 h 1926376"/>
              <a:gd name="connsiteX2" fmla="*/ 739534 w 1090437"/>
              <a:gd name="connsiteY2" fmla="*/ 801323 h 1926376"/>
              <a:gd name="connsiteX3" fmla="*/ 378587 w 1090437"/>
              <a:gd name="connsiteY3" fmla="*/ 1346754 h 1926376"/>
              <a:gd name="connsiteX4" fmla="*/ 667344 w 1090437"/>
              <a:gd name="connsiteY4" fmla="*/ 1017891 h 1926376"/>
              <a:gd name="connsiteX5" fmla="*/ 1597 w 1090437"/>
              <a:gd name="connsiteY5" fmla="*/ 1924270 h 1926376"/>
              <a:gd name="connsiteX6" fmla="*/ 498902 w 1090437"/>
              <a:gd name="connsiteY6" fmla="*/ 1242481 h 1926376"/>
              <a:gd name="connsiteX7" fmla="*/ 1060376 w 1090437"/>
              <a:gd name="connsiteY7" fmla="*/ 432354 h 1926376"/>
              <a:gd name="connsiteX8" fmla="*/ 996208 w 1090437"/>
              <a:gd name="connsiteY8" fmla="*/ 239849 h 1926376"/>
              <a:gd name="connsiteX9" fmla="*/ 843808 w 1090437"/>
              <a:gd name="connsiteY9" fmla="*/ 7239 h 192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0437" h="1926376">
                <a:moveTo>
                  <a:pt x="843808" y="7239"/>
                </a:moveTo>
                <a:cubicBezTo>
                  <a:pt x="821082" y="56702"/>
                  <a:pt x="877229" y="404281"/>
                  <a:pt x="859850" y="536628"/>
                </a:cubicBezTo>
                <a:cubicBezTo>
                  <a:pt x="842471" y="668975"/>
                  <a:pt x="819745" y="666302"/>
                  <a:pt x="739534" y="801323"/>
                </a:cubicBezTo>
                <a:cubicBezTo>
                  <a:pt x="659323" y="936344"/>
                  <a:pt x="390619" y="1310659"/>
                  <a:pt x="378587" y="1346754"/>
                </a:cubicBezTo>
                <a:cubicBezTo>
                  <a:pt x="366555" y="1382849"/>
                  <a:pt x="730176" y="921638"/>
                  <a:pt x="667344" y="1017891"/>
                </a:cubicBezTo>
                <a:cubicBezTo>
                  <a:pt x="604512" y="1114144"/>
                  <a:pt x="29671" y="1886838"/>
                  <a:pt x="1597" y="1924270"/>
                </a:cubicBezTo>
                <a:cubicBezTo>
                  <a:pt x="-26477" y="1961702"/>
                  <a:pt x="322439" y="1491133"/>
                  <a:pt x="498902" y="1242481"/>
                </a:cubicBezTo>
                <a:cubicBezTo>
                  <a:pt x="675365" y="993829"/>
                  <a:pt x="977492" y="599459"/>
                  <a:pt x="1060376" y="432354"/>
                </a:cubicBezTo>
                <a:cubicBezTo>
                  <a:pt x="1143260" y="265249"/>
                  <a:pt x="1032303" y="304017"/>
                  <a:pt x="996208" y="239849"/>
                </a:cubicBezTo>
                <a:cubicBezTo>
                  <a:pt x="960113" y="175681"/>
                  <a:pt x="866534" y="-42224"/>
                  <a:pt x="843808" y="723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4" name="フリーフォーム 1143">
            <a:extLst>
              <a:ext uri="{FF2B5EF4-FFF2-40B4-BE49-F238E27FC236}">
                <a16:creationId xmlns:a16="http://schemas.microsoft.com/office/drawing/2014/main" id="{FC3B0558-964B-F74E-7D74-9ABDA64804DF}"/>
              </a:ext>
            </a:extLst>
          </p:cNvPr>
          <p:cNvSpPr/>
          <p:nvPr/>
        </p:nvSpPr>
        <p:spPr>
          <a:xfrm>
            <a:off x="4074601" y="4940236"/>
            <a:ext cx="232904" cy="1246703"/>
          </a:xfrm>
          <a:custGeom>
            <a:avLst/>
            <a:gdLst>
              <a:gd name="connsiteX0" fmla="*/ 64262 w 232904"/>
              <a:gd name="connsiteY0" fmla="*/ 732 h 1246703"/>
              <a:gd name="connsiteX1" fmla="*/ 152494 w 232904"/>
              <a:gd name="connsiteY1" fmla="*/ 674501 h 1246703"/>
              <a:gd name="connsiteX2" fmla="*/ 232704 w 232904"/>
              <a:gd name="connsiteY2" fmla="*/ 1179827 h 1246703"/>
              <a:gd name="connsiteX3" fmla="*/ 176557 w 232904"/>
              <a:gd name="connsiteY3" fmla="*/ 826901 h 1246703"/>
              <a:gd name="connsiteX4" fmla="*/ 216662 w 232904"/>
              <a:gd name="connsiteY4" fmla="*/ 1243996 h 1246703"/>
              <a:gd name="connsiteX5" fmla="*/ 88325 w 232904"/>
              <a:gd name="connsiteY5" fmla="*/ 578248 h 1246703"/>
              <a:gd name="connsiteX6" fmla="*/ 94 w 232904"/>
              <a:gd name="connsiteY6" fmla="*/ 305532 h 1246703"/>
              <a:gd name="connsiteX7" fmla="*/ 104367 w 232904"/>
              <a:gd name="connsiteY7" fmla="*/ 538143 h 1246703"/>
              <a:gd name="connsiteX8" fmla="*/ 64262 w 232904"/>
              <a:gd name="connsiteY8" fmla="*/ 732 h 124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904" h="1246703">
                <a:moveTo>
                  <a:pt x="64262" y="732"/>
                </a:moveTo>
                <a:cubicBezTo>
                  <a:pt x="72283" y="23458"/>
                  <a:pt x="124420" y="477985"/>
                  <a:pt x="152494" y="674501"/>
                </a:cubicBezTo>
                <a:cubicBezTo>
                  <a:pt x="180568" y="871017"/>
                  <a:pt x="228694" y="1154427"/>
                  <a:pt x="232704" y="1179827"/>
                </a:cubicBezTo>
                <a:cubicBezTo>
                  <a:pt x="236714" y="1205227"/>
                  <a:pt x="179231" y="816206"/>
                  <a:pt x="176557" y="826901"/>
                </a:cubicBezTo>
                <a:cubicBezTo>
                  <a:pt x="173883" y="837596"/>
                  <a:pt x="231367" y="1285438"/>
                  <a:pt x="216662" y="1243996"/>
                </a:cubicBezTo>
                <a:cubicBezTo>
                  <a:pt x="201957" y="1202554"/>
                  <a:pt x="124420" y="734659"/>
                  <a:pt x="88325" y="578248"/>
                </a:cubicBezTo>
                <a:cubicBezTo>
                  <a:pt x="52230" y="421837"/>
                  <a:pt x="-2580" y="312216"/>
                  <a:pt x="94" y="305532"/>
                </a:cubicBezTo>
                <a:cubicBezTo>
                  <a:pt x="2768" y="298848"/>
                  <a:pt x="97683" y="584932"/>
                  <a:pt x="104367" y="538143"/>
                </a:cubicBezTo>
                <a:cubicBezTo>
                  <a:pt x="111051" y="491354"/>
                  <a:pt x="56241" y="-21994"/>
                  <a:pt x="64262" y="73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5" name="フリーフォーム 1144">
            <a:extLst>
              <a:ext uri="{FF2B5EF4-FFF2-40B4-BE49-F238E27FC236}">
                <a16:creationId xmlns:a16="http://schemas.microsoft.com/office/drawing/2014/main" id="{1FC96524-7E41-D13D-14A9-3164E82F069A}"/>
              </a:ext>
            </a:extLst>
          </p:cNvPr>
          <p:cNvSpPr/>
          <p:nvPr/>
        </p:nvSpPr>
        <p:spPr>
          <a:xfrm>
            <a:off x="4422042" y="6112031"/>
            <a:ext cx="1549984" cy="1354523"/>
          </a:xfrm>
          <a:custGeom>
            <a:avLst/>
            <a:gdLst>
              <a:gd name="connsiteX0" fmla="*/ 101832 w 1549984"/>
              <a:gd name="connsiteY0" fmla="*/ 160432 h 1354523"/>
              <a:gd name="connsiteX1" fmla="*/ 599137 w 1549984"/>
              <a:gd name="connsiteY1" fmla="*/ 882327 h 1354523"/>
              <a:gd name="connsiteX2" fmla="*/ 559032 w 1549984"/>
              <a:gd name="connsiteY2" fmla="*/ 850243 h 1354523"/>
              <a:gd name="connsiteX3" fmla="*/ 944042 w 1549984"/>
              <a:gd name="connsiteY3" fmla="*/ 1339527 h 1354523"/>
              <a:gd name="connsiteX4" fmla="*/ 839769 w 1549984"/>
              <a:gd name="connsiteY4" fmla="*/ 1155043 h 1354523"/>
              <a:gd name="connsiteX5" fmla="*/ 1545621 w 1549984"/>
              <a:gd name="connsiteY5" fmla="*/ 1122958 h 1354523"/>
              <a:gd name="connsiteX6" fmla="*/ 1128526 w 1549984"/>
              <a:gd name="connsiteY6" fmla="*/ 1243274 h 1354523"/>
              <a:gd name="connsiteX7" fmla="*/ 936021 w 1549984"/>
              <a:gd name="connsiteY7" fmla="*/ 1307443 h 1354523"/>
              <a:gd name="connsiteX8" fmla="*/ 141937 w 1549984"/>
              <a:gd name="connsiteY8" fmla="*/ 497316 h 1354523"/>
              <a:gd name="connsiteX9" fmla="*/ 5579 w 1549984"/>
              <a:gd name="connsiteY9" fmla="*/ 11 h 1354523"/>
              <a:gd name="connsiteX10" fmla="*/ 214126 w 1549984"/>
              <a:gd name="connsiteY10" fmla="*/ 481274 h 1354523"/>
              <a:gd name="connsiteX11" fmla="*/ 101832 w 1549984"/>
              <a:gd name="connsiteY11" fmla="*/ 160432 h 135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9984" h="1354523">
                <a:moveTo>
                  <a:pt x="101832" y="160432"/>
                </a:moveTo>
                <a:cubicBezTo>
                  <a:pt x="166001" y="227274"/>
                  <a:pt x="522937" y="767358"/>
                  <a:pt x="599137" y="882327"/>
                </a:cubicBezTo>
                <a:cubicBezTo>
                  <a:pt x="675337" y="997296"/>
                  <a:pt x="501548" y="774043"/>
                  <a:pt x="559032" y="850243"/>
                </a:cubicBezTo>
                <a:cubicBezTo>
                  <a:pt x="616516" y="926443"/>
                  <a:pt x="897253" y="1288727"/>
                  <a:pt x="944042" y="1339527"/>
                </a:cubicBezTo>
                <a:cubicBezTo>
                  <a:pt x="990831" y="1390327"/>
                  <a:pt x="739506" y="1191138"/>
                  <a:pt x="839769" y="1155043"/>
                </a:cubicBezTo>
                <a:cubicBezTo>
                  <a:pt x="940032" y="1118948"/>
                  <a:pt x="1497495" y="1108253"/>
                  <a:pt x="1545621" y="1122958"/>
                </a:cubicBezTo>
                <a:cubicBezTo>
                  <a:pt x="1593747" y="1137663"/>
                  <a:pt x="1230126" y="1212527"/>
                  <a:pt x="1128526" y="1243274"/>
                </a:cubicBezTo>
                <a:cubicBezTo>
                  <a:pt x="1026926" y="1274021"/>
                  <a:pt x="1100453" y="1431769"/>
                  <a:pt x="936021" y="1307443"/>
                </a:cubicBezTo>
                <a:cubicBezTo>
                  <a:pt x="771590" y="1183117"/>
                  <a:pt x="297011" y="715221"/>
                  <a:pt x="141937" y="497316"/>
                </a:cubicBezTo>
                <a:cubicBezTo>
                  <a:pt x="-13137" y="279411"/>
                  <a:pt x="-6452" y="2685"/>
                  <a:pt x="5579" y="11"/>
                </a:cubicBezTo>
                <a:cubicBezTo>
                  <a:pt x="17610" y="-2663"/>
                  <a:pt x="198084" y="455874"/>
                  <a:pt x="214126" y="481274"/>
                </a:cubicBezTo>
                <a:cubicBezTo>
                  <a:pt x="230168" y="506674"/>
                  <a:pt x="37663" y="93590"/>
                  <a:pt x="101832" y="16043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6" name="フリーフォーム 1145">
            <a:extLst>
              <a:ext uri="{FF2B5EF4-FFF2-40B4-BE49-F238E27FC236}">
                <a16:creationId xmlns:a16="http://schemas.microsoft.com/office/drawing/2014/main" id="{3338D437-9A68-A8C8-84F8-B21956479B7C}"/>
              </a:ext>
            </a:extLst>
          </p:cNvPr>
          <p:cNvSpPr/>
          <p:nvPr/>
        </p:nvSpPr>
        <p:spPr>
          <a:xfrm>
            <a:off x="5887066" y="4018305"/>
            <a:ext cx="354327" cy="1278700"/>
          </a:xfrm>
          <a:custGeom>
            <a:avLst/>
            <a:gdLst>
              <a:gd name="connsiteX0" fmla="*/ 176850 w 354327"/>
              <a:gd name="connsiteY0" fmla="*/ 242 h 1278700"/>
              <a:gd name="connsiteX1" fmla="*/ 387 w 354327"/>
              <a:gd name="connsiteY1" fmla="*/ 280979 h 1278700"/>
              <a:gd name="connsiteX2" fmla="*/ 128723 w 354327"/>
              <a:gd name="connsiteY2" fmla="*/ 152642 h 1278700"/>
              <a:gd name="connsiteX3" fmla="*/ 104660 w 354327"/>
              <a:gd name="connsiteY3" fmla="*/ 385253 h 1278700"/>
              <a:gd name="connsiteX4" fmla="*/ 176850 w 354327"/>
              <a:gd name="connsiteY4" fmla="*/ 690053 h 1278700"/>
              <a:gd name="connsiteX5" fmla="*/ 112681 w 354327"/>
              <a:gd name="connsiteY5" fmla="*/ 617863 h 1278700"/>
              <a:gd name="connsiteX6" fmla="*/ 353313 w 354327"/>
              <a:gd name="connsiteY6" fmla="*/ 1275590 h 1278700"/>
              <a:gd name="connsiteX7" fmla="*/ 200913 w 354327"/>
              <a:gd name="connsiteY7" fmla="*/ 834432 h 1278700"/>
              <a:gd name="connsiteX8" fmla="*/ 249039 w 354327"/>
              <a:gd name="connsiteY8" fmla="*/ 128579 h 1278700"/>
              <a:gd name="connsiteX9" fmla="*/ 144766 w 354327"/>
              <a:gd name="connsiteY9" fmla="*/ 337127 h 1278700"/>
              <a:gd name="connsiteX10" fmla="*/ 176850 w 354327"/>
              <a:gd name="connsiteY10" fmla="*/ 242 h 127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327" h="1278700">
                <a:moveTo>
                  <a:pt x="176850" y="242"/>
                </a:moveTo>
                <a:cubicBezTo>
                  <a:pt x="152787" y="-9116"/>
                  <a:pt x="8408" y="255579"/>
                  <a:pt x="387" y="280979"/>
                </a:cubicBezTo>
                <a:cubicBezTo>
                  <a:pt x="-7634" y="306379"/>
                  <a:pt x="111344" y="135263"/>
                  <a:pt x="128723" y="152642"/>
                </a:cubicBezTo>
                <a:cubicBezTo>
                  <a:pt x="146102" y="170021"/>
                  <a:pt x="96639" y="295685"/>
                  <a:pt x="104660" y="385253"/>
                </a:cubicBezTo>
                <a:cubicBezTo>
                  <a:pt x="112681" y="474822"/>
                  <a:pt x="175513" y="651285"/>
                  <a:pt x="176850" y="690053"/>
                </a:cubicBezTo>
                <a:cubicBezTo>
                  <a:pt x="178187" y="728821"/>
                  <a:pt x="83271" y="520274"/>
                  <a:pt x="112681" y="617863"/>
                </a:cubicBezTo>
                <a:cubicBezTo>
                  <a:pt x="142091" y="715452"/>
                  <a:pt x="338608" y="1239495"/>
                  <a:pt x="353313" y="1275590"/>
                </a:cubicBezTo>
                <a:cubicBezTo>
                  <a:pt x="368018" y="1311685"/>
                  <a:pt x="218292" y="1025600"/>
                  <a:pt x="200913" y="834432"/>
                </a:cubicBezTo>
                <a:cubicBezTo>
                  <a:pt x="183534" y="643264"/>
                  <a:pt x="258397" y="211463"/>
                  <a:pt x="249039" y="128579"/>
                </a:cubicBezTo>
                <a:cubicBezTo>
                  <a:pt x="239681" y="45695"/>
                  <a:pt x="159471" y="354506"/>
                  <a:pt x="144766" y="337127"/>
                </a:cubicBezTo>
                <a:cubicBezTo>
                  <a:pt x="130061" y="319748"/>
                  <a:pt x="200913" y="9600"/>
                  <a:pt x="176850" y="2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7" name="フリーフォーム 1146">
            <a:extLst>
              <a:ext uri="{FF2B5EF4-FFF2-40B4-BE49-F238E27FC236}">
                <a16:creationId xmlns:a16="http://schemas.microsoft.com/office/drawing/2014/main" id="{1AFBC371-E89D-A17E-CA48-F0E727E13F07}"/>
              </a:ext>
            </a:extLst>
          </p:cNvPr>
          <p:cNvSpPr/>
          <p:nvPr/>
        </p:nvSpPr>
        <p:spPr>
          <a:xfrm>
            <a:off x="5028367" y="4791801"/>
            <a:ext cx="674895" cy="1160669"/>
          </a:xfrm>
          <a:custGeom>
            <a:avLst/>
            <a:gdLst>
              <a:gd name="connsiteX0" fmla="*/ 674601 w 674895"/>
              <a:gd name="connsiteY0" fmla="*/ 4788 h 1160669"/>
              <a:gd name="connsiteX1" fmla="*/ 393865 w 674895"/>
              <a:gd name="connsiteY1" fmla="*/ 534178 h 1160669"/>
              <a:gd name="connsiteX2" fmla="*/ 193338 w 674895"/>
              <a:gd name="connsiteY2" fmla="*/ 943252 h 1160669"/>
              <a:gd name="connsiteX3" fmla="*/ 273549 w 674895"/>
              <a:gd name="connsiteY3" fmla="*/ 766788 h 1160669"/>
              <a:gd name="connsiteX4" fmla="*/ 833 w 674895"/>
              <a:gd name="connsiteY4" fmla="*/ 1159820 h 1160669"/>
              <a:gd name="connsiteX5" fmla="*/ 193338 w 674895"/>
              <a:gd name="connsiteY5" fmla="*/ 855020 h 1160669"/>
              <a:gd name="connsiteX6" fmla="*/ 329696 w 674895"/>
              <a:gd name="connsiteY6" fmla="*/ 317610 h 1160669"/>
              <a:gd name="connsiteX7" fmla="*/ 193338 w 674895"/>
              <a:gd name="connsiteY7" fmla="*/ 646473 h 1160669"/>
              <a:gd name="connsiteX8" fmla="*/ 441991 w 674895"/>
              <a:gd name="connsiteY8" fmla="*/ 293546 h 1160669"/>
              <a:gd name="connsiteX9" fmla="*/ 674601 w 674895"/>
              <a:gd name="connsiteY9" fmla="*/ 4788 h 116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4895" h="1160669">
                <a:moveTo>
                  <a:pt x="674601" y="4788"/>
                </a:moveTo>
                <a:cubicBezTo>
                  <a:pt x="666580" y="44893"/>
                  <a:pt x="474075" y="377767"/>
                  <a:pt x="393865" y="534178"/>
                </a:cubicBezTo>
                <a:cubicBezTo>
                  <a:pt x="313654" y="690589"/>
                  <a:pt x="213391" y="904484"/>
                  <a:pt x="193338" y="943252"/>
                </a:cubicBezTo>
                <a:cubicBezTo>
                  <a:pt x="173285" y="982020"/>
                  <a:pt x="305633" y="730693"/>
                  <a:pt x="273549" y="766788"/>
                </a:cubicBezTo>
                <a:cubicBezTo>
                  <a:pt x="241465" y="802883"/>
                  <a:pt x="14201" y="1145115"/>
                  <a:pt x="833" y="1159820"/>
                </a:cubicBezTo>
                <a:cubicBezTo>
                  <a:pt x="-12535" y="1174525"/>
                  <a:pt x="138527" y="995388"/>
                  <a:pt x="193338" y="855020"/>
                </a:cubicBezTo>
                <a:cubicBezTo>
                  <a:pt x="248148" y="714652"/>
                  <a:pt x="329696" y="352368"/>
                  <a:pt x="329696" y="317610"/>
                </a:cubicBezTo>
                <a:cubicBezTo>
                  <a:pt x="329696" y="282852"/>
                  <a:pt x="174622" y="650484"/>
                  <a:pt x="193338" y="646473"/>
                </a:cubicBezTo>
                <a:cubicBezTo>
                  <a:pt x="212054" y="642462"/>
                  <a:pt x="359107" y="400494"/>
                  <a:pt x="441991" y="293546"/>
                </a:cubicBezTo>
                <a:cubicBezTo>
                  <a:pt x="524875" y="186598"/>
                  <a:pt x="682622" y="-35317"/>
                  <a:pt x="674601" y="478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8" name="フリーフォーム 1147">
            <a:extLst>
              <a:ext uri="{FF2B5EF4-FFF2-40B4-BE49-F238E27FC236}">
                <a16:creationId xmlns:a16="http://schemas.microsoft.com/office/drawing/2014/main" id="{AF25B134-68FE-449A-002E-7F034FCB954A}"/>
              </a:ext>
            </a:extLst>
          </p:cNvPr>
          <p:cNvSpPr/>
          <p:nvPr/>
        </p:nvSpPr>
        <p:spPr>
          <a:xfrm>
            <a:off x="4210022" y="5218631"/>
            <a:ext cx="1103755" cy="2203430"/>
          </a:xfrm>
          <a:custGeom>
            <a:avLst/>
            <a:gdLst>
              <a:gd name="connsiteX0" fmla="*/ 153431 w 1103755"/>
              <a:gd name="connsiteY0" fmla="*/ 59222 h 2203430"/>
              <a:gd name="connsiteX1" fmla="*/ 506357 w 1103755"/>
              <a:gd name="connsiteY1" fmla="*/ 893411 h 2203430"/>
              <a:gd name="connsiteX2" fmla="*/ 458231 w 1103755"/>
              <a:gd name="connsiteY2" fmla="*/ 716948 h 2203430"/>
              <a:gd name="connsiteX3" fmla="*/ 827199 w 1103755"/>
              <a:gd name="connsiteY3" fmla="*/ 1222274 h 2203430"/>
              <a:gd name="connsiteX4" fmla="*/ 714904 w 1103755"/>
              <a:gd name="connsiteY4" fmla="*/ 1093937 h 2203430"/>
              <a:gd name="connsiteX5" fmla="*/ 1091894 w 1103755"/>
              <a:gd name="connsiteY5" fmla="*/ 2160737 h 2203430"/>
              <a:gd name="connsiteX6" fmla="*/ 923452 w 1103755"/>
              <a:gd name="connsiteY6" fmla="*/ 1855937 h 2203430"/>
              <a:gd name="connsiteX7" fmla="*/ 97283 w 1103755"/>
              <a:gd name="connsiteY7" fmla="*/ 604653 h 2203430"/>
              <a:gd name="connsiteX8" fmla="*/ 241662 w 1103755"/>
              <a:gd name="connsiteY8" fmla="*/ 749032 h 2203430"/>
              <a:gd name="connsiteX9" fmla="*/ 1031 w 1103755"/>
              <a:gd name="connsiteY9" fmla="*/ 3074 h 2203430"/>
              <a:gd name="connsiteX10" fmla="*/ 153431 w 1103755"/>
              <a:gd name="connsiteY10" fmla="*/ 468295 h 2203430"/>
              <a:gd name="connsiteX11" fmla="*/ 153431 w 1103755"/>
              <a:gd name="connsiteY11" fmla="*/ 59222 h 220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3755" h="2203430">
                <a:moveTo>
                  <a:pt x="153431" y="59222"/>
                </a:moveTo>
                <a:cubicBezTo>
                  <a:pt x="212252" y="130075"/>
                  <a:pt x="455557" y="783790"/>
                  <a:pt x="506357" y="893411"/>
                </a:cubicBezTo>
                <a:cubicBezTo>
                  <a:pt x="557157" y="1003032"/>
                  <a:pt x="404757" y="662138"/>
                  <a:pt x="458231" y="716948"/>
                </a:cubicBezTo>
                <a:cubicBezTo>
                  <a:pt x="511705" y="771759"/>
                  <a:pt x="784420" y="1159443"/>
                  <a:pt x="827199" y="1222274"/>
                </a:cubicBezTo>
                <a:cubicBezTo>
                  <a:pt x="869978" y="1285105"/>
                  <a:pt x="670788" y="937527"/>
                  <a:pt x="714904" y="1093937"/>
                </a:cubicBezTo>
                <a:cubicBezTo>
                  <a:pt x="759020" y="1250348"/>
                  <a:pt x="1057136" y="2033737"/>
                  <a:pt x="1091894" y="2160737"/>
                </a:cubicBezTo>
                <a:cubicBezTo>
                  <a:pt x="1126652" y="2287737"/>
                  <a:pt x="1089220" y="2115284"/>
                  <a:pt x="923452" y="1855937"/>
                </a:cubicBezTo>
                <a:cubicBezTo>
                  <a:pt x="757684" y="1596590"/>
                  <a:pt x="210915" y="789137"/>
                  <a:pt x="97283" y="604653"/>
                </a:cubicBezTo>
                <a:cubicBezTo>
                  <a:pt x="-16349" y="420169"/>
                  <a:pt x="257704" y="849295"/>
                  <a:pt x="241662" y="749032"/>
                </a:cubicBezTo>
                <a:cubicBezTo>
                  <a:pt x="225620" y="648769"/>
                  <a:pt x="15736" y="49863"/>
                  <a:pt x="1031" y="3074"/>
                </a:cubicBezTo>
                <a:cubicBezTo>
                  <a:pt x="-13674" y="-43715"/>
                  <a:pt x="133379" y="458937"/>
                  <a:pt x="153431" y="468295"/>
                </a:cubicBezTo>
                <a:cubicBezTo>
                  <a:pt x="173483" y="477653"/>
                  <a:pt x="94610" y="-11631"/>
                  <a:pt x="153431" y="59222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9" name="フリーフォーム 1148">
            <a:extLst>
              <a:ext uri="{FF2B5EF4-FFF2-40B4-BE49-F238E27FC236}">
                <a16:creationId xmlns:a16="http://schemas.microsoft.com/office/drawing/2014/main" id="{FA6E9BFD-DC27-F1D9-5418-3D6606AD36F5}"/>
              </a:ext>
            </a:extLst>
          </p:cNvPr>
          <p:cNvSpPr/>
          <p:nvPr/>
        </p:nvSpPr>
        <p:spPr>
          <a:xfrm>
            <a:off x="4217519" y="3167848"/>
            <a:ext cx="475215" cy="2711588"/>
          </a:xfrm>
          <a:custGeom>
            <a:avLst/>
            <a:gdLst>
              <a:gd name="connsiteX0" fmla="*/ 474797 w 475215"/>
              <a:gd name="connsiteY0" fmla="*/ 257141 h 2711588"/>
              <a:gd name="connsiteX1" fmla="*/ 210102 w 475215"/>
              <a:gd name="connsiteY1" fmla="*/ 1051226 h 2711588"/>
              <a:gd name="connsiteX2" fmla="*/ 137913 w 475215"/>
              <a:gd name="connsiteY2" fmla="*/ 1460299 h 2711588"/>
              <a:gd name="connsiteX3" fmla="*/ 137913 w 475215"/>
              <a:gd name="connsiteY3" fmla="*/ 1331963 h 2711588"/>
              <a:gd name="connsiteX4" fmla="*/ 129892 w 475215"/>
              <a:gd name="connsiteY4" fmla="*/ 2254384 h 2711588"/>
              <a:gd name="connsiteX5" fmla="*/ 1555 w 475215"/>
              <a:gd name="connsiteY5" fmla="*/ 2101984 h 2711588"/>
              <a:gd name="connsiteX6" fmla="*/ 57702 w 475215"/>
              <a:gd name="connsiteY6" fmla="*/ 2711584 h 2711588"/>
              <a:gd name="connsiteX7" fmla="*/ 41660 w 475215"/>
              <a:gd name="connsiteY7" fmla="*/ 2110005 h 2711588"/>
              <a:gd name="connsiteX8" fmla="*/ 1555 w 475215"/>
              <a:gd name="connsiteY8" fmla="*/ 866741 h 2711588"/>
              <a:gd name="connsiteX9" fmla="*/ 73744 w 475215"/>
              <a:gd name="connsiteY9" fmla="*/ 1251752 h 2711588"/>
              <a:gd name="connsiteX10" fmla="*/ 202081 w 475215"/>
              <a:gd name="connsiteY10" fmla="*/ 192973 h 2711588"/>
              <a:gd name="connsiteX11" fmla="*/ 169997 w 475215"/>
              <a:gd name="connsiteY11" fmla="*/ 561941 h 2711588"/>
              <a:gd name="connsiteX12" fmla="*/ 362502 w 475215"/>
              <a:gd name="connsiteY12" fmla="*/ 468 h 2711588"/>
              <a:gd name="connsiteX13" fmla="*/ 274270 w 475215"/>
              <a:gd name="connsiteY13" fmla="*/ 674236 h 2711588"/>
              <a:gd name="connsiteX14" fmla="*/ 474797 w 475215"/>
              <a:gd name="connsiteY14" fmla="*/ 257141 h 271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5215" h="2711588">
                <a:moveTo>
                  <a:pt x="474797" y="257141"/>
                </a:moveTo>
                <a:cubicBezTo>
                  <a:pt x="464102" y="319973"/>
                  <a:pt x="266249" y="850700"/>
                  <a:pt x="210102" y="1051226"/>
                </a:cubicBezTo>
                <a:cubicBezTo>
                  <a:pt x="153955" y="1251752"/>
                  <a:pt x="149944" y="1413510"/>
                  <a:pt x="137913" y="1460299"/>
                </a:cubicBezTo>
                <a:cubicBezTo>
                  <a:pt x="125881" y="1507089"/>
                  <a:pt x="139250" y="1199616"/>
                  <a:pt x="137913" y="1331963"/>
                </a:cubicBezTo>
                <a:cubicBezTo>
                  <a:pt x="136576" y="1464310"/>
                  <a:pt x="152618" y="2126047"/>
                  <a:pt x="129892" y="2254384"/>
                </a:cubicBezTo>
                <a:cubicBezTo>
                  <a:pt x="107166" y="2382721"/>
                  <a:pt x="13587" y="2025784"/>
                  <a:pt x="1555" y="2101984"/>
                </a:cubicBezTo>
                <a:cubicBezTo>
                  <a:pt x="-10477" y="2178184"/>
                  <a:pt x="51018" y="2710247"/>
                  <a:pt x="57702" y="2711584"/>
                </a:cubicBezTo>
                <a:cubicBezTo>
                  <a:pt x="64386" y="2712921"/>
                  <a:pt x="51018" y="2417479"/>
                  <a:pt x="41660" y="2110005"/>
                </a:cubicBezTo>
                <a:cubicBezTo>
                  <a:pt x="32302" y="1802531"/>
                  <a:pt x="-3792" y="1009783"/>
                  <a:pt x="1555" y="866741"/>
                </a:cubicBezTo>
                <a:cubicBezTo>
                  <a:pt x="6902" y="723699"/>
                  <a:pt x="40323" y="1364047"/>
                  <a:pt x="73744" y="1251752"/>
                </a:cubicBezTo>
                <a:cubicBezTo>
                  <a:pt x="107165" y="1139457"/>
                  <a:pt x="186039" y="307941"/>
                  <a:pt x="202081" y="192973"/>
                </a:cubicBezTo>
                <a:cubicBezTo>
                  <a:pt x="218123" y="78005"/>
                  <a:pt x="143260" y="594025"/>
                  <a:pt x="169997" y="561941"/>
                </a:cubicBezTo>
                <a:cubicBezTo>
                  <a:pt x="196734" y="529857"/>
                  <a:pt x="345123" y="-18248"/>
                  <a:pt x="362502" y="468"/>
                </a:cubicBezTo>
                <a:cubicBezTo>
                  <a:pt x="379881" y="19184"/>
                  <a:pt x="260902" y="628783"/>
                  <a:pt x="274270" y="674236"/>
                </a:cubicBezTo>
                <a:cubicBezTo>
                  <a:pt x="287638" y="719689"/>
                  <a:pt x="485492" y="194309"/>
                  <a:pt x="474797" y="257141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0" name="フリーフォーム 1149">
            <a:extLst>
              <a:ext uri="{FF2B5EF4-FFF2-40B4-BE49-F238E27FC236}">
                <a16:creationId xmlns:a16="http://schemas.microsoft.com/office/drawing/2014/main" id="{E649BC6B-FC22-F555-D22A-575E93F498BA}"/>
              </a:ext>
            </a:extLst>
          </p:cNvPr>
          <p:cNvSpPr/>
          <p:nvPr/>
        </p:nvSpPr>
        <p:spPr>
          <a:xfrm>
            <a:off x="6133538" y="5557211"/>
            <a:ext cx="1052700" cy="1485568"/>
          </a:xfrm>
          <a:custGeom>
            <a:avLst/>
            <a:gdLst>
              <a:gd name="connsiteX0" fmla="*/ 2567 w 1052700"/>
              <a:gd name="connsiteY0" fmla="*/ 586915 h 1485568"/>
              <a:gd name="connsiteX1" fmla="*/ 628209 w 1052700"/>
              <a:gd name="connsiteY1" fmla="*/ 418473 h 1485568"/>
              <a:gd name="connsiteX2" fmla="*/ 860820 w 1052700"/>
              <a:gd name="connsiteY2" fmla="*/ 121694 h 1485568"/>
              <a:gd name="connsiteX3" fmla="*/ 692378 w 1052700"/>
              <a:gd name="connsiteY3" fmla="*/ 514726 h 1485568"/>
              <a:gd name="connsiteX4" fmla="*/ 1045304 w 1052700"/>
              <a:gd name="connsiteY4" fmla="*/ 1378 h 1485568"/>
              <a:gd name="connsiteX5" fmla="*/ 876862 w 1052700"/>
              <a:gd name="connsiteY5" fmla="*/ 402431 h 1485568"/>
              <a:gd name="connsiteX6" fmla="*/ 251220 w 1052700"/>
              <a:gd name="connsiteY6" fmla="*/ 1477252 h 1485568"/>
              <a:gd name="connsiteX7" fmla="*/ 700399 w 1052700"/>
              <a:gd name="connsiteY7" fmla="*/ 883694 h 1485568"/>
              <a:gd name="connsiteX8" fmla="*/ 756546 w 1052700"/>
              <a:gd name="connsiteY8" fmla="*/ 570873 h 1485568"/>
              <a:gd name="connsiteX9" fmla="*/ 419662 w 1052700"/>
              <a:gd name="connsiteY9" fmla="*/ 643063 h 1485568"/>
              <a:gd name="connsiteX10" fmla="*/ 2567 w 1052700"/>
              <a:gd name="connsiteY10" fmla="*/ 586915 h 14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700" h="1485568">
                <a:moveTo>
                  <a:pt x="2567" y="586915"/>
                </a:moveTo>
                <a:cubicBezTo>
                  <a:pt x="37325" y="549483"/>
                  <a:pt x="485167" y="496010"/>
                  <a:pt x="628209" y="418473"/>
                </a:cubicBezTo>
                <a:cubicBezTo>
                  <a:pt x="771251" y="340936"/>
                  <a:pt x="850125" y="105652"/>
                  <a:pt x="860820" y="121694"/>
                </a:cubicBezTo>
                <a:cubicBezTo>
                  <a:pt x="871515" y="137736"/>
                  <a:pt x="661631" y="534779"/>
                  <a:pt x="692378" y="514726"/>
                </a:cubicBezTo>
                <a:cubicBezTo>
                  <a:pt x="723125" y="494673"/>
                  <a:pt x="1014557" y="20094"/>
                  <a:pt x="1045304" y="1378"/>
                </a:cubicBezTo>
                <a:cubicBezTo>
                  <a:pt x="1076051" y="-17338"/>
                  <a:pt x="1009209" y="156452"/>
                  <a:pt x="876862" y="402431"/>
                </a:cubicBezTo>
                <a:cubicBezTo>
                  <a:pt x="744515" y="648410"/>
                  <a:pt x="280631" y="1397042"/>
                  <a:pt x="251220" y="1477252"/>
                </a:cubicBezTo>
                <a:cubicBezTo>
                  <a:pt x="221810" y="1557463"/>
                  <a:pt x="616178" y="1034757"/>
                  <a:pt x="700399" y="883694"/>
                </a:cubicBezTo>
                <a:cubicBezTo>
                  <a:pt x="784620" y="732631"/>
                  <a:pt x="803336" y="610978"/>
                  <a:pt x="756546" y="570873"/>
                </a:cubicBezTo>
                <a:cubicBezTo>
                  <a:pt x="709757" y="530768"/>
                  <a:pt x="543988" y="640389"/>
                  <a:pt x="419662" y="643063"/>
                </a:cubicBezTo>
                <a:cubicBezTo>
                  <a:pt x="295336" y="645737"/>
                  <a:pt x="-32191" y="624347"/>
                  <a:pt x="2567" y="58691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1" name="フリーフォーム 1150">
            <a:extLst>
              <a:ext uri="{FF2B5EF4-FFF2-40B4-BE49-F238E27FC236}">
                <a16:creationId xmlns:a16="http://schemas.microsoft.com/office/drawing/2014/main" id="{37CF79F8-67D5-AAB7-BA25-1B9A442D09EB}"/>
              </a:ext>
            </a:extLst>
          </p:cNvPr>
          <p:cNvSpPr/>
          <p:nvPr/>
        </p:nvSpPr>
        <p:spPr>
          <a:xfrm>
            <a:off x="5116428" y="6236853"/>
            <a:ext cx="1345681" cy="67865"/>
          </a:xfrm>
          <a:custGeom>
            <a:avLst/>
            <a:gdLst>
              <a:gd name="connsiteX0" fmla="*/ 1004 w 1345681"/>
              <a:gd name="connsiteY0" fmla="*/ 67694 h 67865"/>
              <a:gd name="connsiteX1" fmla="*/ 426119 w 1345681"/>
              <a:gd name="connsiteY1" fmla="*/ 19568 h 67865"/>
              <a:gd name="connsiteX2" fmla="*/ 722898 w 1345681"/>
              <a:gd name="connsiteY2" fmla="*/ 3526 h 67865"/>
              <a:gd name="connsiteX3" fmla="*/ 666751 w 1345681"/>
              <a:gd name="connsiteY3" fmla="*/ 27589 h 67865"/>
              <a:gd name="connsiteX4" fmla="*/ 979572 w 1345681"/>
              <a:gd name="connsiteY4" fmla="*/ 3526 h 67865"/>
              <a:gd name="connsiteX5" fmla="*/ 1340519 w 1345681"/>
              <a:gd name="connsiteY5" fmla="*/ 3526 h 67865"/>
              <a:gd name="connsiteX6" fmla="*/ 1148014 w 1345681"/>
              <a:gd name="connsiteY6" fmla="*/ 35610 h 67865"/>
              <a:gd name="connsiteX7" fmla="*/ 554456 w 1345681"/>
              <a:gd name="connsiteY7" fmla="*/ 35610 h 67865"/>
              <a:gd name="connsiteX8" fmla="*/ 1004 w 1345681"/>
              <a:gd name="connsiteY8" fmla="*/ 67694 h 6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681" h="67865">
                <a:moveTo>
                  <a:pt x="1004" y="67694"/>
                </a:moveTo>
                <a:cubicBezTo>
                  <a:pt x="-20386" y="65020"/>
                  <a:pt x="305803" y="30263"/>
                  <a:pt x="426119" y="19568"/>
                </a:cubicBezTo>
                <a:cubicBezTo>
                  <a:pt x="546435" y="8873"/>
                  <a:pt x="682793" y="2189"/>
                  <a:pt x="722898" y="3526"/>
                </a:cubicBezTo>
                <a:cubicBezTo>
                  <a:pt x="763003" y="4863"/>
                  <a:pt x="623972" y="27589"/>
                  <a:pt x="666751" y="27589"/>
                </a:cubicBezTo>
                <a:cubicBezTo>
                  <a:pt x="709530" y="27589"/>
                  <a:pt x="867278" y="7536"/>
                  <a:pt x="979572" y="3526"/>
                </a:cubicBezTo>
                <a:cubicBezTo>
                  <a:pt x="1091866" y="-484"/>
                  <a:pt x="1312445" y="-1821"/>
                  <a:pt x="1340519" y="3526"/>
                </a:cubicBezTo>
                <a:cubicBezTo>
                  <a:pt x="1368593" y="8873"/>
                  <a:pt x="1279025" y="30263"/>
                  <a:pt x="1148014" y="35610"/>
                </a:cubicBezTo>
                <a:cubicBezTo>
                  <a:pt x="1017004" y="40957"/>
                  <a:pt x="737603" y="30263"/>
                  <a:pt x="554456" y="35610"/>
                </a:cubicBezTo>
                <a:cubicBezTo>
                  <a:pt x="371309" y="40957"/>
                  <a:pt x="22394" y="70368"/>
                  <a:pt x="1004" y="67694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2" name="フリーフォーム 1151">
            <a:extLst>
              <a:ext uri="{FF2B5EF4-FFF2-40B4-BE49-F238E27FC236}">
                <a16:creationId xmlns:a16="http://schemas.microsoft.com/office/drawing/2014/main" id="{069E32E5-D808-01AD-45AA-5A61486B9CFE}"/>
              </a:ext>
            </a:extLst>
          </p:cNvPr>
          <p:cNvSpPr/>
          <p:nvPr/>
        </p:nvSpPr>
        <p:spPr>
          <a:xfrm>
            <a:off x="3703195" y="1604200"/>
            <a:ext cx="1199403" cy="2800702"/>
          </a:xfrm>
          <a:custGeom>
            <a:avLst/>
            <a:gdLst>
              <a:gd name="connsiteX0" fmla="*/ 1197668 w 1199403"/>
              <a:gd name="connsiteY0" fmla="*/ 11 h 2800702"/>
              <a:gd name="connsiteX1" fmla="*/ 491816 w 1199403"/>
              <a:gd name="connsiteY1" fmla="*/ 1130979 h 2800702"/>
              <a:gd name="connsiteX2" fmla="*/ 211079 w 1199403"/>
              <a:gd name="connsiteY2" fmla="*/ 2013295 h 2800702"/>
              <a:gd name="connsiteX3" fmla="*/ 146910 w 1199403"/>
              <a:gd name="connsiteY3" fmla="*/ 1884958 h 2800702"/>
              <a:gd name="connsiteX4" fmla="*/ 18573 w 1199403"/>
              <a:gd name="connsiteY4" fmla="*/ 2799358 h 2800702"/>
              <a:gd name="connsiteX5" fmla="*/ 26594 w 1199403"/>
              <a:gd name="connsiteY5" fmla="*/ 2053400 h 2800702"/>
              <a:gd name="connsiteX6" fmla="*/ 259205 w 1199403"/>
              <a:gd name="connsiteY6" fmla="*/ 657737 h 2800702"/>
              <a:gd name="connsiteX7" fmla="*/ 42637 w 1199403"/>
              <a:gd name="connsiteY7" fmla="*/ 1604221 h 2800702"/>
              <a:gd name="connsiteX8" fmla="*/ 564005 w 1199403"/>
              <a:gd name="connsiteY8" fmla="*/ 585547 h 2800702"/>
              <a:gd name="connsiteX9" fmla="*/ 267226 w 1199403"/>
              <a:gd name="connsiteY9" fmla="*/ 1106916 h 2800702"/>
              <a:gd name="connsiteX10" fmla="*/ 1197668 w 1199403"/>
              <a:gd name="connsiteY10" fmla="*/ 11 h 280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9403" h="2800702">
                <a:moveTo>
                  <a:pt x="1197668" y="11"/>
                </a:moveTo>
                <a:cubicBezTo>
                  <a:pt x="1235100" y="4021"/>
                  <a:pt x="656247" y="795432"/>
                  <a:pt x="491816" y="1130979"/>
                </a:cubicBezTo>
                <a:cubicBezTo>
                  <a:pt x="327385" y="1466526"/>
                  <a:pt x="268563" y="1887632"/>
                  <a:pt x="211079" y="2013295"/>
                </a:cubicBezTo>
                <a:cubicBezTo>
                  <a:pt x="153595" y="2138958"/>
                  <a:pt x="178994" y="1753948"/>
                  <a:pt x="146910" y="1884958"/>
                </a:cubicBezTo>
                <a:cubicBezTo>
                  <a:pt x="114826" y="2015969"/>
                  <a:pt x="38626" y="2771284"/>
                  <a:pt x="18573" y="2799358"/>
                </a:cubicBezTo>
                <a:cubicBezTo>
                  <a:pt x="-1480" y="2827432"/>
                  <a:pt x="-13511" y="2410337"/>
                  <a:pt x="26594" y="2053400"/>
                </a:cubicBezTo>
                <a:cubicBezTo>
                  <a:pt x="66699" y="1696463"/>
                  <a:pt x="256531" y="732600"/>
                  <a:pt x="259205" y="657737"/>
                </a:cubicBezTo>
                <a:cubicBezTo>
                  <a:pt x="261879" y="582874"/>
                  <a:pt x="-8163" y="1616253"/>
                  <a:pt x="42637" y="1604221"/>
                </a:cubicBezTo>
                <a:cubicBezTo>
                  <a:pt x="93437" y="1592189"/>
                  <a:pt x="526574" y="668431"/>
                  <a:pt x="564005" y="585547"/>
                </a:cubicBezTo>
                <a:cubicBezTo>
                  <a:pt x="601436" y="502663"/>
                  <a:pt x="164289" y="1203169"/>
                  <a:pt x="267226" y="1106916"/>
                </a:cubicBezTo>
                <a:cubicBezTo>
                  <a:pt x="370163" y="1010663"/>
                  <a:pt x="1160236" y="-3999"/>
                  <a:pt x="1197668" y="1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3" name="フリーフォーム 1152">
            <a:extLst>
              <a:ext uri="{FF2B5EF4-FFF2-40B4-BE49-F238E27FC236}">
                <a16:creationId xmlns:a16="http://schemas.microsoft.com/office/drawing/2014/main" id="{EA2E93E3-D0AA-1BF5-6246-5B3B216E53DB}"/>
              </a:ext>
            </a:extLst>
          </p:cNvPr>
          <p:cNvSpPr/>
          <p:nvPr/>
        </p:nvSpPr>
        <p:spPr>
          <a:xfrm>
            <a:off x="4720898" y="1667184"/>
            <a:ext cx="1381408" cy="2315071"/>
          </a:xfrm>
          <a:custGeom>
            <a:avLst/>
            <a:gdLst>
              <a:gd name="connsiteX0" fmla="*/ 589039 w 1381408"/>
              <a:gd name="connsiteY0" fmla="*/ 1195 h 2315071"/>
              <a:gd name="connsiteX1" fmla="*/ 356428 w 1381408"/>
              <a:gd name="connsiteY1" fmla="*/ 987784 h 2315071"/>
              <a:gd name="connsiteX2" fmla="*/ 741439 w 1381408"/>
              <a:gd name="connsiteY2" fmla="*/ 1453005 h 2315071"/>
              <a:gd name="connsiteX3" fmla="*/ 581018 w 1381408"/>
              <a:gd name="connsiteY3" fmla="*/ 1420921 h 2315071"/>
              <a:gd name="connsiteX4" fmla="*/ 1142491 w 1381408"/>
              <a:gd name="connsiteY4" fmla="*/ 2086669 h 2315071"/>
              <a:gd name="connsiteX5" fmla="*/ 1367081 w 1381408"/>
              <a:gd name="connsiteY5" fmla="*/ 2303237 h 2315071"/>
              <a:gd name="connsiteX6" fmla="*/ 765502 w 1381408"/>
              <a:gd name="connsiteY6" fmla="*/ 1781869 h 2315071"/>
              <a:gd name="connsiteX7" fmla="*/ 11523 w 1381408"/>
              <a:gd name="connsiteY7" fmla="*/ 739132 h 2315071"/>
              <a:gd name="connsiteX8" fmla="*/ 308302 w 1381408"/>
              <a:gd name="connsiteY8" fmla="*/ 1156227 h 2315071"/>
              <a:gd name="connsiteX9" fmla="*/ 300281 w 1381408"/>
              <a:gd name="connsiteY9" fmla="*/ 498500 h 2315071"/>
              <a:gd name="connsiteX10" fmla="*/ 244134 w 1381408"/>
              <a:gd name="connsiteY10" fmla="*/ 779237 h 2315071"/>
              <a:gd name="connsiteX11" fmla="*/ 589039 w 1381408"/>
              <a:gd name="connsiteY11" fmla="*/ 1195 h 231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1408" h="2315071">
                <a:moveTo>
                  <a:pt x="589039" y="1195"/>
                </a:moveTo>
                <a:cubicBezTo>
                  <a:pt x="607755" y="35953"/>
                  <a:pt x="331028" y="745816"/>
                  <a:pt x="356428" y="987784"/>
                </a:cubicBezTo>
                <a:cubicBezTo>
                  <a:pt x="381828" y="1229752"/>
                  <a:pt x="704007" y="1380816"/>
                  <a:pt x="741439" y="1453005"/>
                </a:cubicBezTo>
                <a:cubicBezTo>
                  <a:pt x="778871" y="1525194"/>
                  <a:pt x="514176" y="1315310"/>
                  <a:pt x="581018" y="1420921"/>
                </a:cubicBezTo>
                <a:cubicBezTo>
                  <a:pt x="647860" y="1526532"/>
                  <a:pt x="1011481" y="1939616"/>
                  <a:pt x="1142491" y="2086669"/>
                </a:cubicBezTo>
                <a:cubicBezTo>
                  <a:pt x="1273501" y="2233722"/>
                  <a:pt x="1429912" y="2354037"/>
                  <a:pt x="1367081" y="2303237"/>
                </a:cubicBezTo>
                <a:cubicBezTo>
                  <a:pt x="1304250" y="2252437"/>
                  <a:pt x="991428" y="2042553"/>
                  <a:pt x="765502" y="1781869"/>
                </a:cubicBezTo>
                <a:cubicBezTo>
                  <a:pt x="539576" y="1521185"/>
                  <a:pt x="87723" y="843406"/>
                  <a:pt x="11523" y="739132"/>
                </a:cubicBezTo>
                <a:cubicBezTo>
                  <a:pt x="-64677" y="634858"/>
                  <a:pt x="260176" y="1196332"/>
                  <a:pt x="308302" y="1156227"/>
                </a:cubicBezTo>
                <a:cubicBezTo>
                  <a:pt x="356428" y="1116122"/>
                  <a:pt x="310976" y="561332"/>
                  <a:pt x="300281" y="498500"/>
                </a:cubicBezTo>
                <a:cubicBezTo>
                  <a:pt x="289586" y="435668"/>
                  <a:pt x="193334" y="858111"/>
                  <a:pt x="244134" y="779237"/>
                </a:cubicBezTo>
                <a:cubicBezTo>
                  <a:pt x="294934" y="700363"/>
                  <a:pt x="570323" y="-33563"/>
                  <a:pt x="589039" y="119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4" name="フリーフォーム 1153">
            <a:extLst>
              <a:ext uri="{FF2B5EF4-FFF2-40B4-BE49-F238E27FC236}">
                <a16:creationId xmlns:a16="http://schemas.microsoft.com/office/drawing/2014/main" id="{3C515E9E-F4D2-C101-75CC-8D00C47E2D33}"/>
              </a:ext>
            </a:extLst>
          </p:cNvPr>
          <p:cNvSpPr/>
          <p:nvPr/>
        </p:nvSpPr>
        <p:spPr>
          <a:xfrm>
            <a:off x="4724395" y="1273090"/>
            <a:ext cx="3216794" cy="2785565"/>
          </a:xfrm>
          <a:custGeom>
            <a:avLst/>
            <a:gdLst>
              <a:gd name="connsiteX0" fmla="*/ 8026 w 3216794"/>
              <a:gd name="connsiteY0" fmla="*/ 347163 h 2785565"/>
              <a:gd name="connsiteX1" fmla="*/ 1363584 w 3216794"/>
              <a:gd name="connsiteY1" fmla="*/ 90489 h 2785565"/>
              <a:gd name="connsiteX2" fmla="*/ 2310068 w 3216794"/>
              <a:gd name="connsiteY2" fmla="*/ 571752 h 2785565"/>
              <a:gd name="connsiteX3" fmla="*/ 2157668 w 3216794"/>
              <a:gd name="connsiteY3" fmla="*/ 339142 h 2785565"/>
              <a:gd name="connsiteX4" fmla="*/ 2775289 w 3216794"/>
              <a:gd name="connsiteY4" fmla="*/ 940721 h 2785565"/>
              <a:gd name="connsiteX5" fmla="*/ 2855500 w 3216794"/>
              <a:gd name="connsiteY5" fmla="*/ 1678657 h 2785565"/>
              <a:gd name="connsiteX6" fmla="*/ 3039984 w 3216794"/>
              <a:gd name="connsiteY6" fmla="*/ 1494173 h 2785565"/>
              <a:gd name="connsiteX7" fmla="*/ 3184363 w 3216794"/>
              <a:gd name="connsiteY7" fmla="*/ 2055647 h 2785565"/>
              <a:gd name="connsiteX8" fmla="*/ 3208426 w 3216794"/>
              <a:gd name="connsiteY8" fmla="*/ 2785563 h 2785565"/>
              <a:gd name="connsiteX9" fmla="*/ 3072068 w 3216794"/>
              <a:gd name="connsiteY9" fmla="*/ 2047626 h 2785565"/>
              <a:gd name="connsiteX10" fmla="*/ 2911647 w 3216794"/>
              <a:gd name="connsiteY10" fmla="*/ 732173 h 2785565"/>
              <a:gd name="connsiteX11" fmla="*/ 1684426 w 3216794"/>
              <a:gd name="connsiteY11" fmla="*/ 34342 h 2785565"/>
              <a:gd name="connsiteX12" fmla="*/ 2093500 w 3216794"/>
              <a:gd name="connsiteY12" fmla="*/ 435394 h 2785565"/>
              <a:gd name="connsiteX13" fmla="*/ 1187121 w 3216794"/>
              <a:gd name="connsiteY13" fmla="*/ 10278 h 2785565"/>
              <a:gd name="connsiteX14" fmla="*/ 818152 w 3216794"/>
              <a:gd name="connsiteY14" fmla="*/ 146636 h 2785565"/>
              <a:gd name="connsiteX15" fmla="*/ 8026 w 3216794"/>
              <a:gd name="connsiteY15" fmla="*/ 347163 h 278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16794" h="2785565">
                <a:moveTo>
                  <a:pt x="8026" y="347163"/>
                </a:moveTo>
                <a:cubicBezTo>
                  <a:pt x="98931" y="337805"/>
                  <a:pt x="979910" y="53058"/>
                  <a:pt x="1363584" y="90489"/>
                </a:cubicBezTo>
                <a:cubicBezTo>
                  <a:pt x="1747258" y="127920"/>
                  <a:pt x="2177721" y="530310"/>
                  <a:pt x="2310068" y="571752"/>
                </a:cubicBezTo>
                <a:cubicBezTo>
                  <a:pt x="2442415" y="613194"/>
                  <a:pt x="2080131" y="277647"/>
                  <a:pt x="2157668" y="339142"/>
                </a:cubicBezTo>
                <a:cubicBezTo>
                  <a:pt x="2235205" y="400637"/>
                  <a:pt x="2658984" y="717469"/>
                  <a:pt x="2775289" y="940721"/>
                </a:cubicBezTo>
                <a:cubicBezTo>
                  <a:pt x="2891594" y="1163974"/>
                  <a:pt x="2811384" y="1586415"/>
                  <a:pt x="2855500" y="1678657"/>
                </a:cubicBezTo>
                <a:cubicBezTo>
                  <a:pt x="2899616" y="1770899"/>
                  <a:pt x="2985174" y="1431341"/>
                  <a:pt x="3039984" y="1494173"/>
                </a:cubicBezTo>
                <a:cubicBezTo>
                  <a:pt x="3094795" y="1557005"/>
                  <a:pt x="3156289" y="1840415"/>
                  <a:pt x="3184363" y="2055647"/>
                </a:cubicBezTo>
                <a:cubicBezTo>
                  <a:pt x="3212437" y="2270879"/>
                  <a:pt x="3227142" y="2786900"/>
                  <a:pt x="3208426" y="2785563"/>
                </a:cubicBezTo>
                <a:cubicBezTo>
                  <a:pt x="3189710" y="2784226"/>
                  <a:pt x="3121531" y="2389858"/>
                  <a:pt x="3072068" y="2047626"/>
                </a:cubicBezTo>
                <a:cubicBezTo>
                  <a:pt x="3022605" y="1705394"/>
                  <a:pt x="3142921" y="1067720"/>
                  <a:pt x="2911647" y="732173"/>
                </a:cubicBezTo>
                <a:cubicBezTo>
                  <a:pt x="2680373" y="396626"/>
                  <a:pt x="1820784" y="83805"/>
                  <a:pt x="1684426" y="34342"/>
                </a:cubicBezTo>
                <a:cubicBezTo>
                  <a:pt x="1548068" y="-15121"/>
                  <a:pt x="2176384" y="439405"/>
                  <a:pt x="2093500" y="435394"/>
                </a:cubicBezTo>
                <a:cubicBezTo>
                  <a:pt x="2010616" y="431383"/>
                  <a:pt x="1399679" y="58404"/>
                  <a:pt x="1187121" y="10278"/>
                </a:cubicBezTo>
                <a:cubicBezTo>
                  <a:pt x="974563" y="-37848"/>
                  <a:pt x="1011994" y="95836"/>
                  <a:pt x="818152" y="146636"/>
                </a:cubicBezTo>
                <a:cubicBezTo>
                  <a:pt x="624310" y="197436"/>
                  <a:pt x="-82879" y="356521"/>
                  <a:pt x="8026" y="34716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5" name="フリーフォーム 1154">
            <a:extLst>
              <a:ext uri="{FF2B5EF4-FFF2-40B4-BE49-F238E27FC236}">
                <a16:creationId xmlns:a16="http://schemas.microsoft.com/office/drawing/2014/main" id="{A59D4528-1FD5-1857-D061-C72D43AB409A}"/>
              </a:ext>
            </a:extLst>
          </p:cNvPr>
          <p:cNvSpPr/>
          <p:nvPr/>
        </p:nvSpPr>
        <p:spPr>
          <a:xfrm>
            <a:off x="5909418" y="2172065"/>
            <a:ext cx="1872161" cy="2535317"/>
          </a:xfrm>
          <a:custGeom>
            <a:avLst/>
            <a:gdLst>
              <a:gd name="connsiteX0" fmla="*/ 2098 w 1872161"/>
              <a:gd name="connsiteY0" fmla="*/ 1640 h 2535317"/>
              <a:gd name="connsiteX1" fmla="*/ 643782 w 1872161"/>
              <a:gd name="connsiteY1" fmla="*/ 1100524 h 2535317"/>
              <a:gd name="connsiteX2" fmla="*/ 988687 w 1872161"/>
              <a:gd name="connsiteY2" fmla="*/ 1493556 h 2535317"/>
              <a:gd name="connsiteX3" fmla="*/ 691908 w 1872161"/>
              <a:gd name="connsiteY3" fmla="*/ 1244903 h 2535317"/>
              <a:gd name="connsiteX4" fmla="*/ 1405782 w 1872161"/>
              <a:gd name="connsiteY4" fmla="*/ 2159303 h 2535317"/>
              <a:gd name="connsiteX5" fmla="*/ 1333593 w 1872161"/>
              <a:gd name="connsiteY5" fmla="*/ 1910651 h 2535317"/>
              <a:gd name="connsiteX6" fmla="*/ 1854961 w 1872161"/>
              <a:gd name="connsiteY6" fmla="*/ 2520251 h 2535317"/>
              <a:gd name="connsiteX7" fmla="*/ 1646414 w 1872161"/>
              <a:gd name="connsiteY7" fmla="*/ 2247535 h 2535317"/>
              <a:gd name="connsiteX8" fmla="*/ 683887 w 1872161"/>
              <a:gd name="connsiteY8" fmla="*/ 1164693 h 2535317"/>
              <a:gd name="connsiteX9" fmla="*/ 114393 w 1872161"/>
              <a:gd name="connsiteY9" fmla="*/ 458840 h 2535317"/>
              <a:gd name="connsiteX10" fmla="*/ 427214 w 1872161"/>
              <a:gd name="connsiteY10" fmla="*/ 843851 h 2535317"/>
              <a:gd name="connsiteX11" fmla="*/ 2098 w 1872161"/>
              <a:gd name="connsiteY11" fmla="*/ 1640 h 25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2161" h="2535317">
                <a:moveTo>
                  <a:pt x="2098" y="1640"/>
                </a:moveTo>
                <a:cubicBezTo>
                  <a:pt x="38193" y="44419"/>
                  <a:pt x="479351" y="851871"/>
                  <a:pt x="643782" y="1100524"/>
                </a:cubicBezTo>
                <a:cubicBezTo>
                  <a:pt x="808213" y="1349177"/>
                  <a:pt x="980666" y="1469493"/>
                  <a:pt x="988687" y="1493556"/>
                </a:cubicBezTo>
                <a:cubicBezTo>
                  <a:pt x="996708" y="1517619"/>
                  <a:pt x="622392" y="1133945"/>
                  <a:pt x="691908" y="1244903"/>
                </a:cubicBezTo>
                <a:cubicBezTo>
                  <a:pt x="761424" y="1355861"/>
                  <a:pt x="1298834" y="2048345"/>
                  <a:pt x="1405782" y="2159303"/>
                </a:cubicBezTo>
                <a:cubicBezTo>
                  <a:pt x="1512730" y="2270261"/>
                  <a:pt x="1258730" y="1850493"/>
                  <a:pt x="1333593" y="1910651"/>
                </a:cubicBezTo>
                <a:cubicBezTo>
                  <a:pt x="1408456" y="1970809"/>
                  <a:pt x="1802824" y="2464104"/>
                  <a:pt x="1854961" y="2520251"/>
                </a:cubicBezTo>
                <a:cubicBezTo>
                  <a:pt x="1907098" y="2576398"/>
                  <a:pt x="1841593" y="2473461"/>
                  <a:pt x="1646414" y="2247535"/>
                </a:cubicBezTo>
                <a:cubicBezTo>
                  <a:pt x="1451235" y="2021609"/>
                  <a:pt x="939224" y="1462809"/>
                  <a:pt x="683887" y="1164693"/>
                </a:cubicBezTo>
                <a:cubicBezTo>
                  <a:pt x="428550" y="866577"/>
                  <a:pt x="157172" y="512314"/>
                  <a:pt x="114393" y="458840"/>
                </a:cubicBezTo>
                <a:cubicBezTo>
                  <a:pt x="71614" y="405366"/>
                  <a:pt x="447267" y="921388"/>
                  <a:pt x="427214" y="843851"/>
                </a:cubicBezTo>
                <a:cubicBezTo>
                  <a:pt x="407161" y="766314"/>
                  <a:pt x="-33997" y="-41139"/>
                  <a:pt x="2098" y="164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6" name="フリーフォーム 1155">
            <a:extLst>
              <a:ext uri="{FF2B5EF4-FFF2-40B4-BE49-F238E27FC236}">
                <a16:creationId xmlns:a16="http://schemas.microsoft.com/office/drawing/2014/main" id="{B78AFDEA-D343-B998-5839-E0DD27544F0B}"/>
              </a:ext>
            </a:extLst>
          </p:cNvPr>
          <p:cNvSpPr/>
          <p:nvPr/>
        </p:nvSpPr>
        <p:spPr>
          <a:xfrm>
            <a:off x="3709163" y="1223249"/>
            <a:ext cx="2138370" cy="1664099"/>
          </a:xfrm>
          <a:custGeom>
            <a:avLst/>
            <a:gdLst>
              <a:gd name="connsiteX0" fmla="*/ 2138184 w 2138370"/>
              <a:gd name="connsiteY0" fmla="*/ 3972 h 1664099"/>
              <a:gd name="connsiteX1" fmla="*/ 1103469 w 2138370"/>
              <a:gd name="connsiteY1" fmla="*/ 300751 h 1664099"/>
              <a:gd name="connsiteX2" fmla="*/ 533974 w 2138370"/>
              <a:gd name="connsiteY2" fmla="*/ 942435 h 1664099"/>
              <a:gd name="connsiteX3" fmla="*/ 702416 w 2138370"/>
              <a:gd name="connsiteY3" fmla="*/ 589509 h 1664099"/>
              <a:gd name="connsiteX4" fmla="*/ 4584 w 2138370"/>
              <a:gd name="connsiteY4" fmla="*/ 1656309 h 1664099"/>
              <a:gd name="connsiteX5" fmla="*/ 421679 w 2138370"/>
              <a:gd name="connsiteY5" fmla="*/ 1030667 h 1664099"/>
              <a:gd name="connsiteX6" fmla="*/ 846795 w 2138370"/>
              <a:gd name="connsiteY6" fmla="*/ 252625 h 1664099"/>
              <a:gd name="connsiteX7" fmla="*/ 590121 w 2138370"/>
              <a:gd name="connsiteY7" fmla="*/ 565446 h 1664099"/>
              <a:gd name="connsiteX8" fmla="*/ 1183679 w 2138370"/>
              <a:gd name="connsiteY8" fmla="*/ 156372 h 1664099"/>
              <a:gd name="connsiteX9" fmla="*/ 2138184 w 2138370"/>
              <a:gd name="connsiteY9" fmla="*/ 3972 h 16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8370" h="1664099">
                <a:moveTo>
                  <a:pt x="2138184" y="3972"/>
                </a:moveTo>
                <a:cubicBezTo>
                  <a:pt x="2124816" y="28035"/>
                  <a:pt x="1370837" y="144341"/>
                  <a:pt x="1103469" y="300751"/>
                </a:cubicBezTo>
                <a:cubicBezTo>
                  <a:pt x="836101" y="457161"/>
                  <a:pt x="600816" y="894309"/>
                  <a:pt x="533974" y="942435"/>
                </a:cubicBezTo>
                <a:cubicBezTo>
                  <a:pt x="467132" y="990561"/>
                  <a:pt x="790648" y="470530"/>
                  <a:pt x="702416" y="589509"/>
                </a:cubicBezTo>
                <a:cubicBezTo>
                  <a:pt x="614184" y="708488"/>
                  <a:pt x="51373" y="1582783"/>
                  <a:pt x="4584" y="1656309"/>
                </a:cubicBezTo>
                <a:cubicBezTo>
                  <a:pt x="-42206" y="1729835"/>
                  <a:pt x="281311" y="1264614"/>
                  <a:pt x="421679" y="1030667"/>
                </a:cubicBezTo>
                <a:cubicBezTo>
                  <a:pt x="562047" y="796720"/>
                  <a:pt x="818721" y="330162"/>
                  <a:pt x="846795" y="252625"/>
                </a:cubicBezTo>
                <a:cubicBezTo>
                  <a:pt x="874869" y="175088"/>
                  <a:pt x="533974" y="581488"/>
                  <a:pt x="590121" y="565446"/>
                </a:cubicBezTo>
                <a:cubicBezTo>
                  <a:pt x="646268" y="549404"/>
                  <a:pt x="925669" y="243267"/>
                  <a:pt x="1183679" y="156372"/>
                </a:cubicBezTo>
                <a:cubicBezTo>
                  <a:pt x="1441689" y="69477"/>
                  <a:pt x="2151552" y="-20091"/>
                  <a:pt x="2138184" y="397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7" name="フリーフォーム 1156">
            <a:extLst>
              <a:ext uri="{FF2B5EF4-FFF2-40B4-BE49-F238E27FC236}">
                <a16:creationId xmlns:a16="http://schemas.microsoft.com/office/drawing/2014/main" id="{8FEDEA41-0135-BF78-B8B8-89BD9F078EC8}"/>
              </a:ext>
            </a:extLst>
          </p:cNvPr>
          <p:cNvSpPr/>
          <p:nvPr/>
        </p:nvSpPr>
        <p:spPr>
          <a:xfrm>
            <a:off x="5846679" y="1825022"/>
            <a:ext cx="1944477" cy="2754169"/>
          </a:xfrm>
          <a:custGeom>
            <a:avLst/>
            <a:gdLst>
              <a:gd name="connsiteX0" fmla="*/ 668 w 1944477"/>
              <a:gd name="connsiteY0" fmla="*/ 3778 h 2754169"/>
              <a:gd name="connsiteX1" fmla="*/ 1043405 w 1944477"/>
              <a:gd name="connsiteY1" fmla="*/ 805883 h 2754169"/>
              <a:gd name="connsiteX2" fmla="*/ 810795 w 1944477"/>
              <a:gd name="connsiteY2" fmla="*/ 549210 h 2754169"/>
              <a:gd name="connsiteX3" fmla="*/ 1364247 w 1944477"/>
              <a:gd name="connsiteY3" fmla="*/ 1447567 h 2754169"/>
              <a:gd name="connsiteX4" fmla="*/ 1749258 w 1944477"/>
              <a:gd name="connsiteY4" fmla="*/ 2353946 h 2754169"/>
              <a:gd name="connsiteX5" fmla="*/ 1685089 w 1944477"/>
              <a:gd name="connsiteY5" fmla="*/ 2113315 h 2754169"/>
              <a:gd name="connsiteX6" fmla="*/ 1941763 w 1944477"/>
              <a:gd name="connsiteY6" fmla="*/ 2738957 h 2754169"/>
              <a:gd name="connsiteX7" fmla="*/ 1821447 w 1944477"/>
              <a:gd name="connsiteY7" fmla="*/ 2434157 h 2754169"/>
              <a:gd name="connsiteX8" fmla="*/ 1845510 w 1944477"/>
              <a:gd name="connsiteY8" fmla="*/ 1094641 h 2754169"/>
              <a:gd name="connsiteX9" fmla="*/ 1845510 w 1944477"/>
              <a:gd name="connsiteY9" fmla="*/ 2257694 h 2754169"/>
              <a:gd name="connsiteX10" fmla="*/ 1540710 w 1944477"/>
              <a:gd name="connsiteY10" fmla="*/ 1567883 h 2754169"/>
              <a:gd name="connsiteX11" fmla="*/ 706521 w 1944477"/>
              <a:gd name="connsiteY11" fmla="*/ 236389 h 2754169"/>
              <a:gd name="connsiteX12" fmla="*/ 882984 w 1944477"/>
              <a:gd name="connsiteY12" fmla="*/ 493062 h 2754169"/>
              <a:gd name="connsiteX13" fmla="*/ 668 w 1944477"/>
              <a:gd name="connsiteY13" fmla="*/ 3778 h 275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4477" h="2754169">
                <a:moveTo>
                  <a:pt x="668" y="3778"/>
                </a:moveTo>
                <a:cubicBezTo>
                  <a:pt x="27405" y="55915"/>
                  <a:pt x="908384" y="714978"/>
                  <a:pt x="1043405" y="805883"/>
                </a:cubicBezTo>
                <a:cubicBezTo>
                  <a:pt x="1178426" y="896788"/>
                  <a:pt x="757321" y="442263"/>
                  <a:pt x="810795" y="549210"/>
                </a:cubicBezTo>
                <a:cubicBezTo>
                  <a:pt x="864269" y="656157"/>
                  <a:pt x="1207837" y="1146778"/>
                  <a:pt x="1364247" y="1447567"/>
                </a:cubicBezTo>
                <a:cubicBezTo>
                  <a:pt x="1520658" y="1748356"/>
                  <a:pt x="1695784" y="2242988"/>
                  <a:pt x="1749258" y="2353946"/>
                </a:cubicBezTo>
                <a:cubicBezTo>
                  <a:pt x="1802732" y="2464904"/>
                  <a:pt x="1653005" y="2049147"/>
                  <a:pt x="1685089" y="2113315"/>
                </a:cubicBezTo>
                <a:cubicBezTo>
                  <a:pt x="1717173" y="2177484"/>
                  <a:pt x="1919037" y="2685483"/>
                  <a:pt x="1941763" y="2738957"/>
                </a:cubicBezTo>
                <a:cubicBezTo>
                  <a:pt x="1964489" y="2792431"/>
                  <a:pt x="1837489" y="2708210"/>
                  <a:pt x="1821447" y="2434157"/>
                </a:cubicBezTo>
                <a:cubicBezTo>
                  <a:pt x="1805405" y="2160104"/>
                  <a:pt x="1841500" y="1124051"/>
                  <a:pt x="1845510" y="1094641"/>
                </a:cubicBezTo>
                <a:cubicBezTo>
                  <a:pt x="1849520" y="1065231"/>
                  <a:pt x="1896310" y="2178820"/>
                  <a:pt x="1845510" y="2257694"/>
                </a:cubicBezTo>
                <a:cubicBezTo>
                  <a:pt x="1794710" y="2336568"/>
                  <a:pt x="1730541" y="1904767"/>
                  <a:pt x="1540710" y="1567883"/>
                </a:cubicBezTo>
                <a:cubicBezTo>
                  <a:pt x="1350879" y="1230999"/>
                  <a:pt x="816142" y="415526"/>
                  <a:pt x="706521" y="236389"/>
                </a:cubicBezTo>
                <a:cubicBezTo>
                  <a:pt x="596900" y="57252"/>
                  <a:pt x="1008647" y="530494"/>
                  <a:pt x="882984" y="493062"/>
                </a:cubicBezTo>
                <a:cubicBezTo>
                  <a:pt x="757321" y="455630"/>
                  <a:pt x="-26069" y="-48359"/>
                  <a:pt x="668" y="377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8" name="フリーフォーム 1157">
            <a:extLst>
              <a:ext uri="{FF2B5EF4-FFF2-40B4-BE49-F238E27FC236}">
                <a16:creationId xmlns:a16="http://schemas.microsoft.com/office/drawing/2014/main" id="{7C8F0ABC-6598-5B59-5CF7-AB339DF1038E}"/>
              </a:ext>
            </a:extLst>
          </p:cNvPr>
          <p:cNvSpPr/>
          <p:nvPr/>
        </p:nvSpPr>
        <p:spPr>
          <a:xfrm>
            <a:off x="5670814" y="1606828"/>
            <a:ext cx="1957237" cy="2171864"/>
          </a:xfrm>
          <a:custGeom>
            <a:avLst/>
            <a:gdLst>
              <a:gd name="connsiteX0" fmla="*/ 70 w 1957237"/>
              <a:gd name="connsiteY0" fmla="*/ 45509 h 2171864"/>
              <a:gd name="connsiteX1" fmla="*/ 882386 w 1957237"/>
              <a:gd name="connsiteY1" fmla="*/ 286140 h 2171864"/>
              <a:gd name="connsiteX2" fmla="*/ 1275418 w 1957237"/>
              <a:gd name="connsiteY2" fmla="*/ 679172 h 2171864"/>
              <a:gd name="connsiteX3" fmla="*/ 1307502 w 1957237"/>
              <a:gd name="connsiteY3" fmla="*/ 574898 h 2171864"/>
              <a:gd name="connsiteX4" fmla="*/ 1652407 w 1957237"/>
              <a:gd name="connsiteY4" fmla="*/ 1016056 h 2171864"/>
              <a:gd name="connsiteX5" fmla="*/ 1732618 w 1957237"/>
              <a:gd name="connsiteY5" fmla="*/ 1441172 h 2171864"/>
              <a:gd name="connsiteX6" fmla="*/ 1957207 w 1957237"/>
              <a:gd name="connsiteY6" fmla="*/ 2171088 h 2171864"/>
              <a:gd name="connsiteX7" fmla="*/ 1716575 w 1957237"/>
              <a:gd name="connsiteY7" fmla="*/ 1561488 h 2171864"/>
              <a:gd name="connsiteX8" fmla="*/ 1588239 w 1957237"/>
              <a:gd name="connsiteY8" fmla="*/ 631046 h 2171864"/>
              <a:gd name="connsiteX9" fmla="*/ 978639 w 1957237"/>
              <a:gd name="connsiteY9" fmla="*/ 149783 h 2171864"/>
              <a:gd name="connsiteX10" fmla="*/ 794154 w 1957237"/>
              <a:gd name="connsiteY10" fmla="*/ 45509 h 2171864"/>
              <a:gd name="connsiteX11" fmla="*/ 1724597 w 1957237"/>
              <a:gd name="connsiteY11" fmla="*/ 823551 h 2171864"/>
              <a:gd name="connsiteX12" fmla="*/ 930512 w 1957237"/>
              <a:gd name="connsiteY12" fmla="*/ 310204 h 2171864"/>
              <a:gd name="connsiteX13" fmla="*/ 70 w 1957237"/>
              <a:gd name="connsiteY13" fmla="*/ 45509 h 217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7237" h="2171864">
                <a:moveTo>
                  <a:pt x="70" y="45509"/>
                </a:moveTo>
                <a:cubicBezTo>
                  <a:pt x="-7951" y="41498"/>
                  <a:pt x="669828" y="180530"/>
                  <a:pt x="882386" y="286140"/>
                </a:cubicBezTo>
                <a:cubicBezTo>
                  <a:pt x="1094944" y="391750"/>
                  <a:pt x="1204565" y="631046"/>
                  <a:pt x="1275418" y="679172"/>
                </a:cubicBezTo>
                <a:cubicBezTo>
                  <a:pt x="1346271" y="727298"/>
                  <a:pt x="1244671" y="518751"/>
                  <a:pt x="1307502" y="574898"/>
                </a:cubicBezTo>
                <a:cubicBezTo>
                  <a:pt x="1370334" y="631045"/>
                  <a:pt x="1581554" y="871677"/>
                  <a:pt x="1652407" y="1016056"/>
                </a:cubicBezTo>
                <a:cubicBezTo>
                  <a:pt x="1723260" y="1160435"/>
                  <a:pt x="1681818" y="1248667"/>
                  <a:pt x="1732618" y="1441172"/>
                </a:cubicBezTo>
                <a:cubicBezTo>
                  <a:pt x="1783418" y="1633677"/>
                  <a:pt x="1959881" y="2151035"/>
                  <a:pt x="1957207" y="2171088"/>
                </a:cubicBezTo>
                <a:cubicBezTo>
                  <a:pt x="1954533" y="2191141"/>
                  <a:pt x="1778070" y="1818162"/>
                  <a:pt x="1716575" y="1561488"/>
                </a:cubicBezTo>
                <a:cubicBezTo>
                  <a:pt x="1655080" y="1304814"/>
                  <a:pt x="1711228" y="866330"/>
                  <a:pt x="1588239" y="631046"/>
                </a:cubicBezTo>
                <a:cubicBezTo>
                  <a:pt x="1465250" y="395762"/>
                  <a:pt x="1110986" y="247372"/>
                  <a:pt x="978639" y="149783"/>
                </a:cubicBezTo>
                <a:cubicBezTo>
                  <a:pt x="846292" y="52194"/>
                  <a:pt x="669828" y="-66786"/>
                  <a:pt x="794154" y="45509"/>
                </a:cubicBezTo>
                <a:cubicBezTo>
                  <a:pt x="918480" y="157804"/>
                  <a:pt x="1701871" y="779435"/>
                  <a:pt x="1724597" y="823551"/>
                </a:cubicBezTo>
                <a:cubicBezTo>
                  <a:pt x="1747323" y="867667"/>
                  <a:pt x="1211249" y="437204"/>
                  <a:pt x="930512" y="310204"/>
                </a:cubicBezTo>
                <a:cubicBezTo>
                  <a:pt x="649775" y="183204"/>
                  <a:pt x="8091" y="49520"/>
                  <a:pt x="70" y="4550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9" name="フリーフォーム 1158">
            <a:extLst>
              <a:ext uri="{FF2B5EF4-FFF2-40B4-BE49-F238E27FC236}">
                <a16:creationId xmlns:a16="http://schemas.microsoft.com/office/drawing/2014/main" id="{B06D8072-0743-B96A-E224-9ADCF2AAB065}"/>
              </a:ext>
            </a:extLst>
          </p:cNvPr>
          <p:cNvSpPr/>
          <p:nvPr/>
        </p:nvSpPr>
        <p:spPr>
          <a:xfrm>
            <a:off x="4969520" y="6435597"/>
            <a:ext cx="1825548" cy="1021483"/>
          </a:xfrm>
          <a:custGeom>
            <a:avLst/>
            <a:gdLst>
              <a:gd name="connsiteX0" fmla="*/ 35617 w 1825548"/>
              <a:gd name="connsiteY0" fmla="*/ 454487 h 1021483"/>
              <a:gd name="connsiteX1" fmla="*/ 75722 w 1825548"/>
              <a:gd name="connsiteY1" fmla="*/ 502614 h 1021483"/>
              <a:gd name="connsiteX2" fmla="*/ 452712 w 1825548"/>
              <a:gd name="connsiteY2" fmla="*/ 775329 h 1021483"/>
              <a:gd name="connsiteX3" fmla="*/ 1086375 w 1825548"/>
              <a:gd name="connsiteY3" fmla="*/ 606887 h 1021483"/>
              <a:gd name="connsiteX4" fmla="*/ 845743 w 1825548"/>
              <a:gd name="connsiteY4" fmla="*/ 815435 h 1021483"/>
              <a:gd name="connsiteX5" fmla="*/ 1784206 w 1825548"/>
              <a:gd name="connsiteY5" fmla="*/ 13329 h 1021483"/>
              <a:gd name="connsiteX6" fmla="*/ 1591701 w 1825548"/>
              <a:gd name="connsiteY6" fmla="*/ 358235 h 1021483"/>
              <a:gd name="connsiteX7" fmla="*/ 982101 w 1825548"/>
              <a:gd name="connsiteY7" fmla="*/ 927729 h 1021483"/>
              <a:gd name="connsiteX8" fmla="*/ 484796 w 1825548"/>
              <a:gd name="connsiteY8" fmla="*/ 975856 h 1021483"/>
              <a:gd name="connsiteX9" fmla="*/ 35617 w 1825548"/>
              <a:gd name="connsiteY9" fmla="*/ 454487 h 102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548" h="1021483">
                <a:moveTo>
                  <a:pt x="35617" y="454487"/>
                </a:moveTo>
                <a:cubicBezTo>
                  <a:pt x="-32562" y="375613"/>
                  <a:pt x="6206" y="449140"/>
                  <a:pt x="75722" y="502614"/>
                </a:cubicBezTo>
                <a:cubicBezTo>
                  <a:pt x="145238" y="556088"/>
                  <a:pt x="284270" y="757950"/>
                  <a:pt x="452712" y="775329"/>
                </a:cubicBezTo>
                <a:cubicBezTo>
                  <a:pt x="621154" y="792708"/>
                  <a:pt x="1020870" y="600203"/>
                  <a:pt x="1086375" y="606887"/>
                </a:cubicBezTo>
                <a:cubicBezTo>
                  <a:pt x="1151880" y="613571"/>
                  <a:pt x="845743" y="815435"/>
                  <a:pt x="845743" y="815435"/>
                </a:cubicBezTo>
                <a:cubicBezTo>
                  <a:pt x="962048" y="716509"/>
                  <a:pt x="1659880" y="89529"/>
                  <a:pt x="1784206" y="13329"/>
                </a:cubicBezTo>
                <a:cubicBezTo>
                  <a:pt x="1908532" y="-62871"/>
                  <a:pt x="1725385" y="205835"/>
                  <a:pt x="1591701" y="358235"/>
                </a:cubicBezTo>
                <a:cubicBezTo>
                  <a:pt x="1458017" y="510635"/>
                  <a:pt x="1166585" y="824792"/>
                  <a:pt x="982101" y="927729"/>
                </a:cubicBezTo>
                <a:cubicBezTo>
                  <a:pt x="797617" y="1030666"/>
                  <a:pt x="641206" y="1052056"/>
                  <a:pt x="484796" y="975856"/>
                </a:cubicBezTo>
                <a:cubicBezTo>
                  <a:pt x="328386" y="899656"/>
                  <a:pt x="103796" y="533361"/>
                  <a:pt x="35617" y="454487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0" name="フリーフォーム 1159">
            <a:extLst>
              <a:ext uri="{FF2B5EF4-FFF2-40B4-BE49-F238E27FC236}">
                <a16:creationId xmlns:a16="http://schemas.microsoft.com/office/drawing/2014/main" id="{9BD7044C-BC42-EFF9-B53B-D04A220EBF51}"/>
              </a:ext>
            </a:extLst>
          </p:cNvPr>
          <p:cNvSpPr/>
          <p:nvPr/>
        </p:nvSpPr>
        <p:spPr>
          <a:xfrm>
            <a:off x="5558819" y="4387463"/>
            <a:ext cx="234743" cy="441723"/>
          </a:xfrm>
          <a:custGeom>
            <a:avLst/>
            <a:gdLst>
              <a:gd name="connsiteX0" fmla="*/ 232381 w 234743"/>
              <a:gd name="connsiteY0" fmla="*/ 53 h 441723"/>
              <a:gd name="connsiteX1" fmla="*/ 120086 w 234743"/>
              <a:gd name="connsiteY1" fmla="*/ 272769 h 441723"/>
              <a:gd name="connsiteX2" fmla="*/ 31855 w 234743"/>
              <a:gd name="connsiteY2" fmla="*/ 441211 h 441723"/>
              <a:gd name="connsiteX3" fmla="*/ 47897 w 234743"/>
              <a:gd name="connsiteY3" fmla="*/ 320895 h 441723"/>
              <a:gd name="connsiteX4" fmla="*/ 47897 w 234743"/>
              <a:gd name="connsiteY4" fmla="*/ 200579 h 441723"/>
              <a:gd name="connsiteX5" fmla="*/ 7792 w 234743"/>
              <a:gd name="connsiteY5" fmla="*/ 248705 h 441723"/>
              <a:gd name="connsiteX6" fmla="*/ 232381 w 234743"/>
              <a:gd name="connsiteY6" fmla="*/ 53 h 44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743" h="441723">
                <a:moveTo>
                  <a:pt x="232381" y="53"/>
                </a:moveTo>
                <a:cubicBezTo>
                  <a:pt x="251097" y="4064"/>
                  <a:pt x="153507" y="199243"/>
                  <a:pt x="120086" y="272769"/>
                </a:cubicBezTo>
                <a:cubicBezTo>
                  <a:pt x="86665" y="346295"/>
                  <a:pt x="43886" y="433190"/>
                  <a:pt x="31855" y="441211"/>
                </a:cubicBezTo>
                <a:cubicBezTo>
                  <a:pt x="19823" y="449232"/>
                  <a:pt x="45223" y="361000"/>
                  <a:pt x="47897" y="320895"/>
                </a:cubicBezTo>
                <a:cubicBezTo>
                  <a:pt x="50571" y="280790"/>
                  <a:pt x="47897" y="200579"/>
                  <a:pt x="47897" y="200579"/>
                </a:cubicBezTo>
                <a:cubicBezTo>
                  <a:pt x="41213" y="188547"/>
                  <a:pt x="-21618" y="278115"/>
                  <a:pt x="7792" y="248705"/>
                </a:cubicBezTo>
                <a:cubicBezTo>
                  <a:pt x="37202" y="219295"/>
                  <a:pt x="213665" y="-3958"/>
                  <a:pt x="232381" y="53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1" name="フリーフォーム 1160">
            <a:extLst>
              <a:ext uri="{FF2B5EF4-FFF2-40B4-BE49-F238E27FC236}">
                <a16:creationId xmlns:a16="http://schemas.microsoft.com/office/drawing/2014/main" id="{D6985546-C96B-51B1-FA32-BF34787C2F86}"/>
              </a:ext>
            </a:extLst>
          </p:cNvPr>
          <p:cNvSpPr/>
          <p:nvPr/>
        </p:nvSpPr>
        <p:spPr>
          <a:xfrm>
            <a:off x="6445557" y="4146878"/>
            <a:ext cx="805642" cy="770415"/>
          </a:xfrm>
          <a:custGeom>
            <a:avLst/>
            <a:gdLst>
              <a:gd name="connsiteX0" fmla="*/ 653075 w 805642"/>
              <a:gd name="connsiteY0" fmla="*/ 6 h 770415"/>
              <a:gd name="connsiteX1" fmla="*/ 805475 w 805642"/>
              <a:gd name="connsiteY1" fmla="*/ 288764 h 770415"/>
              <a:gd name="connsiteX2" fmla="*/ 620990 w 805642"/>
              <a:gd name="connsiteY2" fmla="*/ 521375 h 770415"/>
              <a:gd name="connsiteX3" fmla="*/ 629011 w 805642"/>
              <a:gd name="connsiteY3" fmla="*/ 633669 h 770415"/>
              <a:gd name="connsiteX4" fmla="*/ 404422 w 805642"/>
              <a:gd name="connsiteY4" fmla="*/ 641690 h 770415"/>
              <a:gd name="connsiteX5" fmla="*/ 556822 w 805642"/>
              <a:gd name="connsiteY5" fmla="*/ 673775 h 770415"/>
              <a:gd name="connsiteX6" fmla="*/ 3369 w 805642"/>
              <a:gd name="connsiteY6" fmla="*/ 770027 h 770415"/>
              <a:gd name="connsiteX7" fmla="*/ 324211 w 805642"/>
              <a:gd name="connsiteY7" fmla="*/ 633669 h 770415"/>
              <a:gd name="connsiteX8" fmla="*/ 316190 w 805642"/>
              <a:gd name="connsiteY8" fmla="*/ 585543 h 770415"/>
              <a:gd name="connsiteX9" fmla="*/ 677138 w 805642"/>
              <a:gd name="connsiteY9" fmla="*/ 497311 h 770415"/>
              <a:gd name="connsiteX10" fmla="*/ 596927 w 805642"/>
              <a:gd name="connsiteY10" fmla="*/ 160427 h 770415"/>
              <a:gd name="connsiteX11" fmla="*/ 604948 w 805642"/>
              <a:gd name="connsiteY11" fmla="*/ 296785 h 770415"/>
              <a:gd name="connsiteX12" fmla="*/ 653075 w 805642"/>
              <a:gd name="connsiteY12" fmla="*/ 6 h 77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5642" h="770415">
                <a:moveTo>
                  <a:pt x="653075" y="6"/>
                </a:moveTo>
                <a:cubicBezTo>
                  <a:pt x="686496" y="-1331"/>
                  <a:pt x="810822" y="201869"/>
                  <a:pt x="805475" y="288764"/>
                </a:cubicBezTo>
                <a:cubicBezTo>
                  <a:pt x="800128" y="375659"/>
                  <a:pt x="650401" y="463891"/>
                  <a:pt x="620990" y="521375"/>
                </a:cubicBezTo>
                <a:cubicBezTo>
                  <a:pt x="591579" y="578859"/>
                  <a:pt x="665106" y="613616"/>
                  <a:pt x="629011" y="633669"/>
                </a:cubicBezTo>
                <a:cubicBezTo>
                  <a:pt x="592916" y="653722"/>
                  <a:pt x="416453" y="635006"/>
                  <a:pt x="404422" y="641690"/>
                </a:cubicBezTo>
                <a:cubicBezTo>
                  <a:pt x="392391" y="648374"/>
                  <a:pt x="623664" y="652385"/>
                  <a:pt x="556822" y="673775"/>
                </a:cubicBezTo>
                <a:cubicBezTo>
                  <a:pt x="489980" y="695165"/>
                  <a:pt x="42138" y="776711"/>
                  <a:pt x="3369" y="770027"/>
                </a:cubicBezTo>
                <a:cubicBezTo>
                  <a:pt x="-35400" y="763343"/>
                  <a:pt x="272074" y="664416"/>
                  <a:pt x="324211" y="633669"/>
                </a:cubicBezTo>
                <a:cubicBezTo>
                  <a:pt x="376348" y="602922"/>
                  <a:pt x="257369" y="608269"/>
                  <a:pt x="316190" y="585543"/>
                </a:cubicBezTo>
                <a:cubicBezTo>
                  <a:pt x="375011" y="562817"/>
                  <a:pt x="630348" y="568164"/>
                  <a:pt x="677138" y="497311"/>
                </a:cubicBezTo>
                <a:cubicBezTo>
                  <a:pt x="723928" y="426458"/>
                  <a:pt x="608959" y="193848"/>
                  <a:pt x="596927" y="160427"/>
                </a:cubicBezTo>
                <a:cubicBezTo>
                  <a:pt x="584895" y="127006"/>
                  <a:pt x="594253" y="322185"/>
                  <a:pt x="604948" y="296785"/>
                </a:cubicBezTo>
                <a:cubicBezTo>
                  <a:pt x="615643" y="271385"/>
                  <a:pt x="619654" y="1343"/>
                  <a:pt x="653075" y="6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2" name="フリーフォーム 1161">
            <a:extLst>
              <a:ext uri="{FF2B5EF4-FFF2-40B4-BE49-F238E27FC236}">
                <a16:creationId xmlns:a16="http://schemas.microsoft.com/office/drawing/2014/main" id="{CB18DD4B-B19F-0673-0882-3BCDF28350CE}"/>
              </a:ext>
            </a:extLst>
          </p:cNvPr>
          <p:cNvSpPr/>
          <p:nvPr/>
        </p:nvSpPr>
        <p:spPr>
          <a:xfrm>
            <a:off x="5093128" y="4523172"/>
            <a:ext cx="457661" cy="434617"/>
          </a:xfrm>
          <a:custGeom>
            <a:avLst/>
            <a:gdLst>
              <a:gd name="connsiteX0" fmla="*/ 457440 w 457661"/>
              <a:gd name="connsiteY0" fmla="*/ 702 h 434617"/>
              <a:gd name="connsiteX1" fmla="*/ 385251 w 457661"/>
              <a:gd name="connsiteY1" fmla="*/ 193207 h 434617"/>
              <a:gd name="connsiteX2" fmla="*/ 136598 w 457661"/>
              <a:gd name="connsiteY2" fmla="*/ 353628 h 434617"/>
              <a:gd name="connsiteX3" fmla="*/ 297019 w 457661"/>
              <a:gd name="connsiteY3" fmla="*/ 281439 h 434617"/>
              <a:gd name="connsiteX4" fmla="*/ 240 w 457661"/>
              <a:gd name="connsiteY4" fmla="*/ 433839 h 434617"/>
              <a:gd name="connsiteX5" fmla="*/ 248893 w 457661"/>
              <a:gd name="connsiteY5" fmla="*/ 337586 h 434617"/>
              <a:gd name="connsiteX6" fmla="*/ 369209 w 457661"/>
              <a:gd name="connsiteY6" fmla="*/ 265396 h 434617"/>
              <a:gd name="connsiteX7" fmla="*/ 457440 w 457661"/>
              <a:gd name="connsiteY7" fmla="*/ 702 h 43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61" h="434617">
                <a:moveTo>
                  <a:pt x="457440" y="702"/>
                </a:moveTo>
                <a:cubicBezTo>
                  <a:pt x="460114" y="-11329"/>
                  <a:pt x="438725" y="134386"/>
                  <a:pt x="385251" y="193207"/>
                </a:cubicBezTo>
                <a:cubicBezTo>
                  <a:pt x="331777" y="252028"/>
                  <a:pt x="151303" y="338923"/>
                  <a:pt x="136598" y="353628"/>
                </a:cubicBezTo>
                <a:cubicBezTo>
                  <a:pt x="121893" y="368333"/>
                  <a:pt x="319745" y="268071"/>
                  <a:pt x="297019" y="281439"/>
                </a:cubicBezTo>
                <a:cubicBezTo>
                  <a:pt x="274293" y="294807"/>
                  <a:pt x="8261" y="424481"/>
                  <a:pt x="240" y="433839"/>
                </a:cubicBezTo>
                <a:cubicBezTo>
                  <a:pt x="-7781" y="443197"/>
                  <a:pt x="187398" y="365660"/>
                  <a:pt x="248893" y="337586"/>
                </a:cubicBezTo>
                <a:cubicBezTo>
                  <a:pt x="310388" y="309512"/>
                  <a:pt x="335788" y="317533"/>
                  <a:pt x="369209" y="265396"/>
                </a:cubicBezTo>
                <a:cubicBezTo>
                  <a:pt x="402630" y="213259"/>
                  <a:pt x="454766" y="12733"/>
                  <a:pt x="457440" y="70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3" name="フリーフォーム 1162">
            <a:extLst>
              <a:ext uri="{FF2B5EF4-FFF2-40B4-BE49-F238E27FC236}">
                <a16:creationId xmlns:a16="http://schemas.microsoft.com/office/drawing/2014/main" id="{CD3459EF-E346-D197-F3E4-3538A2917AEB}"/>
              </a:ext>
            </a:extLst>
          </p:cNvPr>
          <p:cNvSpPr/>
          <p:nvPr/>
        </p:nvSpPr>
        <p:spPr>
          <a:xfrm>
            <a:off x="4371250" y="3662230"/>
            <a:ext cx="569742" cy="605074"/>
          </a:xfrm>
          <a:custGeom>
            <a:avLst/>
            <a:gdLst>
              <a:gd name="connsiteX0" fmla="*/ 569718 w 569742"/>
              <a:gd name="connsiteY0" fmla="*/ 3391 h 605074"/>
              <a:gd name="connsiteX1" fmla="*/ 264918 w 569742"/>
              <a:gd name="connsiteY1" fmla="*/ 396423 h 605074"/>
              <a:gd name="connsiteX2" fmla="*/ 224 w 569742"/>
              <a:gd name="connsiteY2" fmla="*/ 604970 h 605074"/>
              <a:gd name="connsiteX3" fmla="*/ 216792 w 569742"/>
              <a:gd name="connsiteY3" fmla="*/ 372359 h 605074"/>
              <a:gd name="connsiteX4" fmla="*/ 88455 w 569742"/>
              <a:gd name="connsiteY4" fmla="*/ 139749 h 605074"/>
              <a:gd name="connsiteX5" fmla="*/ 264918 w 569742"/>
              <a:gd name="connsiteY5" fmla="*/ 236002 h 605074"/>
              <a:gd name="connsiteX6" fmla="*/ 136582 w 569742"/>
              <a:gd name="connsiteY6" fmla="*/ 19433 h 605074"/>
              <a:gd name="connsiteX7" fmla="*/ 248876 w 569742"/>
              <a:gd name="connsiteY7" fmla="*/ 195896 h 605074"/>
              <a:gd name="connsiteX8" fmla="*/ 569718 w 569742"/>
              <a:gd name="connsiteY8" fmla="*/ 3391 h 6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742" h="605074">
                <a:moveTo>
                  <a:pt x="569718" y="3391"/>
                </a:moveTo>
                <a:cubicBezTo>
                  <a:pt x="572392" y="36812"/>
                  <a:pt x="359834" y="296160"/>
                  <a:pt x="264918" y="396423"/>
                </a:cubicBezTo>
                <a:cubicBezTo>
                  <a:pt x="170002" y="496686"/>
                  <a:pt x="8245" y="608981"/>
                  <a:pt x="224" y="604970"/>
                </a:cubicBezTo>
                <a:cubicBezTo>
                  <a:pt x="-7797" y="600959"/>
                  <a:pt x="202087" y="449896"/>
                  <a:pt x="216792" y="372359"/>
                </a:cubicBezTo>
                <a:cubicBezTo>
                  <a:pt x="231497" y="294822"/>
                  <a:pt x="80434" y="162475"/>
                  <a:pt x="88455" y="139749"/>
                </a:cubicBezTo>
                <a:cubicBezTo>
                  <a:pt x="96476" y="117023"/>
                  <a:pt x="256897" y="256055"/>
                  <a:pt x="264918" y="236002"/>
                </a:cubicBezTo>
                <a:cubicBezTo>
                  <a:pt x="272939" y="215949"/>
                  <a:pt x="139256" y="26117"/>
                  <a:pt x="136582" y="19433"/>
                </a:cubicBezTo>
                <a:cubicBezTo>
                  <a:pt x="133908" y="12749"/>
                  <a:pt x="179360" y="197233"/>
                  <a:pt x="248876" y="195896"/>
                </a:cubicBezTo>
                <a:cubicBezTo>
                  <a:pt x="318392" y="194559"/>
                  <a:pt x="567044" y="-30030"/>
                  <a:pt x="569718" y="3391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4" name="フリーフォーム 1163">
            <a:extLst>
              <a:ext uri="{FF2B5EF4-FFF2-40B4-BE49-F238E27FC236}">
                <a16:creationId xmlns:a16="http://schemas.microsoft.com/office/drawing/2014/main" id="{8CCF4BC5-925B-3202-92FA-EB3C6823208D}"/>
              </a:ext>
            </a:extLst>
          </p:cNvPr>
          <p:cNvSpPr/>
          <p:nvPr/>
        </p:nvSpPr>
        <p:spPr>
          <a:xfrm>
            <a:off x="3965682" y="4809964"/>
            <a:ext cx="591463" cy="1689845"/>
          </a:xfrm>
          <a:custGeom>
            <a:avLst/>
            <a:gdLst>
              <a:gd name="connsiteX0" fmla="*/ 197244 w 591463"/>
              <a:gd name="connsiteY0" fmla="*/ 2668 h 1689845"/>
              <a:gd name="connsiteX1" fmla="*/ 317560 w 591463"/>
              <a:gd name="connsiteY1" fmla="*/ 732583 h 1689845"/>
              <a:gd name="connsiteX2" fmla="*/ 245371 w 591463"/>
              <a:gd name="connsiteY2" fmla="*/ 676436 h 1689845"/>
              <a:gd name="connsiteX3" fmla="*/ 582255 w 591463"/>
              <a:gd name="connsiteY3" fmla="*/ 1646983 h 1689845"/>
              <a:gd name="connsiteX4" fmla="*/ 453918 w 591463"/>
              <a:gd name="connsiteY4" fmla="*/ 1382289 h 1689845"/>
              <a:gd name="connsiteX5" fmla="*/ 12760 w 591463"/>
              <a:gd name="connsiteY5" fmla="*/ 171110 h 1689845"/>
              <a:gd name="connsiteX6" fmla="*/ 125055 w 591463"/>
              <a:gd name="connsiteY6" fmla="*/ 475910 h 1689845"/>
              <a:gd name="connsiteX7" fmla="*/ 197244 w 591463"/>
              <a:gd name="connsiteY7" fmla="*/ 2668 h 168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463" h="1689845">
                <a:moveTo>
                  <a:pt x="197244" y="2668"/>
                </a:moveTo>
                <a:cubicBezTo>
                  <a:pt x="229328" y="45447"/>
                  <a:pt x="309539" y="620289"/>
                  <a:pt x="317560" y="732583"/>
                </a:cubicBezTo>
                <a:cubicBezTo>
                  <a:pt x="325581" y="844877"/>
                  <a:pt x="201255" y="524036"/>
                  <a:pt x="245371" y="676436"/>
                </a:cubicBezTo>
                <a:cubicBezTo>
                  <a:pt x="289487" y="828836"/>
                  <a:pt x="547497" y="1529341"/>
                  <a:pt x="582255" y="1646983"/>
                </a:cubicBezTo>
                <a:cubicBezTo>
                  <a:pt x="617013" y="1764625"/>
                  <a:pt x="548834" y="1628268"/>
                  <a:pt x="453918" y="1382289"/>
                </a:cubicBezTo>
                <a:cubicBezTo>
                  <a:pt x="359002" y="1136310"/>
                  <a:pt x="67570" y="322173"/>
                  <a:pt x="12760" y="171110"/>
                </a:cubicBezTo>
                <a:cubicBezTo>
                  <a:pt x="-42050" y="20047"/>
                  <a:pt x="95645" y="506657"/>
                  <a:pt x="125055" y="475910"/>
                </a:cubicBezTo>
                <a:cubicBezTo>
                  <a:pt x="154465" y="445163"/>
                  <a:pt x="165160" y="-40111"/>
                  <a:pt x="197244" y="266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5" name="フリーフォーム 1164">
            <a:extLst>
              <a:ext uri="{FF2B5EF4-FFF2-40B4-BE49-F238E27FC236}">
                <a16:creationId xmlns:a16="http://schemas.microsoft.com/office/drawing/2014/main" id="{0AAAE13A-60FE-46CB-7B3A-B821B2EDC289}"/>
              </a:ext>
            </a:extLst>
          </p:cNvPr>
          <p:cNvSpPr/>
          <p:nvPr/>
        </p:nvSpPr>
        <p:spPr>
          <a:xfrm>
            <a:off x="6777382" y="3753351"/>
            <a:ext cx="936335" cy="1989727"/>
          </a:xfrm>
          <a:custGeom>
            <a:avLst/>
            <a:gdLst>
              <a:gd name="connsiteX0" fmla="*/ 425523 w 936335"/>
              <a:gd name="connsiteY0" fmla="*/ 502 h 1989727"/>
              <a:gd name="connsiteX1" fmla="*/ 505734 w 936335"/>
              <a:gd name="connsiteY1" fmla="*/ 842712 h 1989727"/>
              <a:gd name="connsiteX2" fmla="*/ 497713 w 936335"/>
              <a:gd name="connsiteY2" fmla="*/ 1179596 h 1989727"/>
              <a:gd name="connsiteX3" fmla="*/ 407 w 936335"/>
              <a:gd name="connsiteY3" fmla="*/ 1572628 h 1989727"/>
              <a:gd name="connsiteX4" fmla="*/ 409481 w 936335"/>
              <a:gd name="connsiteY4" fmla="*/ 1348038 h 1989727"/>
              <a:gd name="connsiteX5" fmla="*/ 216976 w 936335"/>
              <a:gd name="connsiteY5" fmla="*/ 1556586 h 1989727"/>
              <a:gd name="connsiteX6" fmla="*/ 329271 w 936335"/>
              <a:gd name="connsiteY6" fmla="*/ 1989723 h 1989727"/>
              <a:gd name="connsiteX7" fmla="*/ 393439 w 936335"/>
              <a:gd name="connsiteY7" fmla="*/ 1564607 h 1989727"/>
              <a:gd name="connsiteX8" fmla="*/ 810534 w 936335"/>
              <a:gd name="connsiteY8" fmla="*/ 1219702 h 1989727"/>
              <a:gd name="connsiteX9" fmla="*/ 690218 w 936335"/>
              <a:gd name="connsiteY9" fmla="*/ 650207 h 1989727"/>
              <a:gd name="connsiteX10" fmla="*/ 930850 w 936335"/>
              <a:gd name="connsiteY10" fmla="*/ 971049 h 1989727"/>
              <a:gd name="connsiteX11" fmla="*/ 425523 w 936335"/>
              <a:gd name="connsiteY11" fmla="*/ 502 h 198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6335" h="1989727">
                <a:moveTo>
                  <a:pt x="425523" y="502"/>
                </a:moveTo>
                <a:cubicBezTo>
                  <a:pt x="354670" y="-20887"/>
                  <a:pt x="493702" y="646196"/>
                  <a:pt x="505734" y="842712"/>
                </a:cubicBezTo>
                <a:cubicBezTo>
                  <a:pt x="517766" y="1039228"/>
                  <a:pt x="581934" y="1057943"/>
                  <a:pt x="497713" y="1179596"/>
                </a:cubicBezTo>
                <a:cubicBezTo>
                  <a:pt x="413492" y="1301249"/>
                  <a:pt x="15112" y="1544554"/>
                  <a:pt x="407" y="1572628"/>
                </a:cubicBezTo>
                <a:cubicBezTo>
                  <a:pt x="-14298" y="1600702"/>
                  <a:pt x="373386" y="1350712"/>
                  <a:pt x="409481" y="1348038"/>
                </a:cubicBezTo>
                <a:cubicBezTo>
                  <a:pt x="445576" y="1345364"/>
                  <a:pt x="230344" y="1449639"/>
                  <a:pt x="216976" y="1556586"/>
                </a:cubicBezTo>
                <a:cubicBezTo>
                  <a:pt x="203608" y="1663533"/>
                  <a:pt x="299861" y="1988386"/>
                  <a:pt x="329271" y="1989723"/>
                </a:cubicBezTo>
                <a:cubicBezTo>
                  <a:pt x="358681" y="1991060"/>
                  <a:pt x="313228" y="1692944"/>
                  <a:pt x="393439" y="1564607"/>
                </a:cubicBezTo>
                <a:cubicBezTo>
                  <a:pt x="473650" y="1436270"/>
                  <a:pt x="761071" y="1372102"/>
                  <a:pt x="810534" y="1219702"/>
                </a:cubicBezTo>
                <a:cubicBezTo>
                  <a:pt x="859997" y="1067302"/>
                  <a:pt x="670165" y="691649"/>
                  <a:pt x="690218" y="650207"/>
                </a:cubicBezTo>
                <a:cubicBezTo>
                  <a:pt x="710271" y="608765"/>
                  <a:pt x="977640" y="1076660"/>
                  <a:pt x="930850" y="971049"/>
                </a:cubicBezTo>
                <a:cubicBezTo>
                  <a:pt x="884060" y="865438"/>
                  <a:pt x="496376" y="21891"/>
                  <a:pt x="425523" y="5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6" name="フリーフォーム 1165">
            <a:extLst>
              <a:ext uri="{FF2B5EF4-FFF2-40B4-BE49-F238E27FC236}">
                <a16:creationId xmlns:a16="http://schemas.microsoft.com/office/drawing/2014/main" id="{E924450B-624E-D123-AC42-42131CF2D64C}"/>
              </a:ext>
            </a:extLst>
          </p:cNvPr>
          <p:cNvSpPr/>
          <p:nvPr/>
        </p:nvSpPr>
        <p:spPr>
          <a:xfrm>
            <a:off x="4619869" y="5172986"/>
            <a:ext cx="489602" cy="901667"/>
          </a:xfrm>
          <a:custGeom>
            <a:avLst/>
            <a:gdLst>
              <a:gd name="connsiteX0" fmla="*/ 257 w 489602"/>
              <a:gd name="connsiteY0" fmla="*/ 593 h 901667"/>
              <a:gd name="connsiteX1" fmla="*/ 216826 w 489602"/>
              <a:gd name="connsiteY1" fmla="*/ 265288 h 901667"/>
              <a:gd name="connsiteX2" fmla="*/ 256931 w 489602"/>
              <a:gd name="connsiteY2" fmla="*/ 618214 h 901667"/>
              <a:gd name="connsiteX3" fmla="*/ 272973 w 489602"/>
              <a:gd name="connsiteY3" fmla="*/ 562067 h 901667"/>
              <a:gd name="connsiteX4" fmla="*/ 369226 w 489602"/>
              <a:gd name="connsiteY4" fmla="*/ 818740 h 901667"/>
              <a:gd name="connsiteX5" fmla="*/ 489542 w 489602"/>
              <a:gd name="connsiteY5" fmla="*/ 898951 h 901667"/>
              <a:gd name="connsiteX6" fmla="*/ 353184 w 489602"/>
              <a:gd name="connsiteY6" fmla="*/ 738530 h 901667"/>
              <a:gd name="connsiteX7" fmla="*/ 264952 w 489602"/>
              <a:gd name="connsiteY7" fmla="*/ 337477 h 901667"/>
              <a:gd name="connsiteX8" fmla="*/ 257 w 489602"/>
              <a:gd name="connsiteY8" fmla="*/ 593 h 90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602" h="901667">
                <a:moveTo>
                  <a:pt x="257" y="593"/>
                </a:moveTo>
                <a:cubicBezTo>
                  <a:pt x="-7764" y="-11439"/>
                  <a:pt x="174047" y="162351"/>
                  <a:pt x="216826" y="265288"/>
                </a:cubicBezTo>
                <a:cubicBezTo>
                  <a:pt x="259605" y="368225"/>
                  <a:pt x="247573" y="568751"/>
                  <a:pt x="256931" y="618214"/>
                </a:cubicBezTo>
                <a:cubicBezTo>
                  <a:pt x="266289" y="667677"/>
                  <a:pt x="254257" y="528646"/>
                  <a:pt x="272973" y="562067"/>
                </a:cubicBezTo>
                <a:cubicBezTo>
                  <a:pt x="291689" y="595488"/>
                  <a:pt x="333131" y="762593"/>
                  <a:pt x="369226" y="818740"/>
                </a:cubicBezTo>
                <a:cubicBezTo>
                  <a:pt x="405321" y="874887"/>
                  <a:pt x="492216" y="912319"/>
                  <a:pt x="489542" y="898951"/>
                </a:cubicBezTo>
                <a:cubicBezTo>
                  <a:pt x="486868" y="885583"/>
                  <a:pt x="390616" y="832109"/>
                  <a:pt x="353184" y="738530"/>
                </a:cubicBezTo>
                <a:cubicBezTo>
                  <a:pt x="315752" y="644951"/>
                  <a:pt x="323773" y="456456"/>
                  <a:pt x="264952" y="337477"/>
                </a:cubicBezTo>
                <a:cubicBezTo>
                  <a:pt x="206131" y="218498"/>
                  <a:pt x="8278" y="12625"/>
                  <a:pt x="257" y="59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7" name="フリーフォーム 1166">
            <a:extLst>
              <a:ext uri="{FF2B5EF4-FFF2-40B4-BE49-F238E27FC236}">
                <a16:creationId xmlns:a16="http://schemas.microsoft.com/office/drawing/2014/main" id="{6ADFA701-D897-DBA0-2B2E-25D01B2F4747}"/>
              </a:ext>
            </a:extLst>
          </p:cNvPr>
          <p:cNvSpPr/>
          <p:nvPr/>
        </p:nvSpPr>
        <p:spPr>
          <a:xfrm>
            <a:off x="5069305" y="6304503"/>
            <a:ext cx="1162773" cy="192550"/>
          </a:xfrm>
          <a:custGeom>
            <a:avLst/>
            <a:gdLst>
              <a:gd name="connsiteX0" fmla="*/ 0 w 1162773"/>
              <a:gd name="connsiteY0" fmla="*/ 192550 h 192550"/>
              <a:gd name="connsiteX1" fmla="*/ 497306 w 1162773"/>
              <a:gd name="connsiteY1" fmla="*/ 168486 h 192550"/>
              <a:gd name="connsiteX2" fmla="*/ 336884 w 1162773"/>
              <a:gd name="connsiteY2" fmla="*/ 184529 h 192550"/>
              <a:gd name="connsiteX3" fmla="*/ 1155032 w 1162773"/>
              <a:gd name="connsiteY3" fmla="*/ 80255 h 192550"/>
              <a:gd name="connsiteX4" fmla="*/ 721895 w 1162773"/>
              <a:gd name="connsiteY4" fmla="*/ 128381 h 192550"/>
              <a:gd name="connsiteX5" fmla="*/ 280737 w 1162773"/>
              <a:gd name="connsiteY5" fmla="*/ 44 h 192550"/>
              <a:gd name="connsiteX6" fmla="*/ 537411 w 1162773"/>
              <a:gd name="connsiteY6" fmla="*/ 144423 h 192550"/>
              <a:gd name="connsiteX7" fmla="*/ 368969 w 1162773"/>
              <a:gd name="connsiteY7" fmla="*/ 160465 h 192550"/>
              <a:gd name="connsiteX8" fmla="*/ 0 w 1162773"/>
              <a:gd name="connsiteY8" fmla="*/ 192550 h 1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773" h="192550">
                <a:moveTo>
                  <a:pt x="0" y="192550"/>
                </a:moveTo>
                <a:lnTo>
                  <a:pt x="497306" y="168486"/>
                </a:lnTo>
                <a:cubicBezTo>
                  <a:pt x="553453" y="167149"/>
                  <a:pt x="336884" y="184529"/>
                  <a:pt x="336884" y="184529"/>
                </a:cubicBezTo>
                <a:lnTo>
                  <a:pt x="1155032" y="80255"/>
                </a:lnTo>
                <a:cubicBezTo>
                  <a:pt x="1219200" y="70897"/>
                  <a:pt x="867611" y="141749"/>
                  <a:pt x="721895" y="128381"/>
                </a:cubicBezTo>
                <a:cubicBezTo>
                  <a:pt x="576179" y="115013"/>
                  <a:pt x="311484" y="-2630"/>
                  <a:pt x="280737" y="44"/>
                </a:cubicBezTo>
                <a:cubicBezTo>
                  <a:pt x="249990" y="2718"/>
                  <a:pt x="522706" y="117686"/>
                  <a:pt x="537411" y="144423"/>
                </a:cubicBezTo>
                <a:cubicBezTo>
                  <a:pt x="552116" y="171160"/>
                  <a:pt x="368969" y="160465"/>
                  <a:pt x="368969" y="160465"/>
                </a:cubicBezTo>
                <a:lnTo>
                  <a:pt x="0" y="19255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8" name="フリーフォーム 1167">
            <a:extLst>
              <a:ext uri="{FF2B5EF4-FFF2-40B4-BE49-F238E27FC236}">
                <a16:creationId xmlns:a16="http://schemas.microsoft.com/office/drawing/2014/main" id="{405E9E21-E380-61CA-0F77-340126F104FC}"/>
              </a:ext>
            </a:extLst>
          </p:cNvPr>
          <p:cNvSpPr/>
          <p:nvPr/>
        </p:nvSpPr>
        <p:spPr>
          <a:xfrm>
            <a:off x="5053110" y="6625389"/>
            <a:ext cx="944938" cy="348155"/>
          </a:xfrm>
          <a:custGeom>
            <a:avLst/>
            <a:gdLst>
              <a:gd name="connsiteX0" fmla="*/ 842364 w 944938"/>
              <a:gd name="connsiteY0" fmla="*/ 0 h 348155"/>
              <a:gd name="connsiteX1" fmla="*/ 521522 w 944938"/>
              <a:gd name="connsiteY1" fmla="*/ 176464 h 348155"/>
              <a:gd name="connsiteX2" fmla="*/ 264848 w 944938"/>
              <a:gd name="connsiteY2" fmla="*/ 152400 h 348155"/>
              <a:gd name="connsiteX3" fmla="*/ 200679 w 944938"/>
              <a:gd name="connsiteY3" fmla="*/ 152400 h 348155"/>
              <a:gd name="connsiteX4" fmla="*/ 393185 w 944938"/>
              <a:gd name="connsiteY4" fmla="*/ 208548 h 348155"/>
              <a:gd name="connsiteX5" fmla="*/ 96406 w 944938"/>
              <a:gd name="connsiteY5" fmla="*/ 304800 h 348155"/>
              <a:gd name="connsiteX6" fmla="*/ 938616 w 944938"/>
              <a:gd name="connsiteY6" fmla="*/ 344906 h 348155"/>
              <a:gd name="connsiteX7" fmla="*/ 457353 w 944938"/>
              <a:gd name="connsiteY7" fmla="*/ 224590 h 348155"/>
              <a:gd name="connsiteX8" fmla="*/ 153 w 944938"/>
              <a:gd name="connsiteY8" fmla="*/ 24064 h 348155"/>
              <a:gd name="connsiteX9" fmla="*/ 505479 w 944938"/>
              <a:gd name="connsiteY9" fmla="*/ 176464 h 348155"/>
              <a:gd name="connsiteX10" fmla="*/ 842364 w 944938"/>
              <a:gd name="connsiteY10" fmla="*/ 0 h 34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4938" h="348155">
                <a:moveTo>
                  <a:pt x="842364" y="0"/>
                </a:moveTo>
                <a:cubicBezTo>
                  <a:pt x="845038" y="0"/>
                  <a:pt x="617775" y="151064"/>
                  <a:pt x="521522" y="176464"/>
                </a:cubicBezTo>
                <a:cubicBezTo>
                  <a:pt x="425269" y="201864"/>
                  <a:pt x="318322" y="156411"/>
                  <a:pt x="264848" y="152400"/>
                </a:cubicBezTo>
                <a:cubicBezTo>
                  <a:pt x="211374" y="148389"/>
                  <a:pt x="179289" y="143042"/>
                  <a:pt x="200679" y="152400"/>
                </a:cubicBezTo>
                <a:cubicBezTo>
                  <a:pt x="222069" y="161758"/>
                  <a:pt x="410564" y="183148"/>
                  <a:pt x="393185" y="208548"/>
                </a:cubicBezTo>
                <a:cubicBezTo>
                  <a:pt x="375806" y="233948"/>
                  <a:pt x="5501" y="282074"/>
                  <a:pt x="96406" y="304800"/>
                </a:cubicBezTo>
                <a:cubicBezTo>
                  <a:pt x="187311" y="327526"/>
                  <a:pt x="878458" y="358274"/>
                  <a:pt x="938616" y="344906"/>
                </a:cubicBezTo>
                <a:cubicBezTo>
                  <a:pt x="998774" y="331538"/>
                  <a:pt x="613763" y="278064"/>
                  <a:pt x="457353" y="224590"/>
                </a:cubicBezTo>
                <a:cubicBezTo>
                  <a:pt x="300943" y="171116"/>
                  <a:pt x="-7868" y="32085"/>
                  <a:pt x="153" y="24064"/>
                </a:cubicBezTo>
                <a:cubicBezTo>
                  <a:pt x="8174" y="16043"/>
                  <a:pt x="367784" y="175127"/>
                  <a:pt x="505479" y="176464"/>
                </a:cubicBezTo>
                <a:cubicBezTo>
                  <a:pt x="643174" y="177801"/>
                  <a:pt x="839690" y="0"/>
                  <a:pt x="842364" y="0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9" name="フリーフォーム 1168">
            <a:extLst>
              <a:ext uri="{FF2B5EF4-FFF2-40B4-BE49-F238E27FC236}">
                <a16:creationId xmlns:a16="http://schemas.microsoft.com/office/drawing/2014/main" id="{67A881B0-0EC7-9CC0-87D9-703E10F73E09}"/>
              </a:ext>
            </a:extLst>
          </p:cNvPr>
          <p:cNvSpPr/>
          <p:nvPr/>
        </p:nvSpPr>
        <p:spPr>
          <a:xfrm>
            <a:off x="4684043" y="5132983"/>
            <a:ext cx="277476" cy="265974"/>
          </a:xfrm>
          <a:custGeom>
            <a:avLst/>
            <a:gdLst>
              <a:gd name="connsiteX0" fmla="*/ 252 w 277476"/>
              <a:gd name="connsiteY0" fmla="*/ 491 h 265974"/>
              <a:gd name="connsiteX1" fmla="*/ 216820 w 277476"/>
              <a:gd name="connsiteY1" fmla="*/ 128828 h 265974"/>
              <a:gd name="connsiteX2" fmla="*/ 232862 w 277476"/>
              <a:gd name="connsiteY2" fmla="*/ 265185 h 265974"/>
              <a:gd name="connsiteX3" fmla="*/ 264946 w 277476"/>
              <a:gd name="connsiteY3" fmla="*/ 176954 h 265974"/>
              <a:gd name="connsiteX4" fmla="*/ 252 w 277476"/>
              <a:gd name="connsiteY4" fmla="*/ 491 h 26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476" h="265974">
                <a:moveTo>
                  <a:pt x="252" y="491"/>
                </a:moveTo>
                <a:cubicBezTo>
                  <a:pt x="-7769" y="-7530"/>
                  <a:pt x="178052" y="84712"/>
                  <a:pt x="216820" y="128828"/>
                </a:cubicBezTo>
                <a:cubicBezTo>
                  <a:pt x="255588" y="172944"/>
                  <a:pt x="224841" y="257164"/>
                  <a:pt x="232862" y="265185"/>
                </a:cubicBezTo>
                <a:cubicBezTo>
                  <a:pt x="240883" y="273206"/>
                  <a:pt x="303714" y="218396"/>
                  <a:pt x="264946" y="176954"/>
                </a:cubicBezTo>
                <a:cubicBezTo>
                  <a:pt x="226178" y="135512"/>
                  <a:pt x="8273" y="8512"/>
                  <a:pt x="252" y="491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0" name="フリーフォーム 1169">
            <a:extLst>
              <a:ext uri="{FF2B5EF4-FFF2-40B4-BE49-F238E27FC236}">
                <a16:creationId xmlns:a16="http://schemas.microsoft.com/office/drawing/2014/main" id="{288B8C28-AFF3-24BC-1D59-565B8BFE3EE0}"/>
              </a:ext>
            </a:extLst>
          </p:cNvPr>
          <p:cNvSpPr/>
          <p:nvPr/>
        </p:nvSpPr>
        <p:spPr>
          <a:xfrm>
            <a:off x="6592402" y="5413700"/>
            <a:ext cx="201438" cy="353663"/>
          </a:xfrm>
          <a:custGeom>
            <a:avLst/>
            <a:gdLst>
              <a:gd name="connsiteX0" fmla="*/ 201430 w 201438"/>
              <a:gd name="connsiteY0" fmla="*/ 511 h 353663"/>
              <a:gd name="connsiteX1" fmla="*/ 24966 w 201438"/>
              <a:gd name="connsiteY1" fmla="*/ 201037 h 353663"/>
              <a:gd name="connsiteX2" fmla="*/ 81114 w 201438"/>
              <a:gd name="connsiteY2" fmla="*/ 353437 h 353663"/>
              <a:gd name="connsiteX3" fmla="*/ 16945 w 201438"/>
              <a:gd name="connsiteY3" fmla="*/ 233121 h 353663"/>
              <a:gd name="connsiteX4" fmla="*/ 16945 w 201438"/>
              <a:gd name="connsiteY4" fmla="*/ 144889 h 353663"/>
              <a:gd name="connsiteX5" fmla="*/ 201430 w 201438"/>
              <a:gd name="connsiteY5" fmla="*/ 511 h 35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438" h="353663">
                <a:moveTo>
                  <a:pt x="201430" y="511"/>
                </a:moveTo>
                <a:cubicBezTo>
                  <a:pt x="202767" y="9869"/>
                  <a:pt x="45019" y="142216"/>
                  <a:pt x="24966" y="201037"/>
                </a:cubicBezTo>
                <a:cubicBezTo>
                  <a:pt x="4913" y="259858"/>
                  <a:pt x="82451" y="348090"/>
                  <a:pt x="81114" y="353437"/>
                </a:cubicBezTo>
                <a:cubicBezTo>
                  <a:pt x="79777" y="358784"/>
                  <a:pt x="27640" y="267879"/>
                  <a:pt x="16945" y="233121"/>
                </a:cubicBezTo>
                <a:cubicBezTo>
                  <a:pt x="6250" y="198363"/>
                  <a:pt x="-15139" y="176973"/>
                  <a:pt x="16945" y="144889"/>
                </a:cubicBezTo>
                <a:cubicBezTo>
                  <a:pt x="49029" y="112805"/>
                  <a:pt x="200093" y="-8847"/>
                  <a:pt x="201430" y="511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1" name="フリーフォーム 1170">
            <a:extLst>
              <a:ext uri="{FF2B5EF4-FFF2-40B4-BE49-F238E27FC236}">
                <a16:creationId xmlns:a16="http://schemas.microsoft.com/office/drawing/2014/main" id="{050D7CFB-CED0-56C2-4611-0AA667246695}"/>
              </a:ext>
            </a:extLst>
          </p:cNvPr>
          <p:cNvSpPr/>
          <p:nvPr/>
        </p:nvSpPr>
        <p:spPr>
          <a:xfrm>
            <a:off x="6110925" y="4082607"/>
            <a:ext cx="226153" cy="625481"/>
          </a:xfrm>
          <a:custGeom>
            <a:avLst/>
            <a:gdLst>
              <a:gd name="connsiteX0" fmla="*/ 225707 w 226153"/>
              <a:gd name="connsiteY0" fmla="*/ 109 h 625481"/>
              <a:gd name="connsiteX1" fmla="*/ 65286 w 226153"/>
              <a:gd name="connsiteY1" fmla="*/ 288867 h 625481"/>
              <a:gd name="connsiteX2" fmla="*/ 49243 w 226153"/>
              <a:gd name="connsiteY2" fmla="*/ 617730 h 625481"/>
              <a:gd name="connsiteX3" fmla="*/ 41222 w 226153"/>
              <a:gd name="connsiteY3" fmla="*/ 505435 h 625481"/>
              <a:gd name="connsiteX4" fmla="*/ 9138 w 226153"/>
              <a:gd name="connsiteY4" fmla="*/ 320951 h 625481"/>
              <a:gd name="connsiteX5" fmla="*/ 225707 w 226153"/>
              <a:gd name="connsiteY5" fmla="*/ 109 h 62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153" h="625481">
                <a:moveTo>
                  <a:pt x="225707" y="109"/>
                </a:moveTo>
                <a:cubicBezTo>
                  <a:pt x="235065" y="-5238"/>
                  <a:pt x="94697" y="185930"/>
                  <a:pt x="65286" y="288867"/>
                </a:cubicBezTo>
                <a:cubicBezTo>
                  <a:pt x="35875" y="391804"/>
                  <a:pt x="53254" y="581636"/>
                  <a:pt x="49243" y="617730"/>
                </a:cubicBezTo>
                <a:cubicBezTo>
                  <a:pt x="45232" y="653824"/>
                  <a:pt x="47906" y="554898"/>
                  <a:pt x="41222" y="505435"/>
                </a:cubicBezTo>
                <a:cubicBezTo>
                  <a:pt x="34538" y="455972"/>
                  <a:pt x="-21609" y="399825"/>
                  <a:pt x="9138" y="320951"/>
                </a:cubicBezTo>
                <a:cubicBezTo>
                  <a:pt x="39885" y="242077"/>
                  <a:pt x="216349" y="5456"/>
                  <a:pt x="225707" y="10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2" name="フリーフォーム 1171">
            <a:extLst>
              <a:ext uri="{FF2B5EF4-FFF2-40B4-BE49-F238E27FC236}">
                <a16:creationId xmlns:a16="http://schemas.microsoft.com/office/drawing/2014/main" id="{930883E2-3623-A5D1-FC36-ED37854E3049}"/>
              </a:ext>
            </a:extLst>
          </p:cNvPr>
          <p:cNvSpPr/>
          <p:nvPr/>
        </p:nvSpPr>
        <p:spPr>
          <a:xfrm>
            <a:off x="6139374" y="4114303"/>
            <a:ext cx="334115" cy="937583"/>
          </a:xfrm>
          <a:custGeom>
            <a:avLst/>
            <a:gdLst>
              <a:gd name="connsiteX0" fmla="*/ 333615 w 334115"/>
              <a:gd name="connsiteY0" fmla="*/ 497 h 937583"/>
              <a:gd name="connsiteX1" fmla="*/ 92984 w 334115"/>
              <a:gd name="connsiteY1" fmla="*/ 233108 h 937583"/>
              <a:gd name="connsiteX2" fmla="*/ 68921 w 334115"/>
              <a:gd name="connsiteY2" fmla="*/ 473739 h 937583"/>
              <a:gd name="connsiteX3" fmla="*/ 20794 w 334115"/>
              <a:gd name="connsiteY3" fmla="*/ 353423 h 937583"/>
              <a:gd name="connsiteX4" fmla="*/ 173194 w 334115"/>
              <a:gd name="connsiteY4" fmla="*/ 922918 h 937583"/>
              <a:gd name="connsiteX5" fmla="*/ 133089 w 334115"/>
              <a:gd name="connsiteY5" fmla="*/ 778539 h 937583"/>
              <a:gd name="connsiteX6" fmla="*/ 301531 w 334115"/>
              <a:gd name="connsiteY6" fmla="*/ 882813 h 937583"/>
              <a:gd name="connsiteX7" fmla="*/ 149131 w 334115"/>
              <a:gd name="connsiteY7" fmla="*/ 770518 h 937583"/>
              <a:gd name="connsiteX8" fmla="*/ 36837 w 334115"/>
              <a:gd name="connsiteY8" fmla="*/ 610097 h 937583"/>
              <a:gd name="connsiteX9" fmla="*/ 20794 w 334115"/>
              <a:gd name="connsiteY9" fmla="*/ 297276 h 937583"/>
              <a:gd name="connsiteX10" fmla="*/ 333615 w 334115"/>
              <a:gd name="connsiteY10" fmla="*/ 497 h 93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115" h="937583">
                <a:moveTo>
                  <a:pt x="333615" y="497"/>
                </a:moveTo>
                <a:cubicBezTo>
                  <a:pt x="345647" y="-10198"/>
                  <a:pt x="137100" y="154234"/>
                  <a:pt x="92984" y="233108"/>
                </a:cubicBezTo>
                <a:cubicBezTo>
                  <a:pt x="48868" y="311982"/>
                  <a:pt x="80953" y="453687"/>
                  <a:pt x="68921" y="473739"/>
                </a:cubicBezTo>
                <a:cubicBezTo>
                  <a:pt x="56889" y="493791"/>
                  <a:pt x="3415" y="278560"/>
                  <a:pt x="20794" y="353423"/>
                </a:cubicBezTo>
                <a:cubicBezTo>
                  <a:pt x="38173" y="428286"/>
                  <a:pt x="154478" y="852065"/>
                  <a:pt x="173194" y="922918"/>
                </a:cubicBezTo>
                <a:cubicBezTo>
                  <a:pt x="191910" y="993771"/>
                  <a:pt x="111699" y="785223"/>
                  <a:pt x="133089" y="778539"/>
                </a:cubicBezTo>
                <a:cubicBezTo>
                  <a:pt x="154478" y="771855"/>
                  <a:pt x="298857" y="884150"/>
                  <a:pt x="301531" y="882813"/>
                </a:cubicBezTo>
                <a:cubicBezTo>
                  <a:pt x="304205" y="881476"/>
                  <a:pt x="193247" y="815971"/>
                  <a:pt x="149131" y="770518"/>
                </a:cubicBezTo>
                <a:cubicBezTo>
                  <a:pt x="105015" y="725065"/>
                  <a:pt x="58226" y="688971"/>
                  <a:pt x="36837" y="610097"/>
                </a:cubicBezTo>
                <a:cubicBezTo>
                  <a:pt x="15448" y="531223"/>
                  <a:pt x="-24658" y="393529"/>
                  <a:pt x="20794" y="297276"/>
                </a:cubicBezTo>
                <a:cubicBezTo>
                  <a:pt x="66246" y="201023"/>
                  <a:pt x="321583" y="11192"/>
                  <a:pt x="333615" y="49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3" name="フリーフォーム 1172">
            <a:extLst>
              <a:ext uri="{FF2B5EF4-FFF2-40B4-BE49-F238E27FC236}">
                <a16:creationId xmlns:a16="http://schemas.microsoft.com/office/drawing/2014/main" id="{5CB65656-3823-B73B-548E-9948B46B3346}"/>
              </a:ext>
            </a:extLst>
          </p:cNvPr>
          <p:cNvSpPr/>
          <p:nvPr/>
        </p:nvSpPr>
        <p:spPr>
          <a:xfrm>
            <a:off x="5481925" y="4258124"/>
            <a:ext cx="796203" cy="90880"/>
          </a:xfrm>
          <a:custGeom>
            <a:avLst/>
            <a:gdLst>
              <a:gd name="connsiteX0" fmla="*/ 28538 w 796203"/>
              <a:gd name="connsiteY0" fmla="*/ 89287 h 90880"/>
              <a:gd name="connsiteX1" fmla="*/ 501780 w 796203"/>
              <a:gd name="connsiteY1" fmla="*/ 9076 h 90880"/>
              <a:gd name="connsiteX2" fmla="*/ 790538 w 796203"/>
              <a:gd name="connsiteY2" fmla="*/ 81265 h 90880"/>
              <a:gd name="connsiteX3" fmla="*/ 678243 w 796203"/>
              <a:gd name="connsiteY3" fmla="*/ 25118 h 90880"/>
              <a:gd name="connsiteX4" fmla="*/ 493759 w 796203"/>
              <a:gd name="connsiteY4" fmla="*/ 1055 h 90880"/>
              <a:gd name="connsiteX5" fmla="*/ 100728 w 796203"/>
              <a:gd name="connsiteY5" fmla="*/ 57202 h 90880"/>
              <a:gd name="connsiteX6" fmla="*/ 28538 w 796203"/>
              <a:gd name="connsiteY6" fmla="*/ 89287 h 9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203" h="90880">
                <a:moveTo>
                  <a:pt x="28538" y="89287"/>
                </a:moveTo>
                <a:cubicBezTo>
                  <a:pt x="95380" y="81266"/>
                  <a:pt x="374780" y="10413"/>
                  <a:pt x="501780" y="9076"/>
                </a:cubicBezTo>
                <a:cubicBezTo>
                  <a:pt x="628780" y="7739"/>
                  <a:pt x="761128" y="78591"/>
                  <a:pt x="790538" y="81265"/>
                </a:cubicBezTo>
                <a:cubicBezTo>
                  <a:pt x="819948" y="83939"/>
                  <a:pt x="727706" y="38486"/>
                  <a:pt x="678243" y="25118"/>
                </a:cubicBezTo>
                <a:cubicBezTo>
                  <a:pt x="628780" y="11750"/>
                  <a:pt x="590012" y="-4292"/>
                  <a:pt x="493759" y="1055"/>
                </a:cubicBezTo>
                <a:cubicBezTo>
                  <a:pt x="397507" y="6402"/>
                  <a:pt x="178265" y="41160"/>
                  <a:pt x="100728" y="57202"/>
                </a:cubicBezTo>
                <a:cubicBezTo>
                  <a:pt x="23191" y="73244"/>
                  <a:pt x="-38304" y="97308"/>
                  <a:pt x="28538" y="8928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4" name="フリーフォーム 1173">
            <a:extLst>
              <a:ext uri="{FF2B5EF4-FFF2-40B4-BE49-F238E27FC236}">
                <a16:creationId xmlns:a16="http://schemas.microsoft.com/office/drawing/2014/main" id="{C2A64FF4-2726-F84A-6B66-88A91EEF7E0D}"/>
              </a:ext>
            </a:extLst>
          </p:cNvPr>
          <p:cNvSpPr/>
          <p:nvPr/>
        </p:nvSpPr>
        <p:spPr>
          <a:xfrm>
            <a:off x="5526247" y="4323347"/>
            <a:ext cx="690069" cy="104375"/>
          </a:xfrm>
          <a:custGeom>
            <a:avLst/>
            <a:gdLst>
              <a:gd name="connsiteX0" fmla="*/ 258 w 690069"/>
              <a:gd name="connsiteY0" fmla="*/ 104274 h 104375"/>
              <a:gd name="connsiteX1" fmla="*/ 433395 w 690069"/>
              <a:gd name="connsiteY1" fmla="*/ 48127 h 104375"/>
              <a:gd name="connsiteX2" fmla="*/ 690069 w 690069"/>
              <a:gd name="connsiteY2" fmla="*/ 56148 h 104375"/>
              <a:gd name="connsiteX3" fmla="*/ 537669 w 690069"/>
              <a:gd name="connsiteY3" fmla="*/ 32085 h 104375"/>
              <a:gd name="connsiteX4" fmla="*/ 369227 w 690069"/>
              <a:gd name="connsiteY4" fmla="*/ 0 h 104375"/>
              <a:gd name="connsiteX5" fmla="*/ 369227 w 690069"/>
              <a:gd name="connsiteY5" fmla="*/ 32085 h 104375"/>
              <a:gd name="connsiteX6" fmla="*/ 258 w 690069"/>
              <a:gd name="connsiteY6" fmla="*/ 104274 h 10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069" h="104375">
                <a:moveTo>
                  <a:pt x="258" y="104274"/>
                </a:moveTo>
                <a:cubicBezTo>
                  <a:pt x="10953" y="106948"/>
                  <a:pt x="318427" y="56148"/>
                  <a:pt x="433395" y="48127"/>
                </a:cubicBezTo>
                <a:cubicBezTo>
                  <a:pt x="548363" y="40106"/>
                  <a:pt x="672690" y="58822"/>
                  <a:pt x="690069" y="56148"/>
                </a:cubicBezTo>
                <a:lnTo>
                  <a:pt x="537669" y="32085"/>
                </a:lnTo>
                <a:cubicBezTo>
                  <a:pt x="484195" y="22727"/>
                  <a:pt x="369227" y="0"/>
                  <a:pt x="369227" y="0"/>
                </a:cubicBezTo>
                <a:cubicBezTo>
                  <a:pt x="341153" y="0"/>
                  <a:pt x="424038" y="16043"/>
                  <a:pt x="369227" y="32085"/>
                </a:cubicBezTo>
                <a:cubicBezTo>
                  <a:pt x="314417" y="48127"/>
                  <a:pt x="-10437" y="101600"/>
                  <a:pt x="258" y="1042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5" name="フリーフォーム 1174">
            <a:extLst>
              <a:ext uri="{FF2B5EF4-FFF2-40B4-BE49-F238E27FC236}">
                <a16:creationId xmlns:a16="http://schemas.microsoft.com/office/drawing/2014/main" id="{F3B476E0-E223-3226-6C9B-DC5BBE147178}"/>
              </a:ext>
            </a:extLst>
          </p:cNvPr>
          <p:cNvSpPr/>
          <p:nvPr/>
        </p:nvSpPr>
        <p:spPr>
          <a:xfrm>
            <a:off x="4795172" y="4626956"/>
            <a:ext cx="532231" cy="264934"/>
          </a:xfrm>
          <a:custGeom>
            <a:avLst/>
            <a:gdLst>
              <a:gd name="connsiteX0" fmla="*/ 1417 w 532231"/>
              <a:gd name="connsiteY0" fmla="*/ 9212 h 264934"/>
              <a:gd name="connsiteX1" fmla="*/ 522786 w 532231"/>
              <a:gd name="connsiteY1" fmla="*/ 33276 h 264934"/>
              <a:gd name="connsiteX2" fmla="*/ 346323 w 532231"/>
              <a:gd name="connsiteY2" fmla="*/ 81402 h 264934"/>
              <a:gd name="connsiteX3" fmla="*/ 458617 w 532231"/>
              <a:gd name="connsiteY3" fmla="*/ 137549 h 264934"/>
              <a:gd name="connsiteX4" fmla="*/ 242049 w 532231"/>
              <a:gd name="connsiteY4" fmla="*/ 257865 h 264934"/>
              <a:gd name="connsiteX5" fmla="*/ 250070 w 532231"/>
              <a:gd name="connsiteY5" fmla="*/ 249844 h 264934"/>
              <a:gd name="connsiteX6" fmla="*/ 466639 w 532231"/>
              <a:gd name="connsiteY6" fmla="*/ 241823 h 264934"/>
              <a:gd name="connsiteX7" fmla="*/ 370386 w 532231"/>
              <a:gd name="connsiteY7" fmla="*/ 193697 h 264934"/>
              <a:gd name="connsiteX8" fmla="*/ 1417 w 532231"/>
              <a:gd name="connsiteY8" fmla="*/ 9212 h 26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231" h="264934">
                <a:moveTo>
                  <a:pt x="1417" y="9212"/>
                </a:moveTo>
                <a:cubicBezTo>
                  <a:pt x="26817" y="-17525"/>
                  <a:pt x="465302" y="21244"/>
                  <a:pt x="522786" y="33276"/>
                </a:cubicBezTo>
                <a:cubicBezTo>
                  <a:pt x="580270" y="45308"/>
                  <a:pt x="357018" y="64023"/>
                  <a:pt x="346323" y="81402"/>
                </a:cubicBezTo>
                <a:cubicBezTo>
                  <a:pt x="335628" y="98781"/>
                  <a:pt x="475996" y="108139"/>
                  <a:pt x="458617" y="137549"/>
                </a:cubicBezTo>
                <a:cubicBezTo>
                  <a:pt x="441238" y="166959"/>
                  <a:pt x="276807" y="239149"/>
                  <a:pt x="242049" y="257865"/>
                </a:cubicBezTo>
                <a:cubicBezTo>
                  <a:pt x="207291" y="276581"/>
                  <a:pt x="212638" y="252518"/>
                  <a:pt x="250070" y="249844"/>
                </a:cubicBezTo>
                <a:cubicBezTo>
                  <a:pt x="287502" y="247170"/>
                  <a:pt x="446587" y="251181"/>
                  <a:pt x="466639" y="241823"/>
                </a:cubicBezTo>
                <a:cubicBezTo>
                  <a:pt x="486691" y="232465"/>
                  <a:pt x="441239" y="232465"/>
                  <a:pt x="370386" y="193697"/>
                </a:cubicBezTo>
                <a:cubicBezTo>
                  <a:pt x="299533" y="154929"/>
                  <a:pt x="-23983" y="35949"/>
                  <a:pt x="1417" y="9212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6" name="フリーフォーム 1175">
            <a:extLst>
              <a:ext uri="{FF2B5EF4-FFF2-40B4-BE49-F238E27FC236}">
                <a16:creationId xmlns:a16="http://schemas.microsoft.com/office/drawing/2014/main" id="{B66696D5-66BE-E296-ED8D-5B59274AEE05}"/>
              </a:ext>
            </a:extLst>
          </p:cNvPr>
          <p:cNvSpPr/>
          <p:nvPr/>
        </p:nvSpPr>
        <p:spPr>
          <a:xfrm>
            <a:off x="6448917" y="4483529"/>
            <a:ext cx="651063" cy="361562"/>
          </a:xfrm>
          <a:custGeom>
            <a:avLst/>
            <a:gdLst>
              <a:gd name="connsiteX0" fmla="*/ 649715 w 651063"/>
              <a:gd name="connsiteY0" fmla="*/ 239 h 361562"/>
              <a:gd name="connsiteX1" fmla="*/ 368978 w 651063"/>
              <a:gd name="connsiteY1" fmla="*/ 120555 h 361562"/>
              <a:gd name="connsiteX2" fmla="*/ 56157 w 651063"/>
              <a:gd name="connsiteY2" fmla="*/ 240871 h 361562"/>
              <a:gd name="connsiteX3" fmla="*/ 224599 w 651063"/>
              <a:gd name="connsiteY3" fmla="*/ 208787 h 361562"/>
              <a:gd name="connsiteX4" fmla="*/ 9 w 651063"/>
              <a:gd name="connsiteY4" fmla="*/ 361187 h 361562"/>
              <a:gd name="connsiteX5" fmla="*/ 216578 w 651063"/>
              <a:gd name="connsiteY5" fmla="*/ 248892 h 361562"/>
              <a:gd name="connsiteX6" fmla="*/ 465230 w 651063"/>
              <a:gd name="connsiteY6" fmla="*/ 152639 h 361562"/>
              <a:gd name="connsiteX7" fmla="*/ 649715 w 651063"/>
              <a:gd name="connsiteY7" fmla="*/ 239 h 36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063" h="361562">
                <a:moveTo>
                  <a:pt x="649715" y="239"/>
                </a:moveTo>
                <a:cubicBezTo>
                  <a:pt x="633673" y="-5108"/>
                  <a:pt x="467904" y="80450"/>
                  <a:pt x="368978" y="120555"/>
                </a:cubicBezTo>
                <a:cubicBezTo>
                  <a:pt x="270052" y="160660"/>
                  <a:pt x="80220" y="226166"/>
                  <a:pt x="56157" y="240871"/>
                </a:cubicBezTo>
                <a:cubicBezTo>
                  <a:pt x="32094" y="255576"/>
                  <a:pt x="233957" y="188734"/>
                  <a:pt x="224599" y="208787"/>
                </a:cubicBezTo>
                <a:cubicBezTo>
                  <a:pt x="215241" y="228840"/>
                  <a:pt x="1346" y="354503"/>
                  <a:pt x="9" y="361187"/>
                </a:cubicBezTo>
                <a:cubicBezTo>
                  <a:pt x="-1328" y="367871"/>
                  <a:pt x="139041" y="283650"/>
                  <a:pt x="216578" y="248892"/>
                </a:cubicBezTo>
                <a:cubicBezTo>
                  <a:pt x="294115" y="214134"/>
                  <a:pt x="395714" y="188734"/>
                  <a:pt x="465230" y="152639"/>
                </a:cubicBezTo>
                <a:cubicBezTo>
                  <a:pt x="534746" y="116544"/>
                  <a:pt x="665757" y="5586"/>
                  <a:pt x="649715" y="23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7" name="フリーフォーム 1176">
            <a:extLst>
              <a:ext uri="{FF2B5EF4-FFF2-40B4-BE49-F238E27FC236}">
                <a16:creationId xmlns:a16="http://schemas.microsoft.com/office/drawing/2014/main" id="{BD9F54DA-84A9-D5EC-6C7C-80EBCFB79AF0}"/>
              </a:ext>
            </a:extLst>
          </p:cNvPr>
          <p:cNvSpPr/>
          <p:nvPr/>
        </p:nvSpPr>
        <p:spPr>
          <a:xfrm>
            <a:off x="5823014" y="5750891"/>
            <a:ext cx="1099189" cy="416205"/>
          </a:xfrm>
          <a:custGeom>
            <a:avLst/>
            <a:gdLst>
              <a:gd name="connsiteX0" fmla="*/ 256944 w 1099189"/>
              <a:gd name="connsiteY0" fmla="*/ 88435 h 416205"/>
              <a:gd name="connsiteX1" fmla="*/ 513618 w 1099189"/>
              <a:gd name="connsiteY1" fmla="*/ 144583 h 416205"/>
              <a:gd name="connsiteX2" fmla="*/ 577786 w 1099189"/>
              <a:gd name="connsiteY2" fmla="*/ 96456 h 416205"/>
              <a:gd name="connsiteX3" fmla="*/ 625912 w 1099189"/>
              <a:gd name="connsiteY3" fmla="*/ 200730 h 416205"/>
              <a:gd name="connsiteX4" fmla="*/ 746228 w 1099189"/>
              <a:gd name="connsiteY4" fmla="*/ 192709 h 416205"/>
              <a:gd name="connsiteX5" fmla="*/ 1099154 w 1099189"/>
              <a:gd name="connsiteY5" fmla="*/ 204 h 416205"/>
              <a:gd name="connsiteX6" fmla="*/ 770291 w 1099189"/>
              <a:gd name="connsiteY6" fmla="*/ 152604 h 416205"/>
              <a:gd name="connsiteX7" fmla="*/ 192775 w 1099189"/>
              <a:gd name="connsiteY7" fmla="*/ 409277 h 416205"/>
              <a:gd name="connsiteX8" fmla="*/ 497575 w 1099189"/>
              <a:gd name="connsiteY8" fmla="*/ 321046 h 416205"/>
              <a:gd name="connsiteX9" fmla="*/ 270 w 1099189"/>
              <a:gd name="connsiteY9" fmla="*/ 88435 h 416205"/>
              <a:gd name="connsiteX10" fmla="*/ 425386 w 1099189"/>
              <a:gd name="connsiteY10" fmla="*/ 240835 h 416205"/>
              <a:gd name="connsiteX11" fmla="*/ 256944 w 1099189"/>
              <a:gd name="connsiteY11" fmla="*/ 88435 h 41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9189" h="416205">
                <a:moveTo>
                  <a:pt x="256944" y="88435"/>
                </a:moveTo>
                <a:cubicBezTo>
                  <a:pt x="271649" y="72393"/>
                  <a:pt x="460144" y="143246"/>
                  <a:pt x="513618" y="144583"/>
                </a:cubicBezTo>
                <a:cubicBezTo>
                  <a:pt x="567092" y="145920"/>
                  <a:pt x="559070" y="87098"/>
                  <a:pt x="577786" y="96456"/>
                </a:cubicBezTo>
                <a:cubicBezTo>
                  <a:pt x="596502" y="105814"/>
                  <a:pt x="597838" y="184688"/>
                  <a:pt x="625912" y="200730"/>
                </a:cubicBezTo>
                <a:cubicBezTo>
                  <a:pt x="653986" y="216772"/>
                  <a:pt x="667354" y="226130"/>
                  <a:pt x="746228" y="192709"/>
                </a:cubicBezTo>
                <a:cubicBezTo>
                  <a:pt x="825102" y="159288"/>
                  <a:pt x="1095144" y="6888"/>
                  <a:pt x="1099154" y="204"/>
                </a:cubicBezTo>
                <a:cubicBezTo>
                  <a:pt x="1103165" y="-6480"/>
                  <a:pt x="770291" y="152604"/>
                  <a:pt x="770291" y="152604"/>
                </a:cubicBezTo>
                <a:cubicBezTo>
                  <a:pt x="619228" y="220783"/>
                  <a:pt x="238228" y="381203"/>
                  <a:pt x="192775" y="409277"/>
                </a:cubicBezTo>
                <a:cubicBezTo>
                  <a:pt x="147322" y="437351"/>
                  <a:pt x="529659" y="374520"/>
                  <a:pt x="497575" y="321046"/>
                </a:cubicBezTo>
                <a:cubicBezTo>
                  <a:pt x="465491" y="267572"/>
                  <a:pt x="12301" y="101803"/>
                  <a:pt x="270" y="88435"/>
                </a:cubicBezTo>
                <a:cubicBezTo>
                  <a:pt x="-11761" y="75067"/>
                  <a:pt x="381270" y="238161"/>
                  <a:pt x="425386" y="240835"/>
                </a:cubicBezTo>
                <a:cubicBezTo>
                  <a:pt x="469502" y="243509"/>
                  <a:pt x="242239" y="104477"/>
                  <a:pt x="256944" y="8843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8" name="フリーフォーム 1177">
            <a:extLst>
              <a:ext uri="{FF2B5EF4-FFF2-40B4-BE49-F238E27FC236}">
                <a16:creationId xmlns:a16="http://schemas.microsoft.com/office/drawing/2014/main" id="{EDD09FCF-36C1-A77C-06C8-7FFA22845C25}"/>
              </a:ext>
            </a:extLst>
          </p:cNvPr>
          <p:cNvSpPr/>
          <p:nvPr/>
        </p:nvSpPr>
        <p:spPr>
          <a:xfrm>
            <a:off x="4956961" y="6167938"/>
            <a:ext cx="1005449" cy="120699"/>
          </a:xfrm>
          <a:custGeom>
            <a:avLst/>
            <a:gdLst>
              <a:gd name="connsiteX0" fmla="*/ 50 w 1005449"/>
              <a:gd name="connsiteY0" fmla="*/ 120567 h 120699"/>
              <a:gd name="connsiteX1" fmla="*/ 585586 w 1005449"/>
              <a:gd name="connsiteY1" fmla="*/ 251 h 120699"/>
              <a:gd name="connsiteX2" fmla="*/ 994660 w 1005449"/>
              <a:gd name="connsiteY2" fmla="*/ 88483 h 120699"/>
              <a:gd name="connsiteX3" fmla="*/ 858302 w 1005449"/>
              <a:gd name="connsiteY3" fmla="*/ 72441 h 120699"/>
              <a:gd name="connsiteX4" fmla="*/ 553502 w 1005449"/>
              <a:gd name="connsiteY4" fmla="*/ 24315 h 120699"/>
              <a:gd name="connsiteX5" fmla="*/ 50 w 1005449"/>
              <a:gd name="connsiteY5" fmla="*/ 120567 h 12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449" h="120699">
                <a:moveTo>
                  <a:pt x="50" y="120567"/>
                </a:moveTo>
                <a:cubicBezTo>
                  <a:pt x="5397" y="116556"/>
                  <a:pt x="419818" y="5598"/>
                  <a:pt x="585586" y="251"/>
                </a:cubicBezTo>
                <a:cubicBezTo>
                  <a:pt x="751354" y="-5096"/>
                  <a:pt x="949207" y="76451"/>
                  <a:pt x="994660" y="88483"/>
                </a:cubicBezTo>
                <a:cubicBezTo>
                  <a:pt x="1040113" y="100515"/>
                  <a:pt x="931828" y="83136"/>
                  <a:pt x="858302" y="72441"/>
                </a:cubicBezTo>
                <a:cubicBezTo>
                  <a:pt x="784776" y="61746"/>
                  <a:pt x="692533" y="12284"/>
                  <a:pt x="553502" y="24315"/>
                </a:cubicBezTo>
                <a:cubicBezTo>
                  <a:pt x="414471" y="36346"/>
                  <a:pt x="-5297" y="124578"/>
                  <a:pt x="50" y="12056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9" name="フリーフォーム 1178">
            <a:extLst>
              <a:ext uri="{FF2B5EF4-FFF2-40B4-BE49-F238E27FC236}">
                <a16:creationId xmlns:a16="http://schemas.microsoft.com/office/drawing/2014/main" id="{66E70898-EAC9-E949-DF9A-F22CC8E9F8D6}"/>
              </a:ext>
            </a:extLst>
          </p:cNvPr>
          <p:cNvSpPr/>
          <p:nvPr/>
        </p:nvSpPr>
        <p:spPr>
          <a:xfrm>
            <a:off x="5044601" y="6254507"/>
            <a:ext cx="1654359" cy="124420"/>
          </a:xfrm>
          <a:custGeom>
            <a:avLst/>
            <a:gdLst>
              <a:gd name="connsiteX0" fmla="*/ 641 w 1654359"/>
              <a:gd name="connsiteY0" fmla="*/ 114209 h 124420"/>
              <a:gd name="connsiteX1" fmla="*/ 666388 w 1654359"/>
              <a:gd name="connsiteY1" fmla="*/ 82125 h 124420"/>
              <a:gd name="connsiteX2" fmla="*/ 1019315 w 1654359"/>
              <a:gd name="connsiteY2" fmla="*/ 122230 h 124420"/>
              <a:gd name="connsiteX3" fmla="*/ 874936 w 1654359"/>
              <a:gd name="connsiteY3" fmla="*/ 1914 h 124420"/>
              <a:gd name="connsiteX4" fmla="*/ 1652978 w 1654359"/>
              <a:gd name="connsiteY4" fmla="*/ 50040 h 124420"/>
              <a:gd name="connsiteX5" fmla="*/ 1051399 w 1654359"/>
              <a:gd name="connsiteY5" fmla="*/ 74104 h 124420"/>
              <a:gd name="connsiteX6" fmla="*/ 554094 w 1654359"/>
              <a:gd name="connsiteY6" fmla="*/ 58061 h 124420"/>
              <a:gd name="connsiteX7" fmla="*/ 641 w 1654359"/>
              <a:gd name="connsiteY7" fmla="*/ 114209 h 12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4359" h="124420">
                <a:moveTo>
                  <a:pt x="641" y="114209"/>
                </a:moveTo>
                <a:cubicBezTo>
                  <a:pt x="19357" y="118220"/>
                  <a:pt x="496609" y="80788"/>
                  <a:pt x="666388" y="82125"/>
                </a:cubicBezTo>
                <a:cubicBezTo>
                  <a:pt x="836167" y="83462"/>
                  <a:pt x="984557" y="135598"/>
                  <a:pt x="1019315" y="122230"/>
                </a:cubicBezTo>
                <a:cubicBezTo>
                  <a:pt x="1054073" y="108862"/>
                  <a:pt x="769326" y="13946"/>
                  <a:pt x="874936" y="1914"/>
                </a:cubicBezTo>
                <a:cubicBezTo>
                  <a:pt x="980546" y="-10118"/>
                  <a:pt x="1623568" y="38008"/>
                  <a:pt x="1652978" y="50040"/>
                </a:cubicBezTo>
                <a:cubicBezTo>
                  <a:pt x="1682389" y="62072"/>
                  <a:pt x="1234546" y="72767"/>
                  <a:pt x="1051399" y="74104"/>
                </a:cubicBezTo>
                <a:cubicBezTo>
                  <a:pt x="868252" y="75441"/>
                  <a:pt x="730557" y="50040"/>
                  <a:pt x="554094" y="58061"/>
                </a:cubicBezTo>
                <a:cubicBezTo>
                  <a:pt x="377631" y="66082"/>
                  <a:pt x="-18075" y="110198"/>
                  <a:pt x="641" y="114209"/>
                </a:cubicBezTo>
                <a:close/>
              </a:path>
            </a:pathLst>
          </a:custGeom>
          <a:solidFill>
            <a:srgbClr val="FF8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0" name="フリーフォーム 1179">
            <a:extLst>
              <a:ext uri="{FF2B5EF4-FFF2-40B4-BE49-F238E27FC236}">
                <a16:creationId xmlns:a16="http://schemas.microsoft.com/office/drawing/2014/main" id="{D9230A1E-F08C-4D57-CE8E-F155583156E2}"/>
              </a:ext>
            </a:extLst>
          </p:cNvPr>
          <p:cNvSpPr/>
          <p:nvPr/>
        </p:nvSpPr>
        <p:spPr>
          <a:xfrm>
            <a:off x="6184117" y="4732414"/>
            <a:ext cx="389343" cy="273459"/>
          </a:xfrm>
          <a:custGeom>
            <a:avLst/>
            <a:gdLst>
              <a:gd name="connsiteX0" fmla="*/ 115 w 389343"/>
              <a:gd name="connsiteY0" fmla="*/ 7 h 273459"/>
              <a:gd name="connsiteX1" fmla="*/ 240746 w 389343"/>
              <a:gd name="connsiteY1" fmla="*/ 208554 h 273459"/>
              <a:gd name="connsiteX2" fmla="*/ 160536 w 389343"/>
              <a:gd name="connsiteY2" fmla="*/ 152407 h 273459"/>
              <a:gd name="connsiteX3" fmla="*/ 385125 w 389343"/>
              <a:gd name="connsiteY3" fmla="*/ 248660 h 273459"/>
              <a:gd name="connsiteX4" fmla="*/ 312936 w 389343"/>
              <a:gd name="connsiteY4" fmla="*/ 248660 h 273459"/>
              <a:gd name="connsiteX5" fmla="*/ 272830 w 389343"/>
              <a:gd name="connsiteY5" fmla="*/ 272723 h 273459"/>
              <a:gd name="connsiteX6" fmla="*/ 80325 w 389343"/>
              <a:gd name="connsiteY6" fmla="*/ 216575 h 273459"/>
              <a:gd name="connsiteX7" fmla="*/ 208662 w 389343"/>
              <a:gd name="connsiteY7" fmla="*/ 240639 h 273459"/>
              <a:gd name="connsiteX8" fmla="*/ 208662 w 389343"/>
              <a:gd name="connsiteY8" fmla="*/ 200533 h 273459"/>
              <a:gd name="connsiteX9" fmla="*/ 115 w 389343"/>
              <a:gd name="connsiteY9" fmla="*/ 7 h 27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9343" h="273459">
                <a:moveTo>
                  <a:pt x="115" y="7"/>
                </a:moveTo>
                <a:cubicBezTo>
                  <a:pt x="5462" y="1344"/>
                  <a:pt x="214009" y="183154"/>
                  <a:pt x="240746" y="208554"/>
                </a:cubicBezTo>
                <a:cubicBezTo>
                  <a:pt x="267483" y="233954"/>
                  <a:pt x="136473" y="145723"/>
                  <a:pt x="160536" y="152407"/>
                </a:cubicBezTo>
                <a:cubicBezTo>
                  <a:pt x="184599" y="159091"/>
                  <a:pt x="359725" y="232618"/>
                  <a:pt x="385125" y="248660"/>
                </a:cubicBezTo>
                <a:cubicBezTo>
                  <a:pt x="410525" y="264702"/>
                  <a:pt x="312936" y="248660"/>
                  <a:pt x="312936" y="248660"/>
                </a:cubicBezTo>
                <a:cubicBezTo>
                  <a:pt x="294220" y="252671"/>
                  <a:pt x="311599" y="278071"/>
                  <a:pt x="272830" y="272723"/>
                </a:cubicBezTo>
                <a:cubicBezTo>
                  <a:pt x="234062" y="267376"/>
                  <a:pt x="91020" y="221922"/>
                  <a:pt x="80325" y="216575"/>
                </a:cubicBezTo>
                <a:cubicBezTo>
                  <a:pt x="69630" y="211228"/>
                  <a:pt x="187272" y="243313"/>
                  <a:pt x="208662" y="240639"/>
                </a:cubicBezTo>
                <a:cubicBezTo>
                  <a:pt x="230052" y="237965"/>
                  <a:pt x="240746" y="235291"/>
                  <a:pt x="208662" y="200533"/>
                </a:cubicBezTo>
                <a:cubicBezTo>
                  <a:pt x="176578" y="165775"/>
                  <a:pt x="-5232" y="-1330"/>
                  <a:pt x="115" y="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1" name="フリーフォーム 1180">
            <a:extLst>
              <a:ext uri="{FF2B5EF4-FFF2-40B4-BE49-F238E27FC236}">
                <a16:creationId xmlns:a16="http://schemas.microsoft.com/office/drawing/2014/main" id="{D20CB760-0C6F-7B16-69DD-5E88FFB33205}"/>
              </a:ext>
            </a:extLst>
          </p:cNvPr>
          <p:cNvSpPr/>
          <p:nvPr/>
        </p:nvSpPr>
        <p:spPr>
          <a:xfrm>
            <a:off x="5097082" y="4667921"/>
            <a:ext cx="582604" cy="414124"/>
          </a:xfrm>
          <a:custGeom>
            <a:avLst/>
            <a:gdLst>
              <a:gd name="connsiteX0" fmla="*/ 581823 w 582604"/>
              <a:gd name="connsiteY0" fmla="*/ 332 h 414124"/>
              <a:gd name="connsiteX1" fmla="*/ 429423 w 582604"/>
              <a:gd name="connsiteY1" fmla="*/ 240963 h 414124"/>
              <a:gd name="connsiteX2" fmla="*/ 212855 w 582604"/>
              <a:gd name="connsiteY2" fmla="*/ 321174 h 414124"/>
              <a:gd name="connsiteX3" fmla="*/ 413381 w 582604"/>
              <a:gd name="connsiteY3" fmla="*/ 232942 h 414124"/>
              <a:gd name="connsiteX4" fmla="*/ 4307 w 582604"/>
              <a:gd name="connsiteY4" fmla="*/ 409405 h 414124"/>
              <a:gd name="connsiteX5" fmla="*/ 212855 w 582604"/>
              <a:gd name="connsiteY5" fmla="*/ 337216 h 414124"/>
              <a:gd name="connsiteX6" fmla="*/ 437444 w 582604"/>
              <a:gd name="connsiteY6" fmla="*/ 64500 h 414124"/>
              <a:gd name="connsiteX7" fmla="*/ 365255 w 582604"/>
              <a:gd name="connsiteY7" fmla="*/ 184816 h 414124"/>
              <a:gd name="connsiteX8" fmla="*/ 581823 w 582604"/>
              <a:gd name="connsiteY8" fmla="*/ 332 h 41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604" h="414124">
                <a:moveTo>
                  <a:pt x="581823" y="332"/>
                </a:moveTo>
                <a:cubicBezTo>
                  <a:pt x="592518" y="9690"/>
                  <a:pt x="490918" y="187489"/>
                  <a:pt x="429423" y="240963"/>
                </a:cubicBezTo>
                <a:cubicBezTo>
                  <a:pt x="367928" y="294437"/>
                  <a:pt x="215529" y="322511"/>
                  <a:pt x="212855" y="321174"/>
                </a:cubicBezTo>
                <a:cubicBezTo>
                  <a:pt x="210181" y="319837"/>
                  <a:pt x="413381" y="232942"/>
                  <a:pt x="413381" y="232942"/>
                </a:cubicBezTo>
                <a:lnTo>
                  <a:pt x="4307" y="409405"/>
                </a:lnTo>
                <a:cubicBezTo>
                  <a:pt x="-29114" y="426784"/>
                  <a:pt x="140666" y="394700"/>
                  <a:pt x="212855" y="337216"/>
                </a:cubicBezTo>
                <a:cubicBezTo>
                  <a:pt x="285044" y="279732"/>
                  <a:pt x="412044" y="89900"/>
                  <a:pt x="437444" y="64500"/>
                </a:cubicBezTo>
                <a:cubicBezTo>
                  <a:pt x="462844" y="39100"/>
                  <a:pt x="339855" y="187490"/>
                  <a:pt x="365255" y="184816"/>
                </a:cubicBezTo>
                <a:cubicBezTo>
                  <a:pt x="390655" y="182142"/>
                  <a:pt x="571128" y="-9026"/>
                  <a:pt x="581823" y="33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2" name="フリーフォーム 1181">
            <a:extLst>
              <a:ext uri="{FF2B5EF4-FFF2-40B4-BE49-F238E27FC236}">
                <a16:creationId xmlns:a16="http://schemas.microsoft.com/office/drawing/2014/main" id="{B892C072-3D1A-7DC8-8599-A09CD344B214}"/>
              </a:ext>
            </a:extLst>
          </p:cNvPr>
          <p:cNvSpPr/>
          <p:nvPr/>
        </p:nvSpPr>
        <p:spPr>
          <a:xfrm>
            <a:off x="3776199" y="1708483"/>
            <a:ext cx="1053484" cy="3036271"/>
          </a:xfrm>
          <a:custGeom>
            <a:avLst/>
            <a:gdLst>
              <a:gd name="connsiteX0" fmla="*/ 1052475 w 1053484"/>
              <a:gd name="connsiteY0" fmla="*/ 1 h 3036271"/>
              <a:gd name="connsiteX1" fmla="*/ 442875 w 1053484"/>
              <a:gd name="connsiteY1" fmla="*/ 1299412 h 3036271"/>
              <a:gd name="connsiteX2" fmla="*/ 306517 w 1053484"/>
              <a:gd name="connsiteY2" fmla="*/ 1925054 h 3036271"/>
              <a:gd name="connsiteX3" fmla="*/ 298496 w 1053484"/>
              <a:gd name="connsiteY3" fmla="*/ 1941096 h 3036271"/>
              <a:gd name="connsiteX4" fmla="*/ 1717 w 1053484"/>
              <a:gd name="connsiteY4" fmla="*/ 3031959 h 3036271"/>
              <a:gd name="connsiteX5" fmla="*/ 186201 w 1053484"/>
              <a:gd name="connsiteY5" fmla="*/ 2261938 h 3036271"/>
              <a:gd name="connsiteX6" fmla="*/ 386727 w 1053484"/>
              <a:gd name="connsiteY6" fmla="*/ 818149 h 3036271"/>
              <a:gd name="connsiteX7" fmla="*/ 282454 w 1053484"/>
              <a:gd name="connsiteY7" fmla="*/ 1307433 h 3036271"/>
              <a:gd name="connsiteX8" fmla="*/ 1052475 w 1053484"/>
              <a:gd name="connsiteY8" fmla="*/ 1 h 3036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3484" h="3036271">
                <a:moveTo>
                  <a:pt x="1052475" y="1"/>
                </a:moveTo>
                <a:cubicBezTo>
                  <a:pt x="1079212" y="-1336"/>
                  <a:pt x="567201" y="978570"/>
                  <a:pt x="442875" y="1299412"/>
                </a:cubicBezTo>
                <a:cubicBezTo>
                  <a:pt x="318549" y="1620254"/>
                  <a:pt x="330580" y="1818107"/>
                  <a:pt x="306517" y="1925054"/>
                </a:cubicBezTo>
                <a:cubicBezTo>
                  <a:pt x="282454" y="2032001"/>
                  <a:pt x="349296" y="1756612"/>
                  <a:pt x="298496" y="1941096"/>
                </a:cubicBezTo>
                <a:cubicBezTo>
                  <a:pt x="247696" y="2125580"/>
                  <a:pt x="20433" y="2978485"/>
                  <a:pt x="1717" y="3031959"/>
                </a:cubicBezTo>
                <a:cubicBezTo>
                  <a:pt x="-16999" y="3085433"/>
                  <a:pt x="122033" y="2630906"/>
                  <a:pt x="186201" y="2261938"/>
                </a:cubicBezTo>
                <a:cubicBezTo>
                  <a:pt x="250369" y="1892970"/>
                  <a:pt x="370685" y="977233"/>
                  <a:pt x="386727" y="818149"/>
                </a:cubicBezTo>
                <a:cubicBezTo>
                  <a:pt x="402769" y="659065"/>
                  <a:pt x="175506" y="1439781"/>
                  <a:pt x="282454" y="1307433"/>
                </a:cubicBezTo>
                <a:cubicBezTo>
                  <a:pt x="389401" y="1175086"/>
                  <a:pt x="1025738" y="1338"/>
                  <a:pt x="1052475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3" name="フリーフォーム 1182">
            <a:extLst>
              <a:ext uri="{FF2B5EF4-FFF2-40B4-BE49-F238E27FC236}">
                <a16:creationId xmlns:a16="http://schemas.microsoft.com/office/drawing/2014/main" id="{FBD71E5B-1A55-C7CE-6E8F-9D2C1495C52C}"/>
              </a:ext>
            </a:extLst>
          </p:cNvPr>
          <p:cNvSpPr/>
          <p:nvPr/>
        </p:nvSpPr>
        <p:spPr>
          <a:xfrm>
            <a:off x="5061771" y="2755381"/>
            <a:ext cx="1939792" cy="1184185"/>
          </a:xfrm>
          <a:custGeom>
            <a:avLst/>
            <a:gdLst>
              <a:gd name="connsiteX0" fmla="*/ 71703 w 1939792"/>
              <a:gd name="connsiteY0" fmla="*/ 51987 h 1184185"/>
              <a:gd name="connsiteX1" fmla="*/ 127850 w 1939792"/>
              <a:gd name="connsiteY1" fmla="*/ 108135 h 1184185"/>
              <a:gd name="connsiteX2" fmla="*/ 1226734 w 1939792"/>
              <a:gd name="connsiteY2" fmla="*/ 942324 h 1184185"/>
              <a:gd name="connsiteX3" fmla="*/ 1154545 w 1939792"/>
              <a:gd name="connsiteY3" fmla="*/ 886177 h 1184185"/>
              <a:gd name="connsiteX4" fmla="*/ 1900503 w 1939792"/>
              <a:gd name="connsiteY4" fmla="*/ 1166914 h 1184185"/>
              <a:gd name="connsiteX5" fmla="*/ 1748103 w 1939792"/>
              <a:gd name="connsiteY5" fmla="*/ 1102745 h 1184185"/>
              <a:gd name="connsiteX6" fmla="*/ 1002145 w 1939792"/>
              <a:gd name="connsiteY6" fmla="*/ 685651 h 1184185"/>
              <a:gd name="connsiteX7" fmla="*/ 569008 w 1939792"/>
              <a:gd name="connsiteY7" fmla="*/ 493145 h 1184185"/>
              <a:gd name="connsiteX8" fmla="*/ 71703 w 1939792"/>
              <a:gd name="connsiteY8" fmla="*/ 51987 h 118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9792" h="1184185">
                <a:moveTo>
                  <a:pt x="71703" y="51987"/>
                </a:moveTo>
                <a:cubicBezTo>
                  <a:pt x="-1823" y="-12181"/>
                  <a:pt x="-64655" y="-40254"/>
                  <a:pt x="127850" y="108135"/>
                </a:cubicBezTo>
                <a:cubicBezTo>
                  <a:pt x="320355" y="256524"/>
                  <a:pt x="1055618" y="812650"/>
                  <a:pt x="1226734" y="942324"/>
                </a:cubicBezTo>
                <a:cubicBezTo>
                  <a:pt x="1397850" y="1071998"/>
                  <a:pt x="1042250" y="848745"/>
                  <a:pt x="1154545" y="886177"/>
                </a:cubicBezTo>
                <a:cubicBezTo>
                  <a:pt x="1266840" y="923609"/>
                  <a:pt x="1801577" y="1130819"/>
                  <a:pt x="1900503" y="1166914"/>
                </a:cubicBezTo>
                <a:cubicBezTo>
                  <a:pt x="1999429" y="1203009"/>
                  <a:pt x="1897829" y="1182955"/>
                  <a:pt x="1748103" y="1102745"/>
                </a:cubicBezTo>
                <a:cubicBezTo>
                  <a:pt x="1598377" y="1022535"/>
                  <a:pt x="1198661" y="787251"/>
                  <a:pt x="1002145" y="685651"/>
                </a:cubicBezTo>
                <a:cubicBezTo>
                  <a:pt x="805629" y="584051"/>
                  <a:pt x="728092" y="597419"/>
                  <a:pt x="569008" y="493145"/>
                </a:cubicBezTo>
                <a:cubicBezTo>
                  <a:pt x="409924" y="388871"/>
                  <a:pt x="145229" y="116155"/>
                  <a:pt x="71703" y="519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4" name="フリーフォーム 1183">
            <a:extLst>
              <a:ext uri="{FF2B5EF4-FFF2-40B4-BE49-F238E27FC236}">
                <a16:creationId xmlns:a16="http://schemas.microsoft.com/office/drawing/2014/main" id="{D5CF8C39-4D6D-73C6-D0BE-B57230CBA3F6}"/>
              </a:ext>
            </a:extLst>
          </p:cNvPr>
          <p:cNvSpPr/>
          <p:nvPr/>
        </p:nvSpPr>
        <p:spPr>
          <a:xfrm>
            <a:off x="3541968" y="1788418"/>
            <a:ext cx="685568" cy="2176995"/>
          </a:xfrm>
          <a:custGeom>
            <a:avLst/>
            <a:gdLst>
              <a:gd name="connsiteX0" fmla="*/ 685127 w 685568"/>
              <a:gd name="connsiteY0" fmla="*/ 277 h 2176995"/>
              <a:gd name="connsiteX1" fmla="*/ 276053 w 685568"/>
              <a:gd name="connsiteY1" fmla="*/ 577793 h 2176995"/>
              <a:gd name="connsiteX2" fmla="*/ 115632 w 685568"/>
              <a:gd name="connsiteY2" fmla="*/ 1291666 h 2176995"/>
              <a:gd name="connsiteX3" fmla="*/ 131674 w 685568"/>
              <a:gd name="connsiteY3" fmla="*/ 1315729 h 2176995"/>
              <a:gd name="connsiteX4" fmla="*/ 3337 w 685568"/>
              <a:gd name="connsiteY4" fmla="*/ 2173982 h 2176995"/>
              <a:gd name="connsiteX5" fmla="*/ 67506 w 685568"/>
              <a:gd name="connsiteY5" fmla="*/ 1548340 h 2176995"/>
              <a:gd name="connsiteX6" fmla="*/ 372306 w 685568"/>
              <a:gd name="connsiteY6" fmla="*/ 240908 h 2176995"/>
              <a:gd name="connsiteX7" fmla="*/ 356264 w 685568"/>
              <a:gd name="connsiteY7" fmla="*/ 497582 h 2176995"/>
              <a:gd name="connsiteX8" fmla="*/ 685127 w 685568"/>
              <a:gd name="connsiteY8" fmla="*/ 277 h 217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568" h="2176995">
                <a:moveTo>
                  <a:pt x="685127" y="277"/>
                </a:moveTo>
                <a:cubicBezTo>
                  <a:pt x="671759" y="13645"/>
                  <a:pt x="370969" y="362561"/>
                  <a:pt x="276053" y="577793"/>
                </a:cubicBezTo>
                <a:cubicBezTo>
                  <a:pt x="181137" y="793025"/>
                  <a:pt x="139695" y="1168677"/>
                  <a:pt x="115632" y="1291666"/>
                </a:cubicBezTo>
                <a:cubicBezTo>
                  <a:pt x="91569" y="1414655"/>
                  <a:pt x="150390" y="1168676"/>
                  <a:pt x="131674" y="1315729"/>
                </a:cubicBezTo>
                <a:cubicBezTo>
                  <a:pt x="112958" y="1462782"/>
                  <a:pt x="14032" y="2135214"/>
                  <a:pt x="3337" y="2173982"/>
                </a:cubicBezTo>
                <a:cubicBezTo>
                  <a:pt x="-7358" y="2212751"/>
                  <a:pt x="6011" y="1870519"/>
                  <a:pt x="67506" y="1548340"/>
                </a:cubicBezTo>
                <a:cubicBezTo>
                  <a:pt x="129001" y="1226161"/>
                  <a:pt x="324180" y="416034"/>
                  <a:pt x="372306" y="240908"/>
                </a:cubicBezTo>
                <a:cubicBezTo>
                  <a:pt x="420432" y="65782"/>
                  <a:pt x="308138" y="533677"/>
                  <a:pt x="356264" y="497582"/>
                </a:cubicBezTo>
                <a:cubicBezTo>
                  <a:pt x="404390" y="461487"/>
                  <a:pt x="698495" y="-13091"/>
                  <a:pt x="685127" y="2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5" name="フリーフォーム 1184">
            <a:extLst>
              <a:ext uri="{FF2B5EF4-FFF2-40B4-BE49-F238E27FC236}">
                <a16:creationId xmlns:a16="http://schemas.microsoft.com/office/drawing/2014/main" id="{6FC6E117-8B7C-D6F8-CE58-DF076722FDE9}"/>
              </a:ext>
            </a:extLst>
          </p:cNvPr>
          <p:cNvSpPr/>
          <p:nvPr/>
        </p:nvSpPr>
        <p:spPr>
          <a:xfrm>
            <a:off x="4082458" y="2735160"/>
            <a:ext cx="698457" cy="2348383"/>
          </a:xfrm>
          <a:custGeom>
            <a:avLst/>
            <a:gdLst>
              <a:gd name="connsiteX0" fmla="*/ 698089 w 698457"/>
              <a:gd name="connsiteY0" fmla="*/ 19 h 2348383"/>
              <a:gd name="connsiteX1" fmla="*/ 321100 w 698457"/>
              <a:gd name="connsiteY1" fmla="*/ 890356 h 2348383"/>
              <a:gd name="connsiteX2" fmla="*/ 80468 w 698457"/>
              <a:gd name="connsiteY2" fmla="*/ 1676419 h 2348383"/>
              <a:gd name="connsiteX3" fmla="*/ 224847 w 698457"/>
              <a:gd name="connsiteY3" fmla="*/ 1419745 h 2348383"/>
              <a:gd name="connsiteX4" fmla="*/ 258 w 698457"/>
              <a:gd name="connsiteY4" fmla="*/ 2342166 h 2348383"/>
              <a:gd name="connsiteX5" fmla="*/ 184742 w 698457"/>
              <a:gd name="connsiteY5" fmla="*/ 1732566 h 2348383"/>
              <a:gd name="connsiteX6" fmla="*/ 401310 w 698457"/>
              <a:gd name="connsiteY6" fmla="*/ 64187 h 2348383"/>
              <a:gd name="connsiteX7" fmla="*/ 248910 w 698457"/>
              <a:gd name="connsiteY7" fmla="*/ 914419 h 2348383"/>
              <a:gd name="connsiteX8" fmla="*/ 698089 w 698457"/>
              <a:gd name="connsiteY8" fmla="*/ 19 h 234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457" h="2348383">
                <a:moveTo>
                  <a:pt x="698089" y="19"/>
                </a:moveTo>
                <a:cubicBezTo>
                  <a:pt x="710121" y="-3992"/>
                  <a:pt x="424037" y="610956"/>
                  <a:pt x="321100" y="890356"/>
                </a:cubicBezTo>
                <a:cubicBezTo>
                  <a:pt x="218163" y="1169756"/>
                  <a:pt x="96510" y="1588188"/>
                  <a:pt x="80468" y="1676419"/>
                </a:cubicBezTo>
                <a:cubicBezTo>
                  <a:pt x="64426" y="1764651"/>
                  <a:pt x="238215" y="1308787"/>
                  <a:pt x="224847" y="1419745"/>
                </a:cubicBezTo>
                <a:cubicBezTo>
                  <a:pt x="211479" y="1530703"/>
                  <a:pt x="6942" y="2290029"/>
                  <a:pt x="258" y="2342166"/>
                </a:cubicBezTo>
                <a:cubicBezTo>
                  <a:pt x="-6426" y="2394303"/>
                  <a:pt x="117900" y="2112229"/>
                  <a:pt x="184742" y="1732566"/>
                </a:cubicBezTo>
                <a:cubicBezTo>
                  <a:pt x="251584" y="1352903"/>
                  <a:pt x="390615" y="200545"/>
                  <a:pt x="401310" y="64187"/>
                </a:cubicBezTo>
                <a:cubicBezTo>
                  <a:pt x="412005" y="-72171"/>
                  <a:pt x="203457" y="926450"/>
                  <a:pt x="248910" y="914419"/>
                </a:cubicBezTo>
                <a:cubicBezTo>
                  <a:pt x="294363" y="902388"/>
                  <a:pt x="686057" y="4030"/>
                  <a:pt x="698089" y="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6" name="フリーフォーム 1185">
            <a:extLst>
              <a:ext uri="{FF2B5EF4-FFF2-40B4-BE49-F238E27FC236}">
                <a16:creationId xmlns:a16="http://schemas.microsoft.com/office/drawing/2014/main" id="{140B4D2A-4FB5-E07A-2A24-F62D5FF287EB}"/>
              </a:ext>
            </a:extLst>
          </p:cNvPr>
          <p:cNvSpPr/>
          <p:nvPr/>
        </p:nvSpPr>
        <p:spPr>
          <a:xfrm>
            <a:off x="5718613" y="2426385"/>
            <a:ext cx="2074548" cy="2104812"/>
          </a:xfrm>
          <a:custGeom>
            <a:avLst/>
            <a:gdLst>
              <a:gd name="connsiteX0" fmla="*/ 398 w 2074548"/>
              <a:gd name="connsiteY0" fmla="*/ 276710 h 2104812"/>
              <a:gd name="connsiteX1" fmla="*/ 858650 w 2074548"/>
              <a:gd name="connsiteY1" fmla="*/ 565468 h 2104812"/>
              <a:gd name="connsiteX2" fmla="*/ 1388040 w 2074548"/>
              <a:gd name="connsiteY2" fmla="*/ 1455804 h 2104812"/>
              <a:gd name="connsiteX3" fmla="*/ 1412103 w 2074548"/>
              <a:gd name="connsiteY3" fmla="*/ 1118920 h 2104812"/>
              <a:gd name="connsiteX4" fmla="*/ 2069829 w 2074548"/>
              <a:gd name="connsiteY4" fmla="*/ 2097489 h 2104812"/>
              <a:gd name="connsiteX5" fmla="*/ 1724924 w 2074548"/>
              <a:gd name="connsiteY5" fmla="*/ 1592162 h 2104812"/>
              <a:gd name="connsiteX6" fmla="*/ 682187 w 2074548"/>
              <a:gd name="connsiteY6" fmla="*/ 44099 h 2104812"/>
              <a:gd name="connsiteX7" fmla="*/ 970945 w 2074548"/>
              <a:gd name="connsiteY7" fmla="*/ 413068 h 2104812"/>
              <a:gd name="connsiteX8" fmla="*/ 398 w 2074548"/>
              <a:gd name="connsiteY8" fmla="*/ 276710 h 21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548" h="2104812">
                <a:moveTo>
                  <a:pt x="398" y="276710"/>
                </a:moveTo>
                <a:cubicBezTo>
                  <a:pt x="-18318" y="302110"/>
                  <a:pt x="627376" y="368952"/>
                  <a:pt x="858650" y="565468"/>
                </a:cubicBezTo>
                <a:cubicBezTo>
                  <a:pt x="1089924" y="761984"/>
                  <a:pt x="1295798" y="1363562"/>
                  <a:pt x="1388040" y="1455804"/>
                </a:cubicBezTo>
                <a:cubicBezTo>
                  <a:pt x="1480282" y="1548046"/>
                  <a:pt x="1298472" y="1011973"/>
                  <a:pt x="1412103" y="1118920"/>
                </a:cubicBezTo>
                <a:cubicBezTo>
                  <a:pt x="1525735" y="1225868"/>
                  <a:pt x="2017692" y="2018615"/>
                  <a:pt x="2069829" y="2097489"/>
                </a:cubicBezTo>
                <a:cubicBezTo>
                  <a:pt x="2121966" y="2176363"/>
                  <a:pt x="1724924" y="1592162"/>
                  <a:pt x="1724924" y="1592162"/>
                </a:cubicBezTo>
                <a:cubicBezTo>
                  <a:pt x="1493650" y="1249930"/>
                  <a:pt x="807850" y="240615"/>
                  <a:pt x="682187" y="44099"/>
                </a:cubicBezTo>
                <a:cubicBezTo>
                  <a:pt x="556524" y="-152417"/>
                  <a:pt x="1081903" y="368952"/>
                  <a:pt x="970945" y="413068"/>
                </a:cubicBezTo>
                <a:cubicBezTo>
                  <a:pt x="859987" y="457184"/>
                  <a:pt x="19114" y="251310"/>
                  <a:pt x="398" y="2767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7" name="フリーフォーム 1186">
            <a:extLst>
              <a:ext uri="{FF2B5EF4-FFF2-40B4-BE49-F238E27FC236}">
                <a16:creationId xmlns:a16="http://schemas.microsoft.com/office/drawing/2014/main" id="{F7E17CC7-870C-2EB1-6972-3EDE68B89C88}"/>
              </a:ext>
            </a:extLst>
          </p:cNvPr>
          <p:cNvSpPr/>
          <p:nvPr/>
        </p:nvSpPr>
        <p:spPr>
          <a:xfrm>
            <a:off x="5127664" y="1394775"/>
            <a:ext cx="665597" cy="2110145"/>
          </a:xfrm>
          <a:custGeom>
            <a:avLst/>
            <a:gdLst>
              <a:gd name="connsiteX0" fmla="*/ 535199 w 665597"/>
              <a:gd name="connsiteY0" fmla="*/ 888 h 2110145"/>
              <a:gd name="connsiteX1" fmla="*/ 158210 w 665597"/>
              <a:gd name="connsiteY1" fmla="*/ 730804 h 2110145"/>
              <a:gd name="connsiteX2" fmla="*/ 286547 w 665597"/>
              <a:gd name="connsiteY2" fmla="*/ 1324362 h 2110145"/>
              <a:gd name="connsiteX3" fmla="*/ 158210 w 665597"/>
              <a:gd name="connsiteY3" fmla="*/ 1155920 h 2110145"/>
              <a:gd name="connsiteX4" fmla="*/ 655515 w 665597"/>
              <a:gd name="connsiteY4" fmla="*/ 2086362 h 2110145"/>
              <a:gd name="connsiteX5" fmla="*/ 454989 w 665597"/>
              <a:gd name="connsiteY5" fmla="*/ 1725414 h 2110145"/>
              <a:gd name="connsiteX6" fmla="*/ 13831 w 665597"/>
              <a:gd name="connsiteY6" fmla="*/ 570383 h 2110145"/>
              <a:gd name="connsiteX7" fmla="*/ 118104 w 665597"/>
              <a:gd name="connsiteY7" fmla="*/ 827057 h 2110145"/>
              <a:gd name="connsiteX8" fmla="*/ 190294 w 665597"/>
              <a:gd name="connsiteY8" fmla="*/ 450067 h 2110145"/>
              <a:gd name="connsiteX9" fmla="*/ 150189 w 665597"/>
              <a:gd name="connsiteY9" fmla="*/ 578404 h 2110145"/>
              <a:gd name="connsiteX10" fmla="*/ 535199 w 665597"/>
              <a:gd name="connsiteY10" fmla="*/ 888 h 211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5597" h="2110145">
                <a:moveTo>
                  <a:pt x="535199" y="888"/>
                </a:moveTo>
                <a:cubicBezTo>
                  <a:pt x="536536" y="26288"/>
                  <a:pt x="199652" y="510225"/>
                  <a:pt x="158210" y="730804"/>
                </a:cubicBezTo>
                <a:cubicBezTo>
                  <a:pt x="116768" y="951383"/>
                  <a:pt x="286547" y="1253509"/>
                  <a:pt x="286547" y="1324362"/>
                </a:cubicBezTo>
                <a:cubicBezTo>
                  <a:pt x="286547" y="1395215"/>
                  <a:pt x="96715" y="1028920"/>
                  <a:pt x="158210" y="1155920"/>
                </a:cubicBezTo>
                <a:cubicBezTo>
                  <a:pt x="219705" y="1282920"/>
                  <a:pt x="606052" y="1991446"/>
                  <a:pt x="655515" y="2086362"/>
                </a:cubicBezTo>
                <a:cubicBezTo>
                  <a:pt x="704978" y="2181278"/>
                  <a:pt x="561936" y="1978077"/>
                  <a:pt x="454989" y="1725414"/>
                </a:cubicBezTo>
                <a:cubicBezTo>
                  <a:pt x="348042" y="1472751"/>
                  <a:pt x="69978" y="720109"/>
                  <a:pt x="13831" y="570383"/>
                </a:cubicBezTo>
                <a:cubicBezTo>
                  <a:pt x="-42316" y="420657"/>
                  <a:pt x="88694" y="847110"/>
                  <a:pt x="118104" y="827057"/>
                </a:cubicBezTo>
                <a:cubicBezTo>
                  <a:pt x="147514" y="807004"/>
                  <a:pt x="184947" y="491509"/>
                  <a:pt x="190294" y="450067"/>
                </a:cubicBezTo>
                <a:cubicBezTo>
                  <a:pt x="195641" y="408625"/>
                  <a:pt x="91368" y="654604"/>
                  <a:pt x="150189" y="578404"/>
                </a:cubicBezTo>
                <a:cubicBezTo>
                  <a:pt x="209010" y="502204"/>
                  <a:pt x="533862" y="-24512"/>
                  <a:pt x="535199" y="8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8" name="フリーフォーム 1187">
            <a:extLst>
              <a:ext uri="{FF2B5EF4-FFF2-40B4-BE49-F238E27FC236}">
                <a16:creationId xmlns:a16="http://schemas.microsoft.com/office/drawing/2014/main" id="{9149D21C-A51C-0E2E-B48B-2FDF028E904E}"/>
              </a:ext>
            </a:extLst>
          </p:cNvPr>
          <p:cNvSpPr/>
          <p:nvPr/>
        </p:nvSpPr>
        <p:spPr>
          <a:xfrm>
            <a:off x="4299085" y="1386211"/>
            <a:ext cx="1150648" cy="2431859"/>
          </a:xfrm>
          <a:custGeom>
            <a:avLst/>
            <a:gdLst>
              <a:gd name="connsiteX0" fmla="*/ 1147210 w 1150648"/>
              <a:gd name="connsiteY0" fmla="*/ 9452 h 2431859"/>
              <a:gd name="connsiteX1" fmla="*/ 409273 w 1150648"/>
              <a:gd name="connsiteY1" fmla="*/ 1373031 h 2431859"/>
              <a:gd name="connsiteX2" fmla="*/ 192704 w 1150648"/>
              <a:gd name="connsiteY2" fmla="*/ 1878357 h 2431859"/>
              <a:gd name="connsiteX3" fmla="*/ 345104 w 1150648"/>
              <a:gd name="connsiteY3" fmla="*/ 1389073 h 2431859"/>
              <a:gd name="connsiteX4" fmla="*/ 199 w 1150648"/>
              <a:gd name="connsiteY4" fmla="*/ 2431810 h 2431859"/>
              <a:gd name="connsiteX5" fmla="*/ 401252 w 1150648"/>
              <a:gd name="connsiteY5" fmla="*/ 1429178 h 2431859"/>
              <a:gd name="connsiteX6" fmla="*/ 585736 w 1150648"/>
              <a:gd name="connsiteY6" fmla="*/ 434568 h 2431859"/>
              <a:gd name="connsiteX7" fmla="*/ 457399 w 1150648"/>
              <a:gd name="connsiteY7" fmla="*/ 1132400 h 2431859"/>
              <a:gd name="connsiteX8" fmla="*/ 770220 w 1150648"/>
              <a:gd name="connsiteY8" fmla="*/ 514778 h 2431859"/>
              <a:gd name="connsiteX9" fmla="*/ 690010 w 1150648"/>
              <a:gd name="connsiteY9" fmla="*/ 755410 h 2431859"/>
              <a:gd name="connsiteX10" fmla="*/ 1147210 w 1150648"/>
              <a:gd name="connsiteY10" fmla="*/ 9452 h 243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0648" h="2431859">
                <a:moveTo>
                  <a:pt x="1147210" y="9452"/>
                </a:moveTo>
                <a:cubicBezTo>
                  <a:pt x="1100420" y="112389"/>
                  <a:pt x="568357" y="1061547"/>
                  <a:pt x="409273" y="1373031"/>
                </a:cubicBezTo>
                <a:cubicBezTo>
                  <a:pt x="250189" y="1684515"/>
                  <a:pt x="203399" y="1875683"/>
                  <a:pt x="192704" y="1878357"/>
                </a:cubicBezTo>
                <a:cubicBezTo>
                  <a:pt x="182009" y="1881031"/>
                  <a:pt x="377188" y="1296831"/>
                  <a:pt x="345104" y="1389073"/>
                </a:cubicBezTo>
                <a:cubicBezTo>
                  <a:pt x="313020" y="1481315"/>
                  <a:pt x="-9159" y="2425126"/>
                  <a:pt x="199" y="2431810"/>
                </a:cubicBezTo>
                <a:cubicBezTo>
                  <a:pt x="9557" y="2438494"/>
                  <a:pt x="303662" y="1762052"/>
                  <a:pt x="401252" y="1429178"/>
                </a:cubicBezTo>
                <a:cubicBezTo>
                  <a:pt x="498841" y="1096304"/>
                  <a:pt x="576378" y="484031"/>
                  <a:pt x="585736" y="434568"/>
                </a:cubicBezTo>
                <a:cubicBezTo>
                  <a:pt x="595094" y="385105"/>
                  <a:pt x="426652" y="1119032"/>
                  <a:pt x="457399" y="1132400"/>
                </a:cubicBezTo>
                <a:cubicBezTo>
                  <a:pt x="488146" y="1145768"/>
                  <a:pt x="731452" y="577610"/>
                  <a:pt x="770220" y="514778"/>
                </a:cubicBezTo>
                <a:cubicBezTo>
                  <a:pt x="808988" y="451946"/>
                  <a:pt x="631189" y="834284"/>
                  <a:pt x="690010" y="755410"/>
                </a:cubicBezTo>
                <a:cubicBezTo>
                  <a:pt x="748831" y="676536"/>
                  <a:pt x="1194000" y="-93485"/>
                  <a:pt x="1147210" y="94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9" name="フリーフォーム 1188">
            <a:extLst>
              <a:ext uri="{FF2B5EF4-FFF2-40B4-BE49-F238E27FC236}">
                <a16:creationId xmlns:a16="http://schemas.microsoft.com/office/drawing/2014/main" id="{DF8A2404-BB1C-26F9-626E-2D7679C45E64}"/>
              </a:ext>
            </a:extLst>
          </p:cNvPr>
          <p:cNvSpPr/>
          <p:nvPr/>
        </p:nvSpPr>
        <p:spPr>
          <a:xfrm>
            <a:off x="5556963" y="1458642"/>
            <a:ext cx="1646180" cy="2594812"/>
          </a:xfrm>
          <a:custGeom>
            <a:avLst/>
            <a:gdLst>
              <a:gd name="connsiteX0" fmla="*/ 1626 w 1646180"/>
              <a:gd name="connsiteY0" fmla="*/ 1190 h 2594812"/>
              <a:gd name="connsiteX1" fmla="*/ 258300 w 1646180"/>
              <a:gd name="connsiteY1" fmla="*/ 795274 h 2594812"/>
              <a:gd name="connsiteX2" fmla="*/ 899984 w 1646180"/>
              <a:gd name="connsiteY2" fmla="*/ 1805926 h 2594812"/>
              <a:gd name="connsiteX3" fmla="*/ 635290 w 1646180"/>
              <a:gd name="connsiteY3" fmla="*/ 1693632 h 2594812"/>
              <a:gd name="connsiteX4" fmla="*/ 1621879 w 1646180"/>
              <a:gd name="connsiteY4" fmla="*/ 2567926 h 2594812"/>
              <a:gd name="connsiteX5" fmla="*/ 1252911 w 1646180"/>
              <a:gd name="connsiteY5" fmla="*/ 2239063 h 2594812"/>
              <a:gd name="connsiteX6" fmla="*/ 250279 w 1646180"/>
              <a:gd name="connsiteY6" fmla="*/ 931632 h 2594812"/>
              <a:gd name="connsiteX7" fmla="*/ 162048 w 1646180"/>
              <a:gd name="connsiteY7" fmla="*/ 666937 h 2594812"/>
              <a:gd name="connsiteX8" fmla="*/ 362574 w 1646180"/>
              <a:gd name="connsiteY8" fmla="*/ 971737 h 2594812"/>
              <a:gd name="connsiteX9" fmla="*/ 1626 w 1646180"/>
              <a:gd name="connsiteY9" fmla="*/ 1190 h 259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6180" h="2594812">
                <a:moveTo>
                  <a:pt x="1626" y="1190"/>
                </a:moveTo>
                <a:cubicBezTo>
                  <a:pt x="-15753" y="-28220"/>
                  <a:pt x="108574" y="494485"/>
                  <a:pt x="258300" y="795274"/>
                </a:cubicBezTo>
                <a:cubicBezTo>
                  <a:pt x="408026" y="1096063"/>
                  <a:pt x="837152" y="1656200"/>
                  <a:pt x="899984" y="1805926"/>
                </a:cubicBezTo>
                <a:cubicBezTo>
                  <a:pt x="962816" y="1955652"/>
                  <a:pt x="514974" y="1566632"/>
                  <a:pt x="635290" y="1693632"/>
                </a:cubicBezTo>
                <a:cubicBezTo>
                  <a:pt x="755606" y="1820632"/>
                  <a:pt x="1621879" y="2567926"/>
                  <a:pt x="1621879" y="2567926"/>
                </a:cubicBezTo>
                <a:cubicBezTo>
                  <a:pt x="1724816" y="2658831"/>
                  <a:pt x="1481511" y="2511779"/>
                  <a:pt x="1252911" y="2239063"/>
                </a:cubicBezTo>
                <a:cubicBezTo>
                  <a:pt x="1024311" y="1966347"/>
                  <a:pt x="432089" y="1193653"/>
                  <a:pt x="250279" y="931632"/>
                </a:cubicBezTo>
                <a:cubicBezTo>
                  <a:pt x="68469" y="669611"/>
                  <a:pt x="143332" y="660253"/>
                  <a:pt x="162048" y="666937"/>
                </a:cubicBezTo>
                <a:cubicBezTo>
                  <a:pt x="180764" y="673621"/>
                  <a:pt x="389311" y="1084032"/>
                  <a:pt x="362574" y="971737"/>
                </a:cubicBezTo>
                <a:cubicBezTo>
                  <a:pt x="335837" y="859442"/>
                  <a:pt x="19005" y="30600"/>
                  <a:pt x="1626" y="11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0" name="フリーフォーム 1189">
            <a:extLst>
              <a:ext uri="{FF2B5EF4-FFF2-40B4-BE49-F238E27FC236}">
                <a16:creationId xmlns:a16="http://schemas.microsoft.com/office/drawing/2014/main" id="{9EA23295-FD74-9411-9E14-4D1F79D2F40D}"/>
              </a:ext>
            </a:extLst>
          </p:cNvPr>
          <p:cNvSpPr/>
          <p:nvPr/>
        </p:nvSpPr>
        <p:spPr>
          <a:xfrm>
            <a:off x="6223667" y="1389616"/>
            <a:ext cx="1767471" cy="3222961"/>
          </a:xfrm>
          <a:custGeom>
            <a:avLst/>
            <a:gdLst>
              <a:gd name="connsiteX0" fmla="*/ 670 w 1767471"/>
              <a:gd name="connsiteY0" fmla="*/ 6047 h 3222961"/>
              <a:gd name="connsiteX1" fmla="*/ 1027365 w 1767471"/>
              <a:gd name="connsiteY1" fmla="*/ 944510 h 3222961"/>
              <a:gd name="connsiteX2" fmla="*/ 1155701 w 1767471"/>
              <a:gd name="connsiteY2" fmla="*/ 1682447 h 3222961"/>
              <a:gd name="connsiteX3" fmla="*/ 1195807 w 1767471"/>
              <a:gd name="connsiteY3" fmla="*/ 1425773 h 3222961"/>
              <a:gd name="connsiteX4" fmla="*/ 1452480 w 1767471"/>
              <a:gd name="connsiteY4" fmla="*/ 2476531 h 3222961"/>
              <a:gd name="connsiteX5" fmla="*/ 1516649 w 1767471"/>
              <a:gd name="connsiteY5" fmla="*/ 2404342 h 3222961"/>
              <a:gd name="connsiteX6" fmla="*/ 1572796 w 1767471"/>
              <a:gd name="connsiteY6" fmla="*/ 2636952 h 3222961"/>
              <a:gd name="connsiteX7" fmla="*/ 1316122 w 1767471"/>
              <a:gd name="connsiteY7" fmla="*/ 3222489 h 3222961"/>
              <a:gd name="connsiteX8" fmla="*/ 1669049 w 1767471"/>
              <a:gd name="connsiteY8" fmla="*/ 2532679 h 3222961"/>
              <a:gd name="connsiteX9" fmla="*/ 1709154 w 1767471"/>
              <a:gd name="connsiteY9" fmla="*/ 2067458 h 3222961"/>
              <a:gd name="connsiteX10" fmla="*/ 939133 w 1767471"/>
              <a:gd name="connsiteY10" fmla="*/ 1096910 h 3222961"/>
              <a:gd name="connsiteX11" fmla="*/ 1195807 w 1767471"/>
              <a:gd name="connsiteY11" fmla="*/ 1425773 h 3222961"/>
              <a:gd name="connsiteX12" fmla="*/ 670 w 1767471"/>
              <a:gd name="connsiteY12" fmla="*/ 6047 h 32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7471" h="3222961">
                <a:moveTo>
                  <a:pt x="670" y="6047"/>
                </a:moveTo>
                <a:cubicBezTo>
                  <a:pt x="-27404" y="-74163"/>
                  <a:pt x="834860" y="665110"/>
                  <a:pt x="1027365" y="944510"/>
                </a:cubicBezTo>
                <a:cubicBezTo>
                  <a:pt x="1219870" y="1223910"/>
                  <a:pt x="1127627" y="1602237"/>
                  <a:pt x="1155701" y="1682447"/>
                </a:cubicBezTo>
                <a:cubicBezTo>
                  <a:pt x="1183775" y="1762657"/>
                  <a:pt x="1146344" y="1293426"/>
                  <a:pt x="1195807" y="1425773"/>
                </a:cubicBezTo>
                <a:cubicBezTo>
                  <a:pt x="1245270" y="1558120"/>
                  <a:pt x="1399006" y="2313436"/>
                  <a:pt x="1452480" y="2476531"/>
                </a:cubicBezTo>
                <a:cubicBezTo>
                  <a:pt x="1505954" y="2639626"/>
                  <a:pt x="1496596" y="2377605"/>
                  <a:pt x="1516649" y="2404342"/>
                </a:cubicBezTo>
                <a:cubicBezTo>
                  <a:pt x="1536702" y="2431079"/>
                  <a:pt x="1606217" y="2500594"/>
                  <a:pt x="1572796" y="2636952"/>
                </a:cubicBezTo>
                <a:cubicBezTo>
                  <a:pt x="1539375" y="2773310"/>
                  <a:pt x="1300080" y="3239868"/>
                  <a:pt x="1316122" y="3222489"/>
                </a:cubicBezTo>
                <a:cubicBezTo>
                  <a:pt x="1332164" y="3205110"/>
                  <a:pt x="1603544" y="2725184"/>
                  <a:pt x="1669049" y="2532679"/>
                </a:cubicBezTo>
                <a:cubicBezTo>
                  <a:pt x="1734554" y="2340174"/>
                  <a:pt x="1830807" y="2306753"/>
                  <a:pt x="1709154" y="2067458"/>
                </a:cubicBezTo>
                <a:cubicBezTo>
                  <a:pt x="1587501" y="1828163"/>
                  <a:pt x="1024691" y="1203858"/>
                  <a:pt x="939133" y="1096910"/>
                </a:cubicBezTo>
                <a:cubicBezTo>
                  <a:pt x="853575" y="989962"/>
                  <a:pt x="1345533" y="1606247"/>
                  <a:pt x="1195807" y="1425773"/>
                </a:cubicBezTo>
                <a:cubicBezTo>
                  <a:pt x="1046081" y="1245299"/>
                  <a:pt x="28744" y="86257"/>
                  <a:pt x="670" y="60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1" name="フリーフォーム 1190">
            <a:extLst>
              <a:ext uri="{FF2B5EF4-FFF2-40B4-BE49-F238E27FC236}">
                <a16:creationId xmlns:a16="http://schemas.microsoft.com/office/drawing/2014/main" id="{1118B05D-EB47-67D3-0DF7-F7E349365E91}"/>
              </a:ext>
            </a:extLst>
          </p:cNvPr>
          <p:cNvSpPr/>
          <p:nvPr/>
        </p:nvSpPr>
        <p:spPr>
          <a:xfrm>
            <a:off x="4378263" y="3014718"/>
            <a:ext cx="1702232" cy="907664"/>
          </a:xfrm>
          <a:custGeom>
            <a:avLst/>
            <a:gdLst>
              <a:gd name="connsiteX0" fmla="*/ 25295 w 1702232"/>
              <a:gd name="connsiteY0" fmla="*/ 17240 h 907664"/>
              <a:gd name="connsiteX1" fmla="*/ 1092095 w 1702232"/>
              <a:gd name="connsiteY1" fmla="*/ 731114 h 907664"/>
              <a:gd name="connsiteX2" fmla="*/ 835421 w 1702232"/>
              <a:gd name="connsiteY2" fmla="*/ 530587 h 907664"/>
              <a:gd name="connsiteX3" fmla="*/ 1701695 w 1702232"/>
              <a:gd name="connsiteY3" fmla="*/ 907577 h 907664"/>
              <a:gd name="connsiteX4" fmla="*/ 955737 w 1702232"/>
              <a:gd name="connsiteY4" fmla="*/ 562671 h 907664"/>
              <a:gd name="connsiteX5" fmla="*/ 386242 w 1702232"/>
              <a:gd name="connsiteY5" fmla="*/ 249850 h 907664"/>
              <a:gd name="connsiteX6" fmla="*/ 25295 w 1702232"/>
              <a:gd name="connsiteY6" fmla="*/ 17240 h 9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2232" h="907664">
                <a:moveTo>
                  <a:pt x="25295" y="17240"/>
                </a:moveTo>
                <a:cubicBezTo>
                  <a:pt x="142937" y="97451"/>
                  <a:pt x="957074" y="645556"/>
                  <a:pt x="1092095" y="731114"/>
                </a:cubicBezTo>
                <a:cubicBezTo>
                  <a:pt x="1227116" y="816672"/>
                  <a:pt x="733821" y="501177"/>
                  <a:pt x="835421" y="530587"/>
                </a:cubicBezTo>
                <a:cubicBezTo>
                  <a:pt x="937021" y="559997"/>
                  <a:pt x="1681642" y="902230"/>
                  <a:pt x="1701695" y="907577"/>
                </a:cubicBezTo>
                <a:cubicBezTo>
                  <a:pt x="1721748" y="912924"/>
                  <a:pt x="1174979" y="672292"/>
                  <a:pt x="955737" y="562671"/>
                </a:cubicBezTo>
                <a:cubicBezTo>
                  <a:pt x="736495" y="453050"/>
                  <a:pt x="542652" y="342092"/>
                  <a:pt x="386242" y="249850"/>
                </a:cubicBezTo>
                <a:cubicBezTo>
                  <a:pt x="229832" y="157608"/>
                  <a:pt x="-92347" y="-62971"/>
                  <a:pt x="25295" y="172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2" name="フリーフォーム 1191">
            <a:extLst>
              <a:ext uri="{FF2B5EF4-FFF2-40B4-BE49-F238E27FC236}">
                <a16:creationId xmlns:a16="http://schemas.microsoft.com/office/drawing/2014/main" id="{F0A14E84-7255-C7D5-30E4-BD87EE9FEDF3}"/>
              </a:ext>
            </a:extLst>
          </p:cNvPr>
          <p:cNvSpPr/>
          <p:nvPr/>
        </p:nvSpPr>
        <p:spPr>
          <a:xfrm>
            <a:off x="4300698" y="2799460"/>
            <a:ext cx="688439" cy="1211470"/>
          </a:xfrm>
          <a:custGeom>
            <a:avLst/>
            <a:gdLst>
              <a:gd name="connsiteX0" fmla="*/ 688397 w 688439"/>
              <a:gd name="connsiteY0" fmla="*/ 168329 h 1211470"/>
              <a:gd name="connsiteX1" fmla="*/ 407660 w 688439"/>
              <a:gd name="connsiteY1" fmla="*/ 296666 h 1211470"/>
              <a:gd name="connsiteX2" fmla="*/ 672355 w 688439"/>
              <a:gd name="connsiteY2" fmla="*/ 344793 h 1211470"/>
              <a:gd name="connsiteX3" fmla="*/ 367555 w 688439"/>
              <a:gd name="connsiteY3" fmla="*/ 505214 h 1211470"/>
              <a:gd name="connsiteX4" fmla="*/ 263281 w 688439"/>
              <a:gd name="connsiteY4" fmla="*/ 938351 h 1211470"/>
              <a:gd name="connsiteX5" fmla="*/ 263281 w 688439"/>
              <a:gd name="connsiteY5" fmla="*/ 753866 h 1211470"/>
              <a:gd name="connsiteX6" fmla="*/ 14628 w 688439"/>
              <a:gd name="connsiteY6" fmla="*/ 1211066 h 1211470"/>
              <a:gd name="connsiteX7" fmla="*/ 78797 w 688439"/>
              <a:gd name="connsiteY7" fmla="*/ 818035 h 1211470"/>
              <a:gd name="connsiteX8" fmla="*/ 487870 w 688439"/>
              <a:gd name="connsiteY8" fmla="*/ 7908 h 1211470"/>
              <a:gd name="connsiteX9" fmla="*/ 383597 w 688439"/>
              <a:gd name="connsiteY9" fmla="*/ 392919 h 1211470"/>
              <a:gd name="connsiteX10" fmla="*/ 688397 w 688439"/>
              <a:gd name="connsiteY10" fmla="*/ 168329 h 121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8439" h="1211470">
                <a:moveTo>
                  <a:pt x="688397" y="168329"/>
                </a:moveTo>
                <a:cubicBezTo>
                  <a:pt x="692407" y="152287"/>
                  <a:pt x="410334" y="267255"/>
                  <a:pt x="407660" y="296666"/>
                </a:cubicBezTo>
                <a:cubicBezTo>
                  <a:pt x="404986" y="326077"/>
                  <a:pt x="679039" y="310035"/>
                  <a:pt x="672355" y="344793"/>
                </a:cubicBezTo>
                <a:cubicBezTo>
                  <a:pt x="665671" y="379551"/>
                  <a:pt x="435734" y="406288"/>
                  <a:pt x="367555" y="505214"/>
                </a:cubicBezTo>
                <a:cubicBezTo>
                  <a:pt x="299376" y="604140"/>
                  <a:pt x="280660" y="896909"/>
                  <a:pt x="263281" y="938351"/>
                </a:cubicBezTo>
                <a:cubicBezTo>
                  <a:pt x="245902" y="979793"/>
                  <a:pt x="304723" y="708414"/>
                  <a:pt x="263281" y="753866"/>
                </a:cubicBezTo>
                <a:cubicBezTo>
                  <a:pt x="221839" y="799319"/>
                  <a:pt x="45375" y="1200371"/>
                  <a:pt x="14628" y="1211066"/>
                </a:cubicBezTo>
                <a:cubicBezTo>
                  <a:pt x="-16119" y="1221761"/>
                  <a:pt x="-77" y="1018561"/>
                  <a:pt x="78797" y="818035"/>
                </a:cubicBezTo>
                <a:cubicBezTo>
                  <a:pt x="157671" y="617509"/>
                  <a:pt x="437070" y="78761"/>
                  <a:pt x="487870" y="7908"/>
                </a:cubicBezTo>
                <a:cubicBezTo>
                  <a:pt x="538670" y="-62945"/>
                  <a:pt x="356860" y="364845"/>
                  <a:pt x="383597" y="392919"/>
                </a:cubicBezTo>
                <a:cubicBezTo>
                  <a:pt x="410334" y="420993"/>
                  <a:pt x="684387" y="184371"/>
                  <a:pt x="688397" y="1683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3" name="フリーフォーム 1192">
            <a:extLst>
              <a:ext uri="{FF2B5EF4-FFF2-40B4-BE49-F238E27FC236}">
                <a16:creationId xmlns:a16="http://schemas.microsoft.com/office/drawing/2014/main" id="{AC61CAA1-CFD0-8325-1CB5-E78B6E9D7514}"/>
              </a:ext>
            </a:extLst>
          </p:cNvPr>
          <p:cNvSpPr/>
          <p:nvPr/>
        </p:nvSpPr>
        <p:spPr>
          <a:xfrm>
            <a:off x="5379820" y="3391371"/>
            <a:ext cx="1642343" cy="400086"/>
          </a:xfrm>
          <a:custGeom>
            <a:avLst/>
            <a:gdLst>
              <a:gd name="connsiteX0" fmla="*/ 2306 w 1642343"/>
              <a:gd name="connsiteY0" fmla="*/ 1534 h 400086"/>
              <a:gd name="connsiteX1" fmla="*/ 523675 w 1642343"/>
              <a:gd name="connsiteY1" fmla="*/ 234145 h 400086"/>
              <a:gd name="connsiteX2" fmla="*/ 964833 w 1642343"/>
              <a:gd name="connsiteY2" fmla="*/ 274250 h 400086"/>
              <a:gd name="connsiteX3" fmla="*/ 1638601 w 1642343"/>
              <a:gd name="connsiteY3" fmla="*/ 169976 h 400086"/>
              <a:gd name="connsiteX4" fmla="*/ 1221506 w 1642343"/>
              <a:gd name="connsiteY4" fmla="*/ 266229 h 400086"/>
              <a:gd name="connsiteX5" fmla="*/ 892643 w 1642343"/>
              <a:gd name="connsiteY5" fmla="*/ 386545 h 400086"/>
              <a:gd name="connsiteX6" fmla="*/ 1269633 w 1642343"/>
              <a:gd name="connsiteY6" fmla="*/ 394566 h 400086"/>
              <a:gd name="connsiteX7" fmla="*/ 740243 w 1642343"/>
              <a:gd name="connsiteY7" fmla="*/ 362482 h 400086"/>
              <a:gd name="connsiteX8" fmla="*/ 2306 w 1642343"/>
              <a:gd name="connsiteY8" fmla="*/ 1534 h 40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2343" h="400086">
                <a:moveTo>
                  <a:pt x="2306" y="1534"/>
                </a:moveTo>
                <a:cubicBezTo>
                  <a:pt x="-33789" y="-19856"/>
                  <a:pt x="363254" y="188692"/>
                  <a:pt x="523675" y="234145"/>
                </a:cubicBezTo>
                <a:cubicBezTo>
                  <a:pt x="684096" y="279598"/>
                  <a:pt x="779012" y="284945"/>
                  <a:pt x="964833" y="274250"/>
                </a:cubicBezTo>
                <a:cubicBezTo>
                  <a:pt x="1150654" y="263555"/>
                  <a:pt x="1595822" y="171313"/>
                  <a:pt x="1638601" y="169976"/>
                </a:cubicBezTo>
                <a:cubicBezTo>
                  <a:pt x="1681380" y="168639"/>
                  <a:pt x="1345832" y="230134"/>
                  <a:pt x="1221506" y="266229"/>
                </a:cubicBezTo>
                <a:cubicBezTo>
                  <a:pt x="1097180" y="302324"/>
                  <a:pt x="884622" y="365156"/>
                  <a:pt x="892643" y="386545"/>
                </a:cubicBezTo>
                <a:cubicBezTo>
                  <a:pt x="900664" y="407934"/>
                  <a:pt x="1295033" y="398576"/>
                  <a:pt x="1269633" y="394566"/>
                </a:cubicBezTo>
                <a:cubicBezTo>
                  <a:pt x="1244233" y="390556"/>
                  <a:pt x="948790" y="422640"/>
                  <a:pt x="740243" y="362482"/>
                </a:cubicBezTo>
                <a:cubicBezTo>
                  <a:pt x="531696" y="302324"/>
                  <a:pt x="38401" y="22924"/>
                  <a:pt x="2306" y="15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4" name="フリーフォーム 1193">
            <a:extLst>
              <a:ext uri="{FF2B5EF4-FFF2-40B4-BE49-F238E27FC236}">
                <a16:creationId xmlns:a16="http://schemas.microsoft.com/office/drawing/2014/main" id="{622FDCF9-A87E-B7CC-AE16-43955D213D29}"/>
              </a:ext>
            </a:extLst>
          </p:cNvPr>
          <p:cNvSpPr/>
          <p:nvPr/>
        </p:nvSpPr>
        <p:spPr>
          <a:xfrm>
            <a:off x="4612096" y="5406184"/>
            <a:ext cx="674518" cy="907885"/>
          </a:xfrm>
          <a:custGeom>
            <a:avLst/>
            <a:gdLst>
              <a:gd name="connsiteX0" fmla="*/ 9 w 674518"/>
              <a:gd name="connsiteY0" fmla="*/ 5 h 907885"/>
              <a:gd name="connsiteX1" fmla="*/ 192515 w 674518"/>
              <a:gd name="connsiteY1" fmla="*/ 328869 h 907885"/>
              <a:gd name="connsiteX2" fmla="*/ 280746 w 674518"/>
              <a:gd name="connsiteY2" fmla="*/ 625648 h 907885"/>
              <a:gd name="connsiteX3" fmla="*/ 240641 w 674518"/>
              <a:gd name="connsiteY3" fmla="*/ 521374 h 907885"/>
              <a:gd name="connsiteX4" fmla="*/ 360957 w 674518"/>
              <a:gd name="connsiteY4" fmla="*/ 898363 h 907885"/>
              <a:gd name="connsiteX5" fmla="*/ 360957 w 674518"/>
              <a:gd name="connsiteY5" fmla="*/ 794090 h 907885"/>
              <a:gd name="connsiteX6" fmla="*/ 673778 w 674518"/>
              <a:gd name="connsiteY6" fmla="*/ 786069 h 907885"/>
              <a:gd name="connsiteX7" fmla="*/ 441167 w 674518"/>
              <a:gd name="connsiteY7" fmla="*/ 786069 h 907885"/>
              <a:gd name="connsiteX8" fmla="*/ 224599 w 674518"/>
              <a:gd name="connsiteY8" fmla="*/ 609605 h 907885"/>
              <a:gd name="connsiteX9" fmla="*/ 200536 w 674518"/>
              <a:gd name="connsiteY9" fmla="*/ 336890 h 907885"/>
              <a:gd name="connsiteX10" fmla="*/ 9 w 674518"/>
              <a:gd name="connsiteY10" fmla="*/ 5 h 90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4518" h="907885">
                <a:moveTo>
                  <a:pt x="9" y="5"/>
                </a:moveTo>
                <a:cubicBezTo>
                  <a:pt x="-1328" y="-1332"/>
                  <a:pt x="145725" y="224595"/>
                  <a:pt x="192515" y="328869"/>
                </a:cubicBezTo>
                <a:cubicBezTo>
                  <a:pt x="239305" y="433143"/>
                  <a:pt x="272725" y="593564"/>
                  <a:pt x="280746" y="625648"/>
                </a:cubicBezTo>
                <a:cubicBezTo>
                  <a:pt x="288767" y="657732"/>
                  <a:pt x="227272" y="475921"/>
                  <a:pt x="240641" y="521374"/>
                </a:cubicBezTo>
                <a:cubicBezTo>
                  <a:pt x="254010" y="566827"/>
                  <a:pt x="340904" y="852910"/>
                  <a:pt x="360957" y="898363"/>
                </a:cubicBezTo>
                <a:cubicBezTo>
                  <a:pt x="381010" y="943816"/>
                  <a:pt x="308820" y="812806"/>
                  <a:pt x="360957" y="794090"/>
                </a:cubicBezTo>
                <a:cubicBezTo>
                  <a:pt x="413094" y="775374"/>
                  <a:pt x="660410" y="787406"/>
                  <a:pt x="673778" y="786069"/>
                </a:cubicBezTo>
                <a:cubicBezTo>
                  <a:pt x="687146" y="784732"/>
                  <a:pt x="516030" y="815480"/>
                  <a:pt x="441167" y="786069"/>
                </a:cubicBezTo>
                <a:cubicBezTo>
                  <a:pt x="366304" y="756658"/>
                  <a:pt x="264704" y="684468"/>
                  <a:pt x="224599" y="609605"/>
                </a:cubicBezTo>
                <a:cubicBezTo>
                  <a:pt x="184494" y="534742"/>
                  <a:pt x="237968" y="433143"/>
                  <a:pt x="200536" y="336890"/>
                </a:cubicBezTo>
                <a:cubicBezTo>
                  <a:pt x="163104" y="240637"/>
                  <a:pt x="1346" y="1342"/>
                  <a:pt x="9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5" name="フリーフォーム 1194">
            <a:extLst>
              <a:ext uri="{FF2B5EF4-FFF2-40B4-BE49-F238E27FC236}">
                <a16:creationId xmlns:a16="http://schemas.microsoft.com/office/drawing/2014/main" id="{D338E405-C7DD-7EB9-4803-F1BD335D75F7}"/>
              </a:ext>
            </a:extLst>
          </p:cNvPr>
          <p:cNvSpPr/>
          <p:nvPr/>
        </p:nvSpPr>
        <p:spPr>
          <a:xfrm>
            <a:off x="5029183" y="5838937"/>
            <a:ext cx="650273" cy="265314"/>
          </a:xfrm>
          <a:custGeom>
            <a:avLst/>
            <a:gdLst>
              <a:gd name="connsiteX0" fmla="*/ 17 w 650273"/>
              <a:gd name="connsiteY0" fmla="*/ 265084 h 265314"/>
              <a:gd name="connsiteX1" fmla="*/ 425133 w 650273"/>
              <a:gd name="connsiteY1" fmla="*/ 48516 h 265314"/>
              <a:gd name="connsiteX2" fmla="*/ 344922 w 650273"/>
              <a:gd name="connsiteY2" fmla="*/ 120705 h 265314"/>
              <a:gd name="connsiteX3" fmla="*/ 649722 w 650273"/>
              <a:gd name="connsiteY3" fmla="*/ 389 h 265314"/>
              <a:gd name="connsiteX4" fmla="*/ 409091 w 650273"/>
              <a:gd name="connsiteY4" fmla="*/ 88621 h 265314"/>
              <a:gd name="connsiteX5" fmla="*/ 17 w 650273"/>
              <a:gd name="connsiteY5" fmla="*/ 265084 h 26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273" h="265314">
                <a:moveTo>
                  <a:pt x="17" y="265084"/>
                </a:moveTo>
                <a:cubicBezTo>
                  <a:pt x="2691" y="258400"/>
                  <a:pt x="367649" y="72579"/>
                  <a:pt x="425133" y="48516"/>
                </a:cubicBezTo>
                <a:cubicBezTo>
                  <a:pt x="482617" y="24453"/>
                  <a:pt x="307490" y="128726"/>
                  <a:pt x="344922" y="120705"/>
                </a:cubicBezTo>
                <a:cubicBezTo>
                  <a:pt x="382354" y="112684"/>
                  <a:pt x="639027" y="5736"/>
                  <a:pt x="649722" y="389"/>
                </a:cubicBezTo>
                <a:cubicBezTo>
                  <a:pt x="660417" y="-4958"/>
                  <a:pt x="513365" y="45842"/>
                  <a:pt x="409091" y="88621"/>
                </a:cubicBezTo>
                <a:cubicBezTo>
                  <a:pt x="304817" y="131400"/>
                  <a:pt x="-2657" y="271768"/>
                  <a:pt x="17" y="2650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6" name="フリーフォーム 1195">
            <a:extLst>
              <a:ext uri="{FF2B5EF4-FFF2-40B4-BE49-F238E27FC236}">
                <a16:creationId xmlns:a16="http://schemas.microsoft.com/office/drawing/2014/main" id="{7E99DC41-5F4A-ADB8-8074-E46602DC4F02}"/>
              </a:ext>
            </a:extLst>
          </p:cNvPr>
          <p:cNvSpPr/>
          <p:nvPr/>
        </p:nvSpPr>
        <p:spPr>
          <a:xfrm>
            <a:off x="5453176" y="1560874"/>
            <a:ext cx="1652041" cy="2155474"/>
          </a:xfrm>
          <a:custGeom>
            <a:avLst/>
            <a:gdLst>
              <a:gd name="connsiteX0" fmla="*/ 121456 w 1652041"/>
              <a:gd name="connsiteY0" fmla="*/ 3231 h 2155474"/>
              <a:gd name="connsiteX1" fmla="*/ 9161 w 1652041"/>
              <a:gd name="connsiteY1" fmla="*/ 332094 h 2155474"/>
              <a:gd name="connsiteX2" fmla="*/ 402192 w 1652041"/>
              <a:gd name="connsiteY2" fmla="*/ 885547 h 2155474"/>
              <a:gd name="connsiteX3" fmla="*/ 169582 w 1652041"/>
              <a:gd name="connsiteY3" fmla="*/ 933673 h 2155474"/>
              <a:gd name="connsiteX4" fmla="*/ 1597329 w 1652041"/>
              <a:gd name="connsiteY4" fmla="*/ 2112768 h 2155474"/>
              <a:gd name="connsiteX5" fmla="*/ 1236382 w 1652041"/>
              <a:gd name="connsiteY5" fmla="*/ 1799947 h 2155474"/>
              <a:gd name="connsiteX6" fmla="*/ 113435 w 1652041"/>
              <a:gd name="connsiteY6" fmla="*/ 877526 h 2155474"/>
              <a:gd name="connsiteX7" fmla="*/ 81350 w 1652041"/>
              <a:gd name="connsiteY7" fmla="*/ 524600 h 2155474"/>
              <a:gd name="connsiteX8" fmla="*/ 121456 w 1652041"/>
              <a:gd name="connsiteY8" fmla="*/ 3231 h 215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2041" h="2155474">
                <a:moveTo>
                  <a:pt x="121456" y="3231"/>
                </a:moveTo>
                <a:cubicBezTo>
                  <a:pt x="109425" y="-28853"/>
                  <a:pt x="-37628" y="185041"/>
                  <a:pt x="9161" y="332094"/>
                </a:cubicBezTo>
                <a:cubicBezTo>
                  <a:pt x="55950" y="479147"/>
                  <a:pt x="375455" y="785284"/>
                  <a:pt x="402192" y="885547"/>
                </a:cubicBezTo>
                <a:cubicBezTo>
                  <a:pt x="428929" y="985810"/>
                  <a:pt x="-29607" y="729136"/>
                  <a:pt x="169582" y="933673"/>
                </a:cubicBezTo>
                <a:cubicBezTo>
                  <a:pt x="368771" y="1138210"/>
                  <a:pt x="1419529" y="1968389"/>
                  <a:pt x="1597329" y="2112768"/>
                </a:cubicBezTo>
                <a:cubicBezTo>
                  <a:pt x="1775129" y="2257147"/>
                  <a:pt x="1483698" y="2005821"/>
                  <a:pt x="1236382" y="1799947"/>
                </a:cubicBezTo>
                <a:cubicBezTo>
                  <a:pt x="989066" y="1594073"/>
                  <a:pt x="305940" y="1090084"/>
                  <a:pt x="113435" y="877526"/>
                </a:cubicBezTo>
                <a:cubicBezTo>
                  <a:pt x="-79070" y="664968"/>
                  <a:pt x="80013" y="664968"/>
                  <a:pt x="81350" y="524600"/>
                </a:cubicBezTo>
                <a:cubicBezTo>
                  <a:pt x="82687" y="384232"/>
                  <a:pt x="133487" y="35315"/>
                  <a:pt x="121456" y="323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7" name="フリーフォーム 1196">
            <a:extLst>
              <a:ext uri="{FF2B5EF4-FFF2-40B4-BE49-F238E27FC236}">
                <a16:creationId xmlns:a16="http://schemas.microsoft.com/office/drawing/2014/main" id="{C66DB193-C568-585C-42A2-B0883ABF2777}"/>
              </a:ext>
            </a:extLst>
          </p:cNvPr>
          <p:cNvSpPr/>
          <p:nvPr/>
        </p:nvSpPr>
        <p:spPr>
          <a:xfrm>
            <a:off x="5913477" y="1623037"/>
            <a:ext cx="1506434" cy="1769054"/>
          </a:xfrm>
          <a:custGeom>
            <a:avLst/>
            <a:gdLst>
              <a:gd name="connsiteX0" fmla="*/ 14081 w 1506434"/>
              <a:gd name="connsiteY0" fmla="*/ 13258 h 1769054"/>
              <a:gd name="connsiteX1" fmla="*/ 1233281 w 1506434"/>
              <a:gd name="connsiteY1" fmla="*/ 1088079 h 1769054"/>
              <a:gd name="connsiteX2" fmla="*/ 1056818 w 1506434"/>
              <a:gd name="connsiteY2" fmla="*/ 847447 h 1769054"/>
              <a:gd name="connsiteX3" fmla="*/ 1489955 w 1506434"/>
              <a:gd name="connsiteY3" fmla="*/ 1753826 h 1769054"/>
              <a:gd name="connsiteX4" fmla="*/ 1337555 w 1506434"/>
              <a:gd name="connsiteY4" fmla="*/ 1352774 h 1769054"/>
              <a:gd name="connsiteX5" fmla="*/ 615660 w 1506434"/>
              <a:gd name="connsiteY5" fmla="*/ 542647 h 1769054"/>
              <a:gd name="connsiteX6" fmla="*/ 14081 w 1506434"/>
              <a:gd name="connsiteY6" fmla="*/ 13258 h 176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34" h="1769054">
                <a:moveTo>
                  <a:pt x="14081" y="13258"/>
                </a:moveTo>
                <a:cubicBezTo>
                  <a:pt x="117018" y="104163"/>
                  <a:pt x="1059492" y="949048"/>
                  <a:pt x="1233281" y="1088079"/>
                </a:cubicBezTo>
                <a:cubicBezTo>
                  <a:pt x="1407070" y="1227110"/>
                  <a:pt x="1014039" y="736489"/>
                  <a:pt x="1056818" y="847447"/>
                </a:cubicBezTo>
                <a:cubicBezTo>
                  <a:pt x="1099597" y="958405"/>
                  <a:pt x="1443166" y="1669605"/>
                  <a:pt x="1489955" y="1753826"/>
                </a:cubicBezTo>
                <a:cubicBezTo>
                  <a:pt x="1536744" y="1838047"/>
                  <a:pt x="1483271" y="1554637"/>
                  <a:pt x="1337555" y="1352774"/>
                </a:cubicBezTo>
                <a:cubicBezTo>
                  <a:pt x="1191839" y="1150911"/>
                  <a:pt x="832229" y="764563"/>
                  <a:pt x="615660" y="542647"/>
                </a:cubicBezTo>
                <a:cubicBezTo>
                  <a:pt x="399092" y="320731"/>
                  <a:pt x="-88856" y="-77647"/>
                  <a:pt x="14081" y="1325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8" name="フリーフォーム 1197">
            <a:extLst>
              <a:ext uri="{FF2B5EF4-FFF2-40B4-BE49-F238E27FC236}">
                <a16:creationId xmlns:a16="http://schemas.microsoft.com/office/drawing/2014/main" id="{60624FB5-AA4F-F8C3-8BD9-F5C34113F35A}"/>
              </a:ext>
            </a:extLst>
          </p:cNvPr>
          <p:cNvSpPr/>
          <p:nvPr/>
        </p:nvSpPr>
        <p:spPr>
          <a:xfrm>
            <a:off x="6423104" y="5301625"/>
            <a:ext cx="242401" cy="290085"/>
          </a:xfrm>
          <a:custGeom>
            <a:avLst/>
            <a:gdLst>
              <a:gd name="connsiteX0" fmla="*/ 242391 w 242401"/>
              <a:gd name="connsiteY0" fmla="*/ 291 h 290085"/>
              <a:gd name="connsiteX1" fmla="*/ 73949 w 242401"/>
              <a:gd name="connsiteY1" fmla="*/ 128628 h 290085"/>
              <a:gd name="connsiteX2" fmla="*/ 1759 w 242401"/>
              <a:gd name="connsiteY2" fmla="*/ 289049 h 290085"/>
              <a:gd name="connsiteX3" fmla="*/ 25822 w 242401"/>
              <a:gd name="connsiteY3" fmla="*/ 192796 h 290085"/>
              <a:gd name="connsiteX4" fmla="*/ 65928 w 242401"/>
              <a:gd name="connsiteY4" fmla="*/ 96543 h 290085"/>
              <a:gd name="connsiteX5" fmla="*/ 242391 w 242401"/>
              <a:gd name="connsiteY5" fmla="*/ 291 h 29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401" h="290085">
                <a:moveTo>
                  <a:pt x="242391" y="291"/>
                </a:moveTo>
                <a:cubicBezTo>
                  <a:pt x="243728" y="5639"/>
                  <a:pt x="114054" y="80502"/>
                  <a:pt x="73949" y="128628"/>
                </a:cubicBezTo>
                <a:cubicBezTo>
                  <a:pt x="33844" y="176754"/>
                  <a:pt x="9780" y="278354"/>
                  <a:pt x="1759" y="289049"/>
                </a:cubicBezTo>
                <a:cubicBezTo>
                  <a:pt x="-6262" y="299744"/>
                  <a:pt x="15127" y="224880"/>
                  <a:pt x="25822" y="192796"/>
                </a:cubicBezTo>
                <a:cubicBezTo>
                  <a:pt x="36517" y="160712"/>
                  <a:pt x="28496" y="128627"/>
                  <a:pt x="65928" y="96543"/>
                </a:cubicBezTo>
                <a:cubicBezTo>
                  <a:pt x="103360" y="64459"/>
                  <a:pt x="241054" y="-5057"/>
                  <a:pt x="242391" y="29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9" name="フリーフォーム 1198">
            <a:extLst>
              <a:ext uri="{FF2B5EF4-FFF2-40B4-BE49-F238E27FC236}">
                <a16:creationId xmlns:a16="http://schemas.microsoft.com/office/drawing/2014/main" id="{1D35BD52-863F-773F-41C3-D33DC733BD7D}"/>
              </a:ext>
            </a:extLst>
          </p:cNvPr>
          <p:cNvSpPr/>
          <p:nvPr/>
        </p:nvSpPr>
        <p:spPr>
          <a:xfrm>
            <a:off x="6944212" y="4451479"/>
            <a:ext cx="475716" cy="690953"/>
          </a:xfrm>
          <a:custGeom>
            <a:avLst/>
            <a:gdLst>
              <a:gd name="connsiteX0" fmla="*/ 459220 w 475716"/>
              <a:gd name="connsiteY0" fmla="*/ 205 h 690953"/>
              <a:gd name="connsiteX1" fmla="*/ 242651 w 475716"/>
              <a:gd name="connsiteY1" fmla="*/ 385216 h 690953"/>
              <a:gd name="connsiteX2" fmla="*/ 154420 w 475716"/>
              <a:gd name="connsiteY2" fmla="*/ 489489 h 690953"/>
              <a:gd name="connsiteX3" fmla="*/ 90251 w 475716"/>
              <a:gd name="connsiteY3" fmla="*/ 497510 h 690953"/>
              <a:gd name="connsiteX4" fmla="*/ 475262 w 475716"/>
              <a:gd name="connsiteY4" fmla="*/ 481468 h 690953"/>
              <a:gd name="connsiteX5" fmla="*/ 2020 w 475716"/>
              <a:gd name="connsiteY5" fmla="*/ 690016 h 690953"/>
              <a:gd name="connsiteX6" fmla="*/ 306820 w 475716"/>
              <a:gd name="connsiteY6" fmla="*/ 553658 h 690953"/>
              <a:gd name="connsiteX7" fmla="*/ 362967 w 475716"/>
              <a:gd name="connsiteY7" fmla="*/ 441363 h 690953"/>
              <a:gd name="connsiteX8" fmla="*/ 459220 w 475716"/>
              <a:gd name="connsiteY8" fmla="*/ 205 h 6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716" h="690953">
                <a:moveTo>
                  <a:pt x="459220" y="205"/>
                </a:moveTo>
                <a:cubicBezTo>
                  <a:pt x="439168" y="-9153"/>
                  <a:pt x="293451" y="303669"/>
                  <a:pt x="242651" y="385216"/>
                </a:cubicBezTo>
                <a:cubicBezTo>
                  <a:pt x="191851" y="466763"/>
                  <a:pt x="179820" y="470773"/>
                  <a:pt x="154420" y="489489"/>
                </a:cubicBezTo>
                <a:cubicBezTo>
                  <a:pt x="129020" y="508205"/>
                  <a:pt x="36777" y="498847"/>
                  <a:pt x="90251" y="497510"/>
                </a:cubicBezTo>
                <a:cubicBezTo>
                  <a:pt x="143725" y="496173"/>
                  <a:pt x="489967" y="449384"/>
                  <a:pt x="475262" y="481468"/>
                </a:cubicBezTo>
                <a:cubicBezTo>
                  <a:pt x="460557" y="513552"/>
                  <a:pt x="30094" y="677984"/>
                  <a:pt x="2020" y="690016"/>
                </a:cubicBezTo>
                <a:cubicBezTo>
                  <a:pt x="-26054" y="702048"/>
                  <a:pt x="246662" y="595100"/>
                  <a:pt x="306820" y="553658"/>
                </a:cubicBezTo>
                <a:cubicBezTo>
                  <a:pt x="366978" y="512216"/>
                  <a:pt x="336230" y="529595"/>
                  <a:pt x="362967" y="441363"/>
                </a:cubicBezTo>
                <a:cubicBezTo>
                  <a:pt x="389704" y="353131"/>
                  <a:pt x="479272" y="9563"/>
                  <a:pt x="459220" y="20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0" name="フリーフォーム 1199">
            <a:extLst>
              <a:ext uri="{FF2B5EF4-FFF2-40B4-BE49-F238E27FC236}">
                <a16:creationId xmlns:a16="http://schemas.microsoft.com/office/drawing/2014/main" id="{46FF62AB-10A0-B1A5-2774-920D74D3686D}"/>
              </a:ext>
            </a:extLst>
          </p:cNvPr>
          <p:cNvSpPr/>
          <p:nvPr/>
        </p:nvSpPr>
        <p:spPr>
          <a:xfrm>
            <a:off x="3625385" y="4299222"/>
            <a:ext cx="691905" cy="1815008"/>
          </a:xfrm>
          <a:custGeom>
            <a:avLst/>
            <a:gdLst>
              <a:gd name="connsiteX0" fmla="*/ 131 w 691905"/>
              <a:gd name="connsiteY0" fmla="*/ 62 h 1815008"/>
              <a:gd name="connsiteX1" fmla="*/ 481394 w 691905"/>
              <a:gd name="connsiteY1" fmla="*/ 649767 h 1815008"/>
              <a:gd name="connsiteX2" fmla="*/ 401183 w 691905"/>
              <a:gd name="connsiteY2" fmla="*/ 729978 h 1815008"/>
              <a:gd name="connsiteX3" fmla="*/ 513478 w 691905"/>
              <a:gd name="connsiteY3" fmla="*/ 1291452 h 1815008"/>
              <a:gd name="connsiteX4" fmla="*/ 657857 w 691905"/>
              <a:gd name="connsiteY4" fmla="*/ 1804799 h 1815008"/>
              <a:gd name="connsiteX5" fmla="*/ 641815 w 691905"/>
              <a:gd name="connsiteY5" fmla="*/ 1572189 h 1815008"/>
              <a:gd name="connsiteX6" fmla="*/ 128468 w 691905"/>
              <a:gd name="connsiteY6" fmla="*/ 850294 h 1815008"/>
              <a:gd name="connsiteX7" fmla="*/ 465352 w 691905"/>
              <a:gd name="connsiteY7" fmla="*/ 1106967 h 1815008"/>
              <a:gd name="connsiteX8" fmla="*/ 433268 w 691905"/>
              <a:gd name="connsiteY8" fmla="*/ 689873 h 1815008"/>
              <a:gd name="connsiteX9" fmla="*/ 131 w 691905"/>
              <a:gd name="connsiteY9" fmla="*/ 62 h 181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1905" h="1815008">
                <a:moveTo>
                  <a:pt x="131" y="62"/>
                </a:moveTo>
                <a:cubicBezTo>
                  <a:pt x="8152" y="-6622"/>
                  <a:pt x="414552" y="528114"/>
                  <a:pt x="481394" y="649767"/>
                </a:cubicBezTo>
                <a:cubicBezTo>
                  <a:pt x="548236" y="771420"/>
                  <a:pt x="395836" y="623031"/>
                  <a:pt x="401183" y="729978"/>
                </a:cubicBezTo>
                <a:cubicBezTo>
                  <a:pt x="406530" y="836925"/>
                  <a:pt x="470699" y="1112315"/>
                  <a:pt x="513478" y="1291452"/>
                </a:cubicBezTo>
                <a:cubicBezTo>
                  <a:pt x="556257" y="1470589"/>
                  <a:pt x="636468" y="1758010"/>
                  <a:pt x="657857" y="1804799"/>
                </a:cubicBezTo>
                <a:cubicBezTo>
                  <a:pt x="679246" y="1851588"/>
                  <a:pt x="730046" y="1731273"/>
                  <a:pt x="641815" y="1572189"/>
                </a:cubicBezTo>
                <a:cubicBezTo>
                  <a:pt x="553584" y="1413105"/>
                  <a:pt x="157878" y="927831"/>
                  <a:pt x="128468" y="850294"/>
                </a:cubicBezTo>
                <a:cubicBezTo>
                  <a:pt x="99058" y="772757"/>
                  <a:pt x="414552" y="1133704"/>
                  <a:pt x="465352" y="1106967"/>
                </a:cubicBezTo>
                <a:cubicBezTo>
                  <a:pt x="516152" y="1080230"/>
                  <a:pt x="512142" y="875694"/>
                  <a:pt x="433268" y="689873"/>
                </a:cubicBezTo>
                <a:cubicBezTo>
                  <a:pt x="354394" y="504052"/>
                  <a:pt x="-7890" y="6746"/>
                  <a:pt x="131" y="6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1" name="フリーフォーム 1200">
            <a:extLst>
              <a:ext uri="{FF2B5EF4-FFF2-40B4-BE49-F238E27FC236}">
                <a16:creationId xmlns:a16="http://schemas.microsoft.com/office/drawing/2014/main" id="{1177ACB0-F2F9-CA20-EF5D-D10933BCB83B}"/>
              </a:ext>
            </a:extLst>
          </p:cNvPr>
          <p:cNvSpPr/>
          <p:nvPr/>
        </p:nvSpPr>
        <p:spPr>
          <a:xfrm>
            <a:off x="5897662" y="4544343"/>
            <a:ext cx="312391" cy="1205042"/>
          </a:xfrm>
          <a:custGeom>
            <a:avLst/>
            <a:gdLst>
              <a:gd name="connsiteX0" fmla="*/ 158233 w 312391"/>
              <a:gd name="connsiteY0" fmla="*/ 51720 h 1205042"/>
              <a:gd name="connsiteX1" fmla="*/ 182296 w 312391"/>
              <a:gd name="connsiteY1" fmla="*/ 107868 h 1205042"/>
              <a:gd name="connsiteX2" fmla="*/ 110106 w 312391"/>
              <a:gd name="connsiteY2" fmla="*/ 541004 h 1205042"/>
              <a:gd name="connsiteX3" fmla="*/ 110106 w 312391"/>
              <a:gd name="connsiteY3" fmla="*/ 781636 h 1205042"/>
              <a:gd name="connsiteX4" fmla="*/ 5833 w 312391"/>
              <a:gd name="connsiteY4" fmla="*/ 541004 h 1205042"/>
              <a:gd name="connsiteX5" fmla="*/ 310633 w 312391"/>
              <a:gd name="connsiteY5" fmla="*/ 1198731 h 1205042"/>
              <a:gd name="connsiteX6" fmla="*/ 134170 w 312391"/>
              <a:gd name="connsiteY6" fmla="*/ 853825 h 1205042"/>
              <a:gd name="connsiteX7" fmla="*/ 206359 w 312391"/>
              <a:gd name="connsiteY7" fmla="*/ 524962 h 1205042"/>
              <a:gd name="connsiteX8" fmla="*/ 238443 w 312391"/>
              <a:gd name="connsiteY8" fmla="*/ 757573 h 1205042"/>
              <a:gd name="connsiteX9" fmla="*/ 158233 w 312391"/>
              <a:gd name="connsiteY9" fmla="*/ 51720 h 120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391" h="1205042">
                <a:moveTo>
                  <a:pt x="158233" y="51720"/>
                </a:moveTo>
                <a:cubicBezTo>
                  <a:pt x="148875" y="-56564"/>
                  <a:pt x="190317" y="26321"/>
                  <a:pt x="182296" y="107868"/>
                </a:cubicBezTo>
                <a:cubicBezTo>
                  <a:pt x="174275" y="189415"/>
                  <a:pt x="122138" y="428709"/>
                  <a:pt x="110106" y="541004"/>
                </a:cubicBezTo>
                <a:cubicBezTo>
                  <a:pt x="98074" y="653299"/>
                  <a:pt x="127485" y="781636"/>
                  <a:pt x="110106" y="781636"/>
                </a:cubicBezTo>
                <a:cubicBezTo>
                  <a:pt x="92727" y="781636"/>
                  <a:pt x="-27588" y="471488"/>
                  <a:pt x="5833" y="541004"/>
                </a:cubicBezTo>
                <a:cubicBezTo>
                  <a:pt x="39254" y="610520"/>
                  <a:pt x="289244" y="1146594"/>
                  <a:pt x="310633" y="1198731"/>
                </a:cubicBezTo>
                <a:cubicBezTo>
                  <a:pt x="332022" y="1250868"/>
                  <a:pt x="151549" y="966120"/>
                  <a:pt x="134170" y="853825"/>
                </a:cubicBezTo>
                <a:cubicBezTo>
                  <a:pt x="116791" y="741530"/>
                  <a:pt x="188980" y="541004"/>
                  <a:pt x="206359" y="524962"/>
                </a:cubicBezTo>
                <a:cubicBezTo>
                  <a:pt x="223738" y="508920"/>
                  <a:pt x="243790" y="835110"/>
                  <a:pt x="238443" y="757573"/>
                </a:cubicBezTo>
                <a:cubicBezTo>
                  <a:pt x="233096" y="680036"/>
                  <a:pt x="167591" y="160004"/>
                  <a:pt x="158233" y="5172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2" name="フリーフォーム 1201">
            <a:extLst>
              <a:ext uri="{FF2B5EF4-FFF2-40B4-BE49-F238E27FC236}">
                <a16:creationId xmlns:a16="http://schemas.microsoft.com/office/drawing/2014/main" id="{6CA93DD3-C730-0325-A716-7027D63E13BB}"/>
              </a:ext>
            </a:extLst>
          </p:cNvPr>
          <p:cNvSpPr/>
          <p:nvPr/>
        </p:nvSpPr>
        <p:spPr>
          <a:xfrm>
            <a:off x="5477501" y="3841789"/>
            <a:ext cx="133472" cy="594000"/>
          </a:xfrm>
          <a:custGeom>
            <a:avLst/>
            <a:gdLst>
              <a:gd name="connsiteX0" fmla="*/ 878 w 133472"/>
              <a:gd name="connsiteY0" fmla="*/ 295 h 594000"/>
              <a:gd name="connsiteX1" fmla="*/ 129215 w 133472"/>
              <a:gd name="connsiteY1" fmla="*/ 192800 h 594000"/>
              <a:gd name="connsiteX2" fmla="*/ 105152 w 133472"/>
              <a:gd name="connsiteY2" fmla="*/ 385306 h 594000"/>
              <a:gd name="connsiteX3" fmla="*/ 129215 w 133472"/>
              <a:gd name="connsiteY3" fmla="*/ 184779 h 594000"/>
              <a:gd name="connsiteX4" fmla="*/ 89110 w 133472"/>
              <a:gd name="connsiteY4" fmla="*/ 593853 h 594000"/>
              <a:gd name="connsiteX5" fmla="*/ 16920 w 133472"/>
              <a:gd name="connsiteY5" fmla="*/ 232906 h 594000"/>
              <a:gd name="connsiteX6" fmla="*/ 57025 w 133472"/>
              <a:gd name="connsiteY6" fmla="*/ 313116 h 594000"/>
              <a:gd name="connsiteX7" fmla="*/ 73067 w 133472"/>
              <a:gd name="connsiteY7" fmla="*/ 152695 h 594000"/>
              <a:gd name="connsiteX8" fmla="*/ 878 w 133472"/>
              <a:gd name="connsiteY8" fmla="*/ 295 h 5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472" h="594000">
                <a:moveTo>
                  <a:pt x="878" y="295"/>
                </a:moveTo>
                <a:cubicBezTo>
                  <a:pt x="10236" y="6979"/>
                  <a:pt x="111836" y="128632"/>
                  <a:pt x="129215" y="192800"/>
                </a:cubicBezTo>
                <a:cubicBezTo>
                  <a:pt x="146594" y="256968"/>
                  <a:pt x="105152" y="386643"/>
                  <a:pt x="105152" y="385306"/>
                </a:cubicBezTo>
                <a:cubicBezTo>
                  <a:pt x="105152" y="383969"/>
                  <a:pt x="131889" y="150021"/>
                  <a:pt x="129215" y="184779"/>
                </a:cubicBezTo>
                <a:cubicBezTo>
                  <a:pt x="126541" y="219537"/>
                  <a:pt x="107826" y="585832"/>
                  <a:pt x="89110" y="593853"/>
                </a:cubicBezTo>
                <a:cubicBezTo>
                  <a:pt x="70394" y="601874"/>
                  <a:pt x="22267" y="279695"/>
                  <a:pt x="16920" y="232906"/>
                </a:cubicBezTo>
                <a:cubicBezTo>
                  <a:pt x="11573" y="186117"/>
                  <a:pt x="47667" y="326484"/>
                  <a:pt x="57025" y="313116"/>
                </a:cubicBezTo>
                <a:cubicBezTo>
                  <a:pt x="66383" y="299748"/>
                  <a:pt x="86435" y="203495"/>
                  <a:pt x="73067" y="152695"/>
                </a:cubicBezTo>
                <a:cubicBezTo>
                  <a:pt x="59699" y="101895"/>
                  <a:pt x="-8480" y="-6389"/>
                  <a:pt x="878" y="29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3" name="フリーフォーム 1202">
            <a:extLst>
              <a:ext uri="{FF2B5EF4-FFF2-40B4-BE49-F238E27FC236}">
                <a16:creationId xmlns:a16="http://schemas.microsoft.com/office/drawing/2014/main" id="{AEC9EE7D-98AF-F9BA-5C8F-2053E0D36587}"/>
              </a:ext>
            </a:extLst>
          </p:cNvPr>
          <p:cNvSpPr/>
          <p:nvPr/>
        </p:nvSpPr>
        <p:spPr>
          <a:xfrm>
            <a:off x="5912278" y="3986362"/>
            <a:ext cx="233052" cy="313510"/>
          </a:xfrm>
          <a:custGeom>
            <a:avLst/>
            <a:gdLst>
              <a:gd name="connsiteX0" fmla="*/ 231848 w 233052"/>
              <a:gd name="connsiteY0" fmla="*/ 101 h 313510"/>
              <a:gd name="connsiteX1" fmla="*/ 95490 w 233052"/>
              <a:gd name="connsiteY1" fmla="*/ 168543 h 313510"/>
              <a:gd name="connsiteX2" fmla="*/ 71427 w 233052"/>
              <a:gd name="connsiteY2" fmla="*/ 312922 h 313510"/>
              <a:gd name="connsiteX3" fmla="*/ 63406 w 233052"/>
              <a:gd name="connsiteY3" fmla="*/ 216670 h 313510"/>
              <a:gd name="connsiteX4" fmla="*/ 7259 w 233052"/>
              <a:gd name="connsiteY4" fmla="*/ 144480 h 313510"/>
              <a:gd name="connsiteX5" fmla="*/ 231848 w 233052"/>
              <a:gd name="connsiteY5" fmla="*/ 101 h 31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052" h="313510">
                <a:moveTo>
                  <a:pt x="231848" y="101"/>
                </a:moveTo>
                <a:cubicBezTo>
                  <a:pt x="246553" y="4111"/>
                  <a:pt x="122227" y="116406"/>
                  <a:pt x="95490" y="168543"/>
                </a:cubicBezTo>
                <a:cubicBezTo>
                  <a:pt x="68753" y="220680"/>
                  <a:pt x="76774" y="304901"/>
                  <a:pt x="71427" y="312922"/>
                </a:cubicBezTo>
                <a:cubicBezTo>
                  <a:pt x="66080" y="320943"/>
                  <a:pt x="74101" y="244744"/>
                  <a:pt x="63406" y="216670"/>
                </a:cubicBezTo>
                <a:cubicBezTo>
                  <a:pt x="52711" y="188596"/>
                  <a:pt x="-23488" y="176564"/>
                  <a:pt x="7259" y="144480"/>
                </a:cubicBezTo>
                <a:cubicBezTo>
                  <a:pt x="38006" y="112396"/>
                  <a:pt x="217143" y="-3909"/>
                  <a:pt x="231848" y="10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4" name="フリーフォーム 1203">
            <a:extLst>
              <a:ext uri="{FF2B5EF4-FFF2-40B4-BE49-F238E27FC236}">
                <a16:creationId xmlns:a16="http://schemas.microsoft.com/office/drawing/2014/main" id="{82F1CD49-8058-4E64-042B-569B5DC9202A}"/>
              </a:ext>
            </a:extLst>
          </p:cNvPr>
          <p:cNvSpPr/>
          <p:nvPr/>
        </p:nvSpPr>
        <p:spPr>
          <a:xfrm>
            <a:off x="6246283" y="4218917"/>
            <a:ext cx="195438" cy="529943"/>
          </a:xfrm>
          <a:custGeom>
            <a:avLst/>
            <a:gdLst>
              <a:gd name="connsiteX0" fmla="*/ 194622 w 195438"/>
              <a:gd name="connsiteY0" fmla="*/ 157 h 529943"/>
              <a:gd name="connsiteX1" fmla="*/ 90349 w 195438"/>
              <a:gd name="connsiteY1" fmla="*/ 200683 h 529943"/>
              <a:gd name="connsiteX2" fmla="*/ 90349 w 195438"/>
              <a:gd name="connsiteY2" fmla="*/ 320999 h 529943"/>
              <a:gd name="connsiteX3" fmla="*/ 34201 w 195438"/>
              <a:gd name="connsiteY3" fmla="*/ 256830 h 529943"/>
              <a:gd name="connsiteX4" fmla="*/ 90349 w 195438"/>
              <a:gd name="connsiteY4" fmla="*/ 353083 h 529943"/>
              <a:gd name="connsiteX5" fmla="*/ 122433 w 195438"/>
              <a:gd name="connsiteY5" fmla="*/ 529546 h 529943"/>
              <a:gd name="connsiteX6" fmla="*/ 58264 w 195438"/>
              <a:gd name="connsiteY6" fmla="*/ 393188 h 529943"/>
              <a:gd name="connsiteX7" fmla="*/ 10138 w 195438"/>
              <a:gd name="connsiteY7" fmla="*/ 144536 h 529943"/>
              <a:gd name="connsiteX8" fmla="*/ 10138 w 195438"/>
              <a:gd name="connsiteY8" fmla="*/ 224746 h 529943"/>
              <a:gd name="connsiteX9" fmla="*/ 2117 w 195438"/>
              <a:gd name="connsiteY9" fmla="*/ 120472 h 529943"/>
              <a:gd name="connsiteX10" fmla="*/ 2117 w 195438"/>
              <a:gd name="connsiteY10" fmla="*/ 272872 h 529943"/>
              <a:gd name="connsiteX11" fmla="*/ 26180 w 195438"/>
              <a:gd name="connsiteY11" fmla="*/ 168599 h 529943"/>
              <a:gd name="connsiteX12" fmla="*/ 194622 w 195438"/>
              <a:gd name="connsiteY12" fmla="*/ 157 h 52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438" h="529943">
                <a:moveTo>
                  <a:pt x="194622" y="157"/>
                </a:moveTo>
                <a:cubicBezTo>
                  <a:pt x="205317" y="5504"/>
                  <a:pt x="107728" y="147209"/>
                  <a:pt x="90349" y="200683"/>
                </a:cubicBezTo>
                <a:cubicBezTo>
                  <a:pt x="72970" y="254157"/>
                  <a:pt x="99707" y="311641"/>
                  <a:pt x="90349" y="320999"/>
                </a:cubicBezTo>
                <a:cubicBezTo>
                  <a:pt x="80991" y="330357"/>
                  <a:pt x="34201" y="251483"/>
                  <a:pt x="34201" y="256830"/>
                </a:cubicBezTo>
                <a:cubicBezTo>
                  <a:pt x="34201" y="262177"/>
                  <a:pt x="75644" y="307630"/>
                  <a:pt x="90349" y="353083"/>
                </a:cubicBezTo>
                <a:cubicBezTo>
                  <a:pt x="105054" y="398536"/>
                  <a:pt x="127780" y="522862"/>
                  <a:pt x="122433" y="529546"/>
                </a:cubicBezTo>
                <a:cubicBezTo>
                  <a:pt x="117085" y="536230"/>
                  <a:pt x="76980" y="457356"/>
                  <a:pt x="58264" y="393188"/>
                </a:cubicBezTo>
                <a:cubicBezTo>
                  <a:pt x="39548" y="329020"/>
                  <a:pt x="18159" y="172610"/>
                  <a:pt x="10138" y="144536"/>
                </a:cubicBezTo>
                <a:cubicBezTo>
                  <a:pt x="2117" y="116462"/>
                  <a:pt x="11475" y="228756"/>
                  <a:pt x="10138" y="224746"/>
                </a:cubicBezTo>
                <a:cubicBezTo>
                  <a:pt x="8801" y="220736"/>
                  <a:pt x="3454" y="112451"/>
                  <a:pt x="2117" y="120472"/>
                </a:cubicBezTo>
                <a:cubicBezTo>
                  <a:pt x="780" y="128493"/>
                  <a:pt x="-1893" y="264851"/>
                  <a:pt x="2117" y="272872"/>
                </a:cubicBezTo>
                <a:cubicBezTo>
                  <a:pt x="6127" y="280893"/>
                  <a:pt x="-8578" y="210041"/>
                  <a:pt x="26180" y="168599"/>
                </a:cubicBezTo>
                <a:cubicBezTo>
                  <a:pt x="60938" y="127157"/>
                  <a:pt x="183927" y="-5190"/>
                  <a:pt x="194622" y="15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5" name="フリーフォーム 1204">
            <a:extLst>
              <a:ext uri="{FF2B5EF4-FFF2-40B4-BE49-F238E27FC236}">
                <a16:creationId xmlns:a16="http://schemas.microsoft.com/office/drawing/2014/main" id="{B2B1934E-CDA6-F0B5-84F7-2BF59848F8B2}"/>
              </a:ext>
            </a:extLst>
          </p:cNvPr>
          <p:cNvSpPr/>
          <p:nvPr/>
        </p:nvSpPr>
        <p:spPr>
          <a:xfrm>
            <a:off x="7048803" y="4010050"/>
            <a:ext cx="336330" cy="751315"/>
          </a:xfrm>
          <a:custGeom>
            <a:avLst/>
            <a:gdLst>
              <a:gd name="connsiteX0" fmla="*/ 17744 w 336330"/>
              <a:gd name="connsiteY0" fmla="*/ 476 h 751315"/>
              <a:gd name="connsiteX1" fmla="*/ 322544 w 336330"/>
              <a:gd name="connsiteY1" fmla="*/ 441634 h 751315"/>
              <a:gd name="connsiteX2" fmla="*/ 282439 w 336330"/>
              <a:gd name="connsiteY2" fmla="*/ 345382 h 751315"/>
              <a:gd name="connsiteX3" fmla="*/ 330565 w 336330"/>
              <a:gd name="connsiteY3" fmla="*/ 738413 h 751315"/>
              <a:gd name="connsiteX4" fmla="*/ 298481 w 336330"/>
              <a:gd name="connsiteY4" fmla="*/ 618097 h 751315"/>
              <a:gd name="connsiteX5" fmla="*/ 1702 w 336330"/>
              <a:gd name="connsiteY5" fmla="*/ 241108 h 751315"/>
              <a:gd name="connsiteX6" fmla="*/ 170144 w 336330"/>
              <a:gd name="connsiteY6" fmla="*/ 353403 h 751315"/>
              <a:gd name="connsiteX7" fmla="*/ 17744 w 336330"/>
              <a:gd name="connsiteY7" fmla="*/ 476 h 75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330" h="751315">
                <a:moveTo>
                  <a:pt x="17744" y="476"/>
                </a:moveTo>
                <a:cubicBezTo>
                  <a:pt x="43144" y="15181"/>
                  <a:pt x="278428" y="384150"/>
                  <a:pt x="322544" y="441634"/>
                </a:cubicBezTo>
                <a:cubicBezTo>
                  <a:pt x="366660" y="499118"/>
                  <a:pt x="281102" y="295919"/>
                  <a:pt x="282439" y="345382"/>
                </a:cubicBezTo>
                <a:cubicBezTo>
                  <a:pt x="283776" y="394845"/>
                  <a:pt x="327891" y="692961"/>
                  <a:pt x="330565" y="738413"/>
                </a:cubicBezTo>
                <a:cubicBezTo>
                  <a:pt x="333239" y="783866"/>
                  <a:pt x="353291" y="700981"/>
                  <a:pt x="298481" y="618097"/>
                </a:cubicBezTo>
                <a:cubicBezTo>
                  <a:pt x="243671" y="535213"/>
                  <a:pt x="23092" y="285224"/>
                  <a:pt x="1702" y="241108"/>
                </a:cubicBezTo>
                <a:cubicBezTo>
                  <a:pt x="-19688" y="196992"/>
                  <a:pt x="167470" y="390835"/>
                  <a:pt x="170144" y="353403"/>
                </a:cubicBezTo>
                <a:cubicBezTo>
                  <a:pt x="172818" y="315971"/>
                  <a:pt x="-7656" y="-14229"/>
                  <a:pt x="17744" y="47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6" name="フリーフォーム 1205">
            <a:extLst>
              <a:ext uri="{FF2B5EF4-FFF2-40B4-BE49-F238E27FC236}">
                <a16:creationId xmlns:a16="http://schemas.microsoft.com/office/drawing/2014/main" id="{F30E6DEE-CAA4-05CE-C49C-F8BB7CD1660A}"/>
              </a:ext>
            </a:extLst>
          </p:cNvPr>
          <p:cNvSpPr/>
          <p:nvPr/>
        </p:nvSpPr>
        <p:spPr>
          <a:xfrm>
            <a:off x="4680973" y="4078209"/>
            <a:ext cx="709209" cy="142415"/>
          </a:xfrm>
          <a:custGeom>
            <a:avLst/>
            <a:gdLst>
              <a:gd name="connsiteX0" fmla="*/ 11343 w 709209"/>
              <a:gd name="connsiteY0" fmla="*/ 140865 h 142415"/>
              <a:gd name="connsiteX1" fmla="*/ 155722 w 709209"/>
              <a:gd name="connsiteY1" fmla="*/ 76696 h 142415"/>
              <a:gd name="connsiteX2" fmla="*/ 588859 w 709209"/>
              <a:gd name="connsiteY2" fmla="*/ 52633 h 142415"/>
              <a:gd name="connsiteX3" fmla="*/ 500627 w 709209"/>
              <a:gd name="connsiteY3" fmla="*/ 36591 h 142415"/>
              <a:gd name="connsiteX4" fmla="*/ 709174 w 709209"/>
              <a:gd name="connsiteY4" fmla="*/ 140865 h 142415"/>
              <a:gd name="connsiteX5" fmla="*/ 516669 w 709209"/>
              <a:gd name="connsiteY5" fmla="*/ 36591 h 142415"/>
              <a:gd name="connsiteX6" fmla="*/ 420416 w 709209"/>
              <a:gd name="connsiteY6" fmla="*/ 4507 h 142415"/>
              <a:gd name="connsiteX7" fmla="*/ 11343 w 709209"/>
              <a:gd name="connsiteY7" fmla="*/ 140865 h 14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209" h="142415">
                <a:moveTo>
                  <a:pt x="11343" y="140865"/>
                </a:moveTo>
                <a:cubicBezTo>
                  <a:pt x="-32773" y="152896"/>
                  <a:pt x="59469" y="91401"/>
                  <a:pt x="155722" y="76696"/>
                </a:cubicBezTo>
                <a:cubicBezTo>
                  <a:pt x="251975" y="61991"/>
                  <a:pt x="531375" y="59317"/>
                  <a:pt x="588859" y="52633"/>
                </a:cubicBezTo>
                <a:cubicBezTo>
                  <a:pt x="646343" y="45949"/>
                  <a:pt x="480575" y="21886"/>
                  <a:pt x="500627" y="36591"/>
                </a:cubicBezTo>
                <a:cubicBezTo>
                  <a:pt x="520679" y="51296"/>
                  <a:pt x="706500" y="140865"/>
                  <a:pt x="709174" y="140865"/>
                </a:cubicBezTo>
                <a:cubicBezTo>
                  <a:pt x="711848" y="140865"/>
                  <a:pt x="564795" y="59317"/>
                  <a:pt x="516669" y="36591"/>
                </a:cubicBezTo>
                <a:cubicBezTo>
                  <a:pt x="468543" y="13865"/>
                  <a:pt x="501963" y="-10198"/>
                  <a:pt x="420416" y="4507"/>
                </a:cubicBezTo>
                <a:cubicBezTo>
                  <a:pt x="338869" y="19212"/>
                  <a:pt x="55459" y="128834"/>
                  <a:pt x="11343" y="14086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7" name="フリーフォーム 1206">
            <a:extLst>
              <a:ext uri="{FF2B5EF4-FFF2-40B4-BE49-F238E27FC236}">
                <a16:creationId xmlns:a16="http://schemas.microsoft.com/office/drawing/2014/main" id="{66FB04BF-7632-8265-7EA2-4F6431395FBA}"/>
              </a:ext>
            </a:extLst>
          </p:cNvPr>
          <p:cNvSpPr/>
          <p:nvPr/>
        </p:nvSpPr>
        <p:spPr>
          <a:xfrm>
            <a:off x="6253488" y="4008718"/>
            <a:ext cx="953612" cy="187213"/>
          </a:xfrm>
          <a:custGeom>
            <a:avLst/>
            <a:gdLst>
              <a:gd name="connsiteX0" fmla="*/ 2933 w 953612"/>
              <a:gd name="connsiteY0" fmla="*/ 98061 h 187213"/>
              <a:gd name="connsiteX1" fmla="*/ 371901 w 953612"/>
              <a:gd name="connsiteY1" fmla="*/ 73998 h 187213"/>
              <a:gd name="connsiteX2" fmla="*/ 572428 w 953612"/>
              <a:gd name="connsiteY2" fmla="*/ 33893 h 187213"/>
              <a:gd name="connsiteX3" fmla="*/ 532323 w 953612"/>
              <a:gd name="connsiteY3" fmla="*/ 1808 h 187213"/>
              <a:gd name="connsiteX4" fmla="*/ 893270 w 953612"/>
              <a:gd name="connsiteY4" fmla="*/ 90040 h 187213"/>
              <a:gd name="connsiteX5" fmla="*/ 941396 w 953612"/>
              <a:gd name="connsiteY5" fmla="*/ 186293 h 187213"/>
              <a:gd name="connsiteX6" fmla="*/ 764933 w 953612"/>
              <a:gd name="connsiteY6" fmla="*/ 138166 h 187213"/>
              <a:gd name="connsiteX7" fmla="*/ 227523 w 953612"/>
              <a:gd name="connsiteY7" fmla="*/ 130145 h 187213"/>
              <a:gd name="connsiteX8" fmla="*/ 2933 w 953612"/>
              <a:gd name="connsiteY8" fmla="*/ 98061 h 18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612" h="187213">
                <a:moveTo>
                  <a:pt x="2933" y="98061"/>
                </a:moveTo>
                <a:cubicBezTo>
                  <a:pt x="26996" y="88703"/>
                  <a:pt x="276985" y="84693"/>
                  <a:pt x="371901" y="73998"/>
                </a:cubicBezTo>
                <a:cubicBezTo>
                  <a:pt x="466817" y="63303"/>
                  <a:pt x="572428" y="33893"/>
                  <a:pt x="572428" y="33893"/>
                </a:cubicBezTo>
                <a:cubicBezTo>
                  <a:pt x="599165" y="21861"/>
                  <a:pt x="478849" y="-7550"/>
                  <a:pt x="532323" y="1808"/>
                </a:cubicBezTo>
                <a:cubicBezTo>
                  <a:pt x="585797" y="11166"/>
                  <a:pt x="825091" y="59292"/>
                  <a:pt x="893270" y="90040"/>
                </a:cubicBezTo>
                <a:cubicBezTo>
                  <a:pt x="961449" y="120788"/>
                  <a:pt x="962786" y="178272"/>
                  <a:pt x="941396" y="186293"/>
                </a:cubicBezTo>
                <a:cubicBezTo>
                  <a:pt x="920006" y="194314"/>
                  <a:pt x="883912" y="147524"/>
                  <a:pt x="764933" y="138166"/>
                </a:cubicBezTo>
                <a:cubicBezTo>
                  <a:pt x="645954" y="128808"/>
                  <a:pt x="347839" y="132819"/>
                  <a:pt x="227523" y="130145"/>
                </a:cubicBezTo>
                <a:cubicBezTo>
                  <a:pt x="107207" y="127471"/>
                  <a:pt x="-21130" y="107419"/>
                  <a:pt x="2933" y="9806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8" name="フリーフォーム 1207">
            <a:extLst>
              <a:ext uri="{FF2B5EF4-FFF2-40B4-BE49-F238E27FC236}">
                <a16:creationId xmlns:a16="http://schemas.microsoft.com/office/drawing/2014/main" id="{427DEAAF-0F02-A748-E215-081E39B17CE2}"/>
              </a:ext>
            </a:extLst>
          </p:cNvPr>
          <p:cNvSpPr/>
          <p:nvPr/>
        </p:nvSpPr>
        <p:spPr>
          <a:xfrm>
            <a:off x="4424166" y="4194205"/>
            <a:ext cx="231845" cy="562408"/>
          </a:xfrm>
          <a:custGeom>
            <a:avLst/>
            <a:gdLst>
              <a:gd name="connsiteX0" fmla="*/ 228045 w 231845"/>
              <a:gd name="connsiteY0" fmla="*/ 806 h 562408"/>
              <a:gd name="connsiteX1" fmla="*/ 139813 w 231845"/>
              <a:gd name="connsiteY1" fmla="*/ 169248 h 562408"/>
              <a:gd name="connsiteX2" fmla="*/ 75645 w 231845"/>
              <a:gd name="connsiteY2" fmla="*/ 329669 h 562408"/>
              <a:gd name="connsiteX3" fmla="*/ 59602 w 231845"/>
              <a:gd name="connsiteY3" fmla="*/ 361753 h 562408"/>
              <a:gd name="connsiteX4" fmla="*/ 91687 w 231845"/>
              <a:gd name="connsiteY4" fmla="*/ 554258 h 562408"/>
              <a:gd name="connsiteX5" fmla="*/ 91687 w 231845"/>
              <a:gd name="connsiteY5" fmla="*/ 498111 h 562408"/>
              <a:gd name="connsiteX6" fmla="*/ 3455 w 231845"/>
              <a:gd name="connsiteY6" fmla="*/ 241437 h 562408"/>
              <a:gd name="connsiteX7" fmla="*/ 228045 w 231845"/>
              <a:gd name="connsiteY7" fmla="*/ 806 h 56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845" h="562408">
                <a:moveTo>
                  <a:pt x="228045" y="806"/>
                </a:moveTo>
                <a:cubicBezTo>
                  <a:pt x="250771" y="-11226"/>
                  <a:pt x="165213" y="114438"/>
                  <a:pt x="139813" y="169248"/>
                </a:cubicBezTo>
                <a:cubicBezTo>
                  <a:pt x="114413" y="224059"/>
                  <a:pt x="75645" y="329669"/>
                  <a:pt x="75645" y="329669"/>
                </a:cubicBezTo>
                <a:cubicBezTo>
                  <a:pt x="62276" y="361753"/>
                  <a:pt x="56928" y="324322"/>
                  <a:pt x="59602" y="361753"/>
                </a:cubicBezTo>
                <a:cubicBezTo>
                  <a:pt x="62276" y="399184"/>
                  <a:pt x="91687" y="554258"/>
                  <a:pt x="91687" y="554258"/>
                </a:cubicBezTo>
                <a:cubicBezTo>
                  <a:pt x="97034" y="576984"/>
                  <a:pt x="106392" y="550248"/>
                  <a:pt x="91687" y="498111"/>
                </a:cubicBezTo>
                <a:cubicBezTo>
                  <a:pt x="76982" y="445974"/>
                  <a:pt x="-19271" y="318974"/>
                  <a:pt x="3455" y="241437"/>
                </a:cubicBezTo>
                <a:cubicBezTo>
                  <a:pt x="26181" y="163900"/>
                  <a:pt x="205319" y="12838"/>
                  <a:pt x="228045" y="80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9" name="フリーフォーム 1208">
            <a:extLst>
              <a:ext uri="{FF2B5EF4-FFF2-40B4-BE49-F238E27FC236}">
                <a16:creationId xmlns:a16="http://schemas.microsoft.com/office/drawing/2014/main" id="{89FBB12F-3686-3806-48AD-35B433A2AFD0}"/>
              </a:ext>
            </a:extLst>
          </p:cNvPr>
          <p:cNvSpPr/>
          <p:nvPr/>
        </p:nvSpPr>
        <p:spPr>
          <a:xfrm>
            <a:off x="4546548" y="4876800"/>
            <a:ext cx="621109" cy="250241"/>
          </a:xfrm>
          <a:custGeom>
            <a:avLst/>
            <a:gdLst>
              <a:gd name="connsiteX0" fmla="*/ 1389 w 621109"/>
              <a:gd name="connsiteY0" fmla="*/ 0 h 250241"/>
              <a:gd name="connsiteX1" fmla="*/ 426505 w 621109"/>
              <a:gd name="connsiteY1" fmla="*/ 160421 h 250241"/>
              <a:gd name="connsiteX2" fmla="*/ 619010 w 621109"/>
              <a:gd name="connsiteY2" fmla="*/ 248653 h 250241"/>
              <a:gd name="connsiteX3" fmla="*/ 514736 w 621109"/>
              <a:gd name="connsiteY3" fmla="*/ 216568 h 250241"/>
              <a:gd name="connsiteX4" fmla="*/ 298168 w 621109"/>
              <a:gd name="connsiteY4" fmla="*/ 208547 h 250241"/>
              <a:gd name="connsiteX5" fmla="*/ 1389 w 621109"/>
              <a:gd name="connsiteY5" fmla="*/ 0 h 25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109" h="250241">
                <a:moveTo>
                  <a:pt x="1389" y="0"/>
                </a:moveTo>
                <a:lnTo>
                  <a:pt x="426505" y="160421"/>
                </a:lnTo>
                <a:cubicBezTo>
                  <a:pt x="529442" y="201863"/>
                  <a:pt x="604305" y="239295"/>
                  <a:pt x="619010" y="248653"/>
                </a:cubicBezTo>
                <a:cubicBezTo>
                  <a:pt x="633715" y="258011"/>
                  <a:pt x="568210" y="223252"/>
                  <a:pt x="514736" y="216568"/>
                </a:cubicBezTo>
                <a:cubicBezTo>
                  <a:pt x="461262" y="209884"/>
                  <a:pt x="385063" y="244642"/>
                  <a:pt x="298168" y="208547"/>
                </a:cubicBezTo>
                <a:cubicBezTo>
                  <a:pt x="211273" y="172452"/>
                  <a:pt x="-20001" y="8021"/>
                  <a:pt x="1389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0" name="フリーフォーム 1209">
            <a:extLst>
              <a:ext uri="{FF2B5EF4-FFF2-40B4-BE49-F238E27FC236}">
                <a16:creationId xmlns:a16="http://schemas.microsoft.com/office/drawing/2014/main" id="{E03C4793-19F2-232F-473F-94E9524CC1E9}"/>
              </a:ext>
            </a:extLst>
          </p:cNvPr>
          <p:cNvSpPr/>
          <p:nvPr/>
        </p:nvSpPr>
        <p:spPr>
          <a:xfrm>
            <a:off x="6087908" y="4858655"/>
            <a:ext cx="1241591" cy="192669"/>
          </a:xfrm>
          <a:custGeom>
            <a:avLst/>
            <a:gdLst>
              <a:gd name="connsiteX0" fmla="*/ 16113 w 1241591"/>
              <a:gd name="connsiteY0" fmla="*/ 10124 h 192669"/>
              <a:gd name="connsiteX1" fmla="*/ 80281 w 1241591"/>
              <a:gd name="connsiteY1" fmla="*/ 26166 h 192669"/>
              <a:gd name="connsiteX2" fmla="*/ 336955 w 1241591"/>
              <a:gd name="connsiteY2" fmla="*/ 154503 h 192669"/>
              <a:gd name="connsiteX3" fmla="*/ 617692 w 1241591"/>
              <a:gd name="connsiteY3" fmla="*/ 186587 h 192669"/>
              <a:gd name="connsiteX4" fmla="*/ 1235313 w 1241591"/>
              <a:gd name="connsiteY4" fmla="*/ 50229 h 192669"/>
              <a:gd name="connsiteX5" fmla="*/ 922492 w 1241591"/>
              <a:gd name="connsiteY5" fmla="*/ 90334 h 192669"/>
              <a:gd name="connsiteX6" fmla="*/ 681860 w 1241591"/>
              <a:gd name="connsiteY6" fmla="*/ 138461 h 192669"/>
              <a:gd name="connsiteX7" fmla="*/ 344976 w 1241591"/>
              <a:gd name="connsiteY7" fmla="*/ 146482 h 192669"/>
              <a:gd name="connsiteX8" fmla="*/ 16113 w 1241591"/>
              <a:gd name="connsiteY8" fmla="*/ 10124 h 19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591" h="192669">
                <a:moveTo>
                  <a:pt x="16113" y="10124"/>
                </a:moveTo>
                <a:cubicBezTo>
                  <a:pt x="-28003" y="-9929"/>
                  <a:pt x="26807" y="2103"/>
                  <a:pt x="80281" y="26166"/>
                </a:cubicBezTo>
                <a:cubicBezTo>
                  <a:pt x="133755" y="50229"/>
                  <a:pt x="247387" y="127766"/>
                  <a:pt x="336955" y="154503"/>
                </a:cubicBezTo>
                <a:cubicBezTo>
                  <a:pt x="426523" y="181240"/>
                  <a:pt x="467966" y="203966"/>
                  <a:pt x="617692" y="186587"/>
                </a:cubicBezTo>
                <a:cubicBezTo>
                  <a:pt x="767418" y="169208"/>
                  <a:pt x="1184513" y="66271"/>
                  <a:pt x="1235313" y="50229"/>
                </a:cubicBezTo>
                <a:cubicBezTo>
                  <a:pt x="1286113" y="34187"/>
                  <a:pt x="1014734" y="75629"/>
                  <a:pt x="922492" y="90334"/>
                </a:cubicBezTo>
                <a:cubicBezTo>
                  <a:pt x="830250" y="105039"/>
                  <a:pt x="778113" y="129103"/>
                  <a:pt x="681860" y="138461"/>
                </a:cubicBezTo>
                <a:cubicBezTo>
                  <a:pt x="585607" y="147819"/>
                  <a:pt x="447913" y="166535"/>
                  <a:pt x="344976" y="146482"/>
                </a:cubicBezTo>
                <a:cubicBezTo>
                  <a:pt x="242039" y="126429"/>
                  <a:pt x="60229" y="30177"/>
                  <a:pt x="16113" y="101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1" name="フリーフォーム 1210">
            <a:extLst>
              <a:ext uri="{FF2B5EF4-FFF2-40B4-BE49-F238E27FC236}">
                <a16:creationId xmlns:a16="http://schemas.microsoft.com/office/drawing/2014/main" id="{3D116327-FE41-890F-52F4-07E767D1A0B4}"/>
              </a:ext>
            </a:extLst>
          </p:cNvPr>
          <p:cNvSpPr/>
          <p:nvPr/>
        </p:nvSpPr>
        <p:spPr>
          <a:xfrm>
            <a:off x="4010030" y="4227085"/>
            <a:ext cx="586435" cy="297406"/>
          </a:xfrm>
          <a:custGeom>
            <a:avLst/>
            <a:gdLst>
              <a:gd name="connsiteX0" fmla="*/ 496 w 586435"/>
              <a:gd name="connsiteY0" fmla="*/ 10 h 297406"/>
              <a:gd name="connsiteX1" fmla="*/ 72686 w 586435"/>
              <a:gd name="connsiteY1" fmla="*/ 144389 h 297406"/>
              <a:gd name="connsiteX2" fmla="*/ 345402 w 586435"/>
              <a:gd name="connsiteY2" fmla="*/ 144389 h 297406"/>
              <a:gd name="connsiteX3" fmla="*/ 313317 w 586435"/>
              <a:gd name="connsiteY3" fmla="*/ 184494 h 297406"/>
              <a:gd name="connsiteX4" fmla="*/ 586033 w 586435"/>
              <a:gd name="connsiteY4" fmla="*/ 216578 h 297406"/>
              <a:gd name="connsiteX5" fmla="*/ 369465 w 586435"/>
              <a:gd name="connsiteY5" fmla="*/ 240641 h 297406"/>
              <a:gd name="connsiteX6" fmla="*/ 168938 w 586435"/>
              <a:gd name="connsiteY6" fmla="*/ 296789 h 297406"/>
              <a:gd name="connsiteX7" fmla="*/ 273212 w 586435"/>
              <a:gd name="connsiteY7" fmla="*/ 200536 h 297406"/>
              <a:gd name="connsiteX8" fmla="*/ 56644 w 586435"/>
              <a:gd name="connsiteY8" fmla="*/ 152410 h 297406"/>
              <a:gd name="connsiteX9" fmla="*/ 496 w 586435"/>
              <a:gd name="connsiteY9" fmla="*/ 10 h 29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435" h="297406">
                <a:moveTo>
                  <a:pt x="496" y="10"/>
                </a:moveTo>
                <a:cubicBezTo>
                  <a:pt x="3170" y="-1327"/>
                  <a:pt x="15202" y="120326"/>
                  <a:pt x="72686" y="144389"/>
                </a:cubicBezTo>
                <a:cubicBezTo>
                  <a:pt x="130170" y="168452"/>
                  <a:pt x="305297" y="137705"/>
                  <a:pt x="345402" y="144389"/>
                </a:cubicBezTo>
                <a:cubicBezTo>
                  <a:pt x="385507" y="151073"/>
                  <a:pt x="273212" y="172463"/>
                  <a:pt x="313317" y="184494"/>
                </a:cubicBezTo>
                <a:cubicBezTo>
                  <a:pt x="353422" y="196526"/>
                  <a:pt x="576675" y="207220"/>
                  <a:pt x="586033" y="216578"/>
                </a:cubicBezTo>
                <a:cubicBezTo>
                  <a:pt x="595391" y="225936"/>
                  <a:pt x="438981" y="227273"/>
                  <a:pt x="369465" y="240641"/>
                </a:cubicBezTo>
                <a:cubicBezTo>
                  <a:pt x="299949" y="254010"/>
                  <a:pt x="184980" y="303473"/>
                  <a:pt x="168938" y="296789"/>
                </a:cubicBezTo>
                <a:cubicBezTo>
                  <a:pt x="152896" y="290105"/>
                  <a:pt x="291928" y="224599"/>
                  <a:pt x="273212" y="200536"/>
                </a:cubicBezTo>
                <a:cubicBezTo>
                  <a:pt x="254496" y="176473"/>
                  <a:pt x="108781" y="181821"/>
                  <a:pt x="56644" y="152410"/>
                </a:cubicBezTo>
                <a:cubicBezTo>
                  <a:pt x="4507" y="123000"/>
                  <a:pt x="-2178" y="1347"/>
                  <a:pt x="496" y="1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2" name="フリーフォーム 1211">
            <a:extLst>
              <a:ext uri="{FF2B5EF4-FFF2-40B4-BE49-F238E27FC236}">
                <a16:creationId xmlns:a16="http://schemas.microsoft.com/office/drawing/2014/main" id="{51488769-B2F8-0C20-C4DB-E4461C9B1F96}"/>
              </a:ext>
            </a:extLst>
          </p:cNvPr>
          <p:cNvSpPr/>
          <p:nvPr/>
        </p:nvSpPr>
        <p:spPr>
          <a:xfrm>
            <a:off x="4515835" y="4218241"/>
            <a:ext cx="209990" cy="634918"/>
          </a:xfrm>
          <a:custGeom>
            <a:avLst/>
            <a:gdLst>
              <a:gd name="connsiteX0" fmla="*/ 208565 w 209990"/>
              <a:gd name="connsiteY0" fmla="*/ 833 h 634918"/>
              <a:gd name="connsiteX1" fmla="*/ 24081 w 209990"/>
              <a:gd name="connsiteY1" fmla="*/ 273548 h 634918"/>
              <a:gd name="connsiteX2" fmla="*/ 88249 w 209990"/>
              <a:gd name="connsiteY2" fmla="*/ 441991 h 634918"/>
              <a:gd name="connsiteX3" fmla="*/ 120333 w 209990"/>
              <a:gd name="connsiteY3" fmla="*/ 634496 h 634918"/>
              <a:gd name="connsiteX4" fmla="*/ 112312 w 209990"/>
              <a:gd name="connsiteY4" fmla="*/ 490117 h 634918"/>
              <a:gd name="connsiteX5" fmla="*/ 18 w 209990"/>
              <a:gd name="connsiteY5" fmla="*/ 369801 h 634918"/>
              <a:gd name="connsiteX6" fmla="*/ 104291 w 209990"/>
              <a:gd name="connsiteY6" fmla="*/ 193338 h 634918"/>
              <a:gd name="connsiteX7" fmla="*/ 208565 w 209990"/>
              <a:gd name="connsiteY7" fmla="*/ 833 h 6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990" h="634918">
                <a:moveTo>
                  <a:pt x="208565" y="833"/>
                </a:moveTo>
                <a:cubicBezTo>
                  <a:pt x="195197" y="14201"/>
                  <a:pt x="44134" y="200022"/>
                  <a:pt x="24081" y="273548"/>
                </a:cubicBezTo>
                <a:cubicBezTo>
                  <a:pt x="4028" y="347074"/>
                  <a:pt x="72207" y="381833"/>
                  <a:pt x="88249" y="441991"/>
                </a:cubicBezTo>
                <a:cubicBezTo>
                  <a:pt x="104291" y="502149"/>
                  <a:pt x="116322" y="626475"/>
                  <a:pt x="120333" y="634496"/>
                </a:cubicBezTo>
                <a:cubicBezTo>
                  <a:pt x="124343" y="642517"/>
                  <a:pt x="132365" y="534233"/>
                  <a:pt x="112312" y="490117"/>
                </a:cubicBezTo>
                <a:cubicBezTo>
                  <a:pt x="92259" y="446001"/>
                  <a:pt x="1355" y="419264"/>
                  <a:pt x="18" y="369801"/>
                </a:cubicBezTo>
                <a:cubicBezTo>
                  <a:pt x="-1319" y="320338"/>
                  <a:pt x="70870" y="248148"/>
                  <a:pt x="104291" y="193338"/>
                </a:cubicBezTo>
                <a:cubicBezTo>
                  <a:pt x="137712" y="138528"/>
                  <a:pt x="221933" y="-12535"/>
                  <a:pt x="208565" y="83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3" name="フリーフォーム 1212">
            <a:extLst>
              <a:ext uri="{FF2B5EF4-FFF2-40B4-BE49-F238E27FC236}">
                <a16:creationId xmlns:a16="http://schemas.microsoft.com/office/drawing/2014/main" id="{86340AC1-0F00-D711-FB5E-2CDEADCBC45A}"/>
              </a:ext>
            </a:extLst>
          </p:cNvPr>
          <p:cNvSpPr/>
          <p:nvPr/>
        </p:nvSpPr>
        <p:spPr>
          <a:xfrm>
            <a:off x="6079864" y="4066505"/>
            <a:ext cx="193586" cy="522540"/>
          </a:xfrm>
          <a:custGeom>
            <a:avLst/>
            <a:gdLst>
              <a:gd name="connsiteX0" fmla="*/ 192599 w 193586"/>
              <a:gd name="connsiteY0" fmla="*/ 169 h 522540"/>
              <a:gd name="connsiteX1" fmla="*/ 24157 w 193586"/>
              <a:gd name="connsiteY1" fmla="*/ 232779 h 522540"/>
              <a:gd name="connsiteX2" fmla="*/ 40199 w 193586"/>
              <a:gd name="connsiteY2" fmla="*/ 280906 h 522540"/>
              <a:gd name="connsiteX3" fmla="*/ 104368 w 193586"/>
              <a:gd name="connsiteY3" fmla="*/ 176632 h 522540"/>
              <a:gd name="connsiteX4" fmla="*/ 94 w 193586"/>
              <a:gd name="connsiteY4" fmla="*/ 521537 h 522540"/>
              <a:gd name="connsiteX5" fmla="*/ 88325 w 193586"/>
              <a:gd name="connsiteY5" fmla="*/ 272884 h 522540"/>
              <a:gd name="connsiteX6" fmla="*/ 192599 w 193586"/>
              <a:gd name="connsiteY6" fmla="*/ 169 h 52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586" h="522540">
                <a:moveTo>
                  <a:pt x="192599" y="169"/>
                </a:moveTo>
                <a:cubicBezTo>
                  <a:pt x="181904" y="-6515"/>
                  <a:pt x="49557" y="185990"/>
                  <a:pt x="24157" y="232779"/>
                </a:cubicBezTo>
                <a:cubicBezTo>
                  <a:pt x="-1243" y="279568"/>
                  <a:pt x="26831" y="290264"/>
                  <a:pt x="40199" y="280906"/>
                </a:cubicBezTo>
                <a:cubicBezTo>
                  <a:pt x="53567" y="271548"/>
                  <a:pt x="111052" y="136527"/>
                  <a:pt x="104368" y="176632"/>
                </a:cubicBezTo>
                <a:cubicBezTo>
                  <a:pt x="97684" y="216737"/>
                  <a:pt x="2768" y="505495"/>
                  <a:pt x="94" y="521537"/>
                </a:cubicBezTo>
                <a:cubicBezTo>
                  <a:pt x="-2580" y="537579"/>
                  <a:pt x="52230" y="357105"/>
                  <a:pt x="88325" y="272884"/>
                </a:cubicBezTo>
                <a:cubicBezTo>
                  <a:pt x="124420" y="188663"/>
                  <a:pt x="203294" y="6853"/>
                  <a:pt x="192599" y="16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4" name="フリーフォーム 1213">
            <a:extLst>
              <a:ext uri="{FF2B5EF4-FFF2-40B4-BE49-F238E27FC236}">
                <a16:creationId xmlns:a16="http://schemas.microsoft.com/office/drawing/2014/main" id="{7E9B0548-46BA-614A-CCD8-660B40C9AB86}"/>
              </a:ext>
            </a:extLst>
          </p:cNvPr>
          <p:cNvSpPr/>
          <p:nvPr/>
        </p:nvSpPr>
        <p:spPr>
          <a:xfrm>
            <a:off x="5454142" y="4194931"/>
            <a:ext cx="249027" cy="643718"/>
          </a:xfrm>
          <a:custGeom>
            <a:avLst/>
            <a:gdLst>
              <a:gd name="connsiteX0" fmla="*/ 174 w 249027"/>
              <a:gd name="connsiteY0" fmla="*/ 80 h 643718"/>
              <a:gd name="connsiteX1" fmla="*/ 128511 w 249027"/>
              <a:gd name="connsiteY1" fmla="*/ 353006 h 643718"/>
              <a:gd name="connsiteX2" fmla="*/ 88405 w 249027"/>
              <a:gd name="connsiteY2" fmla="*/ 577595 h 643718"/>
              <a:gd name="connsiteX3" fmla="*/ 128511 w 249027"/>
              <a:gd name="connsiteY3" fmla="*/ 449258 h 643718"/>
              <a:gd name="connsiteX4" fmla="*/ 104447 w 249027"/>
              <a:gd name="connsiteY4" fmla="*/ 641764 h 643718"/>
              <a:gd name="connsiteX5" fmla="*/ 248826 w 249027"/>
              <a:gd name="connsiteY5" fmla="*/ 304880 h 643718"/>
              <a:gd name="connsiteX6" fmla="*/ 136532 w 249027"/>
              <a:gd name="connsiteY6" fmla="*/ 409153 h 643718"/>
              <a:gd name="connsiteX7" fmla="*/ 160595 w 249027"/>
              <a:gd name="connsiteY7" fmla="*/ 320922 h 643718"/>
              <a:gd name="connsiteX8" fmla="*/ 174 w 249027"/>
              <a:gd name="connsiteY8" fmla="*/ 80 h 64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027" h="643718">
                <a:moveTo>
                  <a:pt x="174" y="80"/>
                </a:moveTo>
                <a:cubicBezTo>
                  <a:pt x="-5173" y="5427"/>
                  <a:pt x="113806" y="256753"/>
                  <a:pt x="128511" y="353006"/>
                </a:cubicBezTo>
                <a:cubicBezTo>
                  <a:pt x="143216" y="449259"/>
                  <a:pt x="88405" y="561553"/>
                  <a:pt x="88405" y="577595"/>
                </a:cubicBezTo>
                <a:cubicBezTo>
                  <a:pt x="88405" y="593637"/>
                  <a:pt x="125837" y="438563"/>
                  <a:pt x="128511" y="449258"/>
                </a:cubicBezTo>
                <a:cubicBezTo>
                  <a:pt x="131185" y="459953"/>
                  <a:pt x="84395" y="665827"/>
                  <a:pt x="104447" y="641764"/>
                </a:cubicBezTo>
                <a:cubicBezTo>
                  <a:pt x="124499" y="617701"/>
                  <a:pt x="243479" y="343649"/>
                  <a:pt x="248826" y="304880"/>
                </a:cubicBezTo>
                <a:cubicBezTo>
                  <a:pt x="254174" y="266112"/>
                  <a:pt x="151237" y="406479"/>
                  <a:pt x="136532" y="409153"/>
                </a:cubicBezTo>
                <a:cubicBezTo>
                  <a:pt x="121827" y="411827"/>
                  <a:pt x="184658" y="385090"/>
                  <a:pt x="160595" y="320922"/>
                </a:cubicBezTo>
                <a:cubicBezTo>
                  <a:pt x="136532" y="256754"/>
                  <a:pt x="5521" y="-5267"/>
                  <a:pt x="174" y="8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5" name="フリーフォーム 1214">
            <a:extLst>
              <a:ext uri="{FF2B5EF4-FFF2-40B4-BE49-F238E27FC236}">
                <a16:creationId xmlns:a16="http://schemas.microsoft.com/office/drawing/2014/main" id="{D70714DD-69C7-5369-C88F-250D13C1C524}"/>
              </a:ext>
            </a:extLst>
          </p:cNvPr>
          <p:cNvSpPr/>
          <p:nvPr/>
        </p:nvSpPr>
        <p:spPr>
          <a:xfrm>
            <a:off x="4970390" y="6383136"/>
            <a:ext cx="1416639" cy="253927"/>
          </a:xfrm>
          <a:custGeom>
            <a:avLst/>
            <a:gdLst>
              <a:gd name="connsiteX0" fmla="*/ 82873 w 1416639"/>
              <a:gd name="connsiteY0" fmla="*/ 194127 h 253927"/>
              <a:gd name="connsiteX1" fmla="*/ 828831 w 1416639"/>
              <a:gd name="connsiteY1" fmla="*/ 57769 h 253927"/>
              <a:gd name="connsiteX2" fmla="*/ 516010 w 1416639"/>
              <a:gd name="connsiteY2" fmla="*/ 146001 h 253927"/>
              <a:gd name="connsiteX3" fmla="*/ 1406347 w 1416639"/>
              <a:gd name="connsiteY3" fmla="*/ 1622 h 253927"/>
              <a:gd name="connsiteX4" fmla="*/ 957168 w 1416639"/>
              <a:gd name="connsiteY4" fmla="*/ 65790 h 253927"/>
              <a:gd name="connsiteX5" fmla="*/ 299442 w 1416639"/>
              <a:gd name="connsiteY5" fmla="*/ 25685 h 253927"/>
              <a:gd name="connsiteX6" fmla="*/ 395694 w 1416639"/>
              <a:gd name="connsiteY6" fmla="*/ 97875 h 253927"/>
              <a:gd name="connsiteX7" fmla="*/ 50789 w 1416639"/>
              <a:gd name="connsiteY7" fmla="*/ 250275 h 253927"/>
              <a:gd name="connsiteX8" fmla="*/ 82873 w 1416639"/>
              <a:gd name="connsiteY8" fmla="*/ 194127 h 25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6639" h="253927">
                <a:moveTo>
                  <a:pt x="82873" y="194127"/>
                </a:moveTo>
                <a:cubicBezTo>
                  <a:pt x="212547" y="162043"/>
                  <a:pt x="756642" y="65790"/>
                  <a:pt x="828831" y="57769"/>
                </a:cubicBezTo>
                <a:cubicBezTo>
                  <a:pt x="901020" y="49748"/>
                  <a:pt x="419757" y="155359"/>
                  <a:pt x="516010" y="146001"/>
                </a:cubicBezTo>
                <a:cubicBezTo>
                  <a:pt x="612263" y="136643"/>
                  <a:pt x="1332821" y="14990"/>
                  <a:pt x="1406347" y="1622"/>
                </a:cubicBezTo>
                <a:cubicBezTo>
                  <a:pt x="1479873" y="-11746"/>
                  <a:pt x="1141652" y="61780"/>
                  <a:pt x="957168" y="65790"/>
                </a:cubicBezTo>
                <a:cubicBezTo>
                  <a:pt x="772684" y="69800"/>
                  <a:pt x="393021" y="20338"/>
                  <a:pt x="299442" y="25685"/>
                </a:cubicBezTo>
                <a:cubicBezTo>
                  <a:pt x="205863" y="31032"/>
                  <a:pt x="437136" y="60443"/>
                  <a:pt x="395694" y="97875"/>
                </a:cubicBezTo>
                <a:cubicBezTo>
                  <a:pt x="354252" y="135307"/>
                  <a:pt x="98915" y="234233"/>
                  <a:pt x="50789" y="250275"/>
                </a:cubicBezTo>
                <a:cubicBezTo>
                  <a:pt x="2663" y="266317"/>
                  <a:pt x="-46801" y="226211"/>
                  <a:pt x="82873" y="19412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6" name="フリーフォーム 1215">
            <a:extLst>
              <a:ext uri="{FF2B5EF4-FFF2-40B4-BE49-F238E27FC236}">
                <a16:creationId xmlns:a16="http://schemas.microsoft.com/office/drawing/2014/main" id="{3F6D67BD-ED5F-B93A-C39D-8F9E16DCA9F5}"/>
              </a:ext>
            </a:extLst>
          </p:cNvPr>
          <p:cNvSpPr/>
          <p:nvPr/>
        </p:nvSpPr>
        <p:spPr>
          <a:xfrm>
            <a:off x="4959041" y="5758529"/>
            <a:ext cx="985900" cy="339866"/>
          </a:xfrm>
          <a:custGeom>
            <a:avLst/>
            <a:gdLst>
              <a:gd name="connsiteX0" fmla="*/ 495275 w 985900"/>
              <a:gd name="connsiteY0" fmla="*/ 587 h 339866"/>
              <a:gd name="connsiteX1" fmla="*/ 150370 w 985900"/>
              <a:gd name="connsiteY1" fmla="*/ 273303 h 339866"/>
              <a:gd name="connsiteX2" fmla="*/ 5991 w 985900"/>
              <a:gd name="connsiteY2" fmla="*/ 337471 h 339866"/>
              <a:gd name="connsiteX3" fmla="*/ 334854 w 985900"/>
              <a:gd name="connsiteY3" fmla="*/ 217155 h 339866"/>
              <a:gd name="connsiteX4" fmla="*/ 743927 w 985900"/>
              <a:gd name="connsiteY4" fmla="*/ 265282 h 339866"/>
              <a:gd name="connsiteX5" fmla="*/ 976538 w 985900"/>
              <a:gd name="connsiteY5" fmla="*/ 273303 h 339866"/>
              <a:gd name="connsiteX6" fmla="*/ 431106 w 985900"/>
              <a:gd name="connsiteY6" fmla="*/ 217155 h 339866"/>
              <a:gd name="connsiteX7" fmla="*/ 358917 w 985900"/>
              <a:gd name="connsiteY7" fmla="*/ 201113 h 339866"/>
              <a:gd name="connsiteX8" fmla="*/ 495275 w 985900"/>
              <a:gd name="connsiteY8" fmla="*/ 587 h 3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5900" h="339866">
                <a:moveTo>
                  <a:pt x="495275" y="587"/>
                </a:moveTo>
                <a:cubicBezTo>
                  <a:pt x="460517" y="12619"/>
                  <a:pt x="231917" y="217156"/>
                  <a:pt x="150370" y="273303"/>
                </a:cubicBezTo>
                <a:cubicBezTo>
                  <a:pt x="68823" y="329450"/>
                  <a:pt x="-24756" y="346829"/>
                  <a:pt x="5991" y="337471"/>
                </a:cubicBezTo>
                <a:cubicBezTo>
                  <a:pt x="36738" y="328113"/>
                  <a:pt x="211865" y="229186"/>
                  <a:pt x="334854" y="217155"/>
                </a:cubicBezTo>
                <a:cubicBezTo>
                  <a:pt x="457843" y="205124"/>
                  <a:pt x="636980" y="255924"/>
                  <a:pt x="743927" y="265282"/>
                </a:cubicBezTo>
                <a:cubicBezTo>
                  <a:pt x="850874" y="274640"/>
                  <a:pt x="1028675" y="281324"/>
                  <a:pt x="976538" y="273303"/>
                </a:cubicBezTo>
                <a:cubicBezTo>
                  <a:pt x="924401" y="265282"/>
                  <a:pt x="534043" y="229187"/>
                  <a:pt x="431106" y="217155"/>
                </a:cubicBezTo>
                <a:cubicBezTo>
                  <a:pt x="328169" y="205123"/>
                  <a:pt x="353569" y="237208"/>
                  <a:pt x="358917" y="201113"/>
                </a:cubicBezTo>
                <a:cubicBezTo>
                  <a:pt x="364265" y="165018"/>
                  <a:pt x="530033" y="-11445"/>
                  <a:pt x="495275" y="58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20" name="グループ化 1219">
            <a:extLst>
              <a:ext uri="{FF2B5EF4-FFF2-40B4-BE49-F238E27FC236}">
                <a16:creationId xmlns:a16="http://schemas.microsoft.com/office/drawing/2014/main" id="{70AD7B56-4F5E-F0E8-8D00-B6E789AC6175}"/>
              </a:ext>
            </a:extLst>
          </p:cNvPr>
          <p:cNvGrpSpPr/>
          <p:nvPr/>
        </p:nvGrpSpPr>
        <p:grpSpPr>
          <a:xfrm rot="482314">
            <a:off x="2886410" y="1760844"/>
            <a:ext cx="826892" cy="805869"/>
            <a:chOff x="1399965" y="840792"/>
            <a:chExt cx="826892" cy="805869"/>
          </a:xfrm>
        </p:grpSpPr>
        <p:sp>
          <p:nvSpPr>
            <p:cNvPr id="1221" name="フリーフォーム 1220">
              <a:extLst>
                <a:ext uri="{FF2B5EF4-FFF2-40B4-BE49-F238E27FC236}">
                  <a16:creationId xmlns:a16="http://schemas.microsoft.com/office/drawing/2014/main" id="{7AA688DF-3317-EA43-D279-8D52732C6549}"/>
                </a:ext>
              </a:extLst>
            </p:cNvPr>
            <p:cNvSpPr/>
            <p:nvPr/>
          </p:nvSpPr>
          <p:spPr>
            <a:xfrm>
              <a:off x="1399965" y="840792"/>
              <a:ext cx="826892" cy="597632"/>
            </a:xfrm>
            <a:custGeom>
              <a:avLst/>
              <a:gdLst>
                <a:gd name="connsiteX0" fmla="*/ 818979 w 826892"/>
                <a:gd name="connsiteY0" fmla="*/ 456 h 597632"/>
                <a:gd name="connsiteX1" fmla="*/ 770211 w 826892"/>
                <a:gd name="connsiteY1" fmla="*/ 189432 h 597632"/>
                <a:gd name="connsiteX2" fmla="*/ 770211 w 826892"/>
                <a:gd name="connsiteY2" fmla="*/ 335736 h 597632"/>
                <a:gd name="connsiteX3" fmla="*/ 538563 w 826892"/>
                <a:gd name="connsiteY3" fmla="*/ 427176 h 597632"/>
                <a:gd name="connsiteX4" fmla="*/ 81363 w 826892"/>
                <a:gd name="connsiteY4" fmla="*/ 591768 h 597632"/>
                <a:gd name="connsiteX5" fmla="*/ 38691 w 826892"/>
                <a:gd name="connsiteY5" fmla="*/ 543000 h 597632"/>
                <a:gd name="connsiteX6" fmla="*/ 8211 w 826892"/>
                <a:gd name="connsiteY6" fmla="*/ 372312 h 597632"/>
                <a:gd name="connsiteX7" fmla="*/ 197187 w 826892"/>
                <a:gd name="connsiteY7" fmla="*/ 268680 h 597632"/>
                <a:gd name="connsiteX8" fmla="*/ 422739 w 826892"/>
                <a:gd name="connsiteY8" fmla="*/ 91896 h 597632"/>
                <a:gd name="connsiteX9" fmla="*/ 581235 w 826892"/>
                <a:gd name="connsiteY9" fmla="*/ 134568 h 597632"/>
                <a:gd name="connsiteX10" fmla="*/ 818979 w 826892"/>
                <a:gd name="connsiteY10" fmla="*/ 456 h 59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6892" h="597632">
                  <a:moveTo>
                    <a:pt x="818979" y="456"/>
                  </a:moveTo>
                  <a:cubicBezTo>
                    <a:pt x="850475" y="9600"/>
                    <a:pt x="778339" y="133552"/>
                    <a:pt x="770211" y="189432"/>
                  </a:cubicBezTo>
                  <a:cubicBezTo>
                    <a:pt x="762083" y="245312"/>
                    <a:pt x="808819" y="296112"/>
                    <a:pt x="770211" y="335736"/>
                  </a:cubicBezTo>
                  <a:cubicBezTo>
                    <a:pt x="731603" y="375360"/>
                    <a:pt x="653371" y="384504"/>
                    <a:pt x="538563" y="427176"/>
                  </a:cubicBezTo>
                  <a:cubicBezTo>
                    <a:pt x="423755" y="469848"/>
                    <a:pt x="81363" y="591768"/>
                    <a:pt x="81363" y="591768"/>
                  </a:cubicBezTo>
                  <a:cubicBezTo>
                    <a:pt x="-1949" y="611072"/>
                    <a:pt x="50883" y="579576"/>
                    <a:pt x="38691" y="543000"/>
                  </a:cubicBezTo>
                  <a:cubicBezTo>
                    <a:pt x="26499" y="506424"/>
                    <a:pt x="-18205" y="418032"/>
                    <a:pt x="8211" y="372312"/>
                  </a:cubicBezTo>
                  <a:cubicBezTo>
                    <a:pt x="34627" y="326592"/>
                    <a:pt x="128099" y="315416"/>
                    <a:pt x="197187" y="268680"/>
                  </a:cubicBezTo>
                  <a:cubicBezTo>
                    <a:pt x="266275" y="221944"/>
                    <a:pt x="358731" y="114248"/>
                    <a:pt x="422739" y="91896"/>
                  </a:cubicBezTo>
                  <a:cubicBezTo>
                    <a:pt x="486747" y="69544"/>
                    <a:pt x="516211" y="146760"/>
                    <a:pt x="581235" y="134568"/>
                  </a:cubicBezTo>
                  <a:cubicBezTo>
                    <a:pt x="646259" y="122376"/>
                    <a:pt x="787483" y="-8688"/>
                    <a:pt x="818979" y="45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2" name="フリーフォーム 1221">
              <a:extLst>
                <a:ext uri="{FF2B5EF4-FFF2-40B4-BE49-F238E27FC236}">
                  <a16:creationId xmlns:a16="http://schemas.microsoft.com/office/drawing/2014/main" id="{4114CB03-7076-D5E1-DB73-45D9D6E8F9BE}"/>
                </a:ext>
              </a:extLst>
            </p:cNvPr>
            <p:cNvSpPr/>
            <p:nvPr/>
          </p:nvSpPr>
          <p:spPr>
            <a:xfrm>
              <a:off x="1703606" y="1204960"/>
              <a:ext cx="271632" cy="441701"/>
            </a:xfrm>
            <a:custGeom>
              <a:avLst/>
              <a:gdLst>
                <a:gd name="connsiteX0" fmla="*/ 27658 w 271632"/>
                <a:gd name="connsiteY0" fmla="*/ 20336 h 441701"/>
                <a:gd name="connsiteX1" fmla="*/ 3274 w 271632"/>
                <a:gd name="connsiteY1" fmla="*/ 209312 h 441701"/>
                <a:gd name="connsiteX2" fmla="*/ 45946 w 271632"/>
                <a:gd name="connsiteY2" fmla="*/ 386096 h 441701"/>
                <a:gd name="connsiteX3" fmla="*/ 167866 w 271632"/>
                <a:gd name="connsiteY3" fmla="*/ 440960 h 441701"/>
                <a:gd name="connsiteX4" fmla="*/ 234922 w 271632"/>
                <a:gd name="connsiteY4" fmla="*/ 355616 h 441701"/>
                <a:gd name="connsiteX5" fmla="*/ 271498 w 271632"/>
                <a:gd name="connsiteY5" fmla="*/ 130064 h 441701"/>
                <a:gd name="connsiteX6" fmla="*/ 222730 w 271632"/>
                <a:gd name="connsiteY6" fmla="*/ 20336 h 441701"/>
                <a:gd name="connsiteX7" fmla="*/ 27658 w 271632"/>
                <a:gd name="connsiteY7" fmla="*/ 20336 h 44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1632" h="441701">
                  <a:moveTo>
                    <a:pt x="27658" y="20336"/>
                  </a:moveTo>
                  <a:cubicBezTo>
                    <a:pt x="-8918" y="51832"/>
                    <a:pt x="226" y="148352"/>
                    <a:pt x="3274" y="209312"/>
                  </a:cubicBezTo>
                  <a:cubicBezTo>
                    <a:pt x="6322" y="270272"/>
                    <a:pt x="18514" y="347488"/>
                    <a:pt x="45946" y="386096"/>
                  </a:cubicBezTo>
                  <a:cubicBezTo>
                    <a:pt x="73378" y="424704"/>
                    <a:pt x="136370" y="446040"/>
                    <a:pt x="167866" y="440960"/>
                  </a:cubicBezTo>
                  <a:cubicBezTo>
                    <a:pt x="199362" y="435880"/>
                    <a:pt x="217650" y="407432"/>
                    <a:pt x="234922" y="355616"/>
                  </a:cubicBezTo>
                  <a:cubicBezTo>
                    <a:pt x="252194" y="303800"/>
                    <a:pt x="273530" y="185944"/>
                    <a:pt x="271498" y="130064"/>
                  </a:cubicBezTo>
                  <a:cubicBezTo>
                    <a:pt x="269466" y="74184"/>
                    <a:pt x="260322" y="42688"/>
                    <a:pt x="222730" y="20336"/>
                  </a:cubicBezTo>
                  <a:cubicBezTo>
                    <a:pt x="185138" y="-2016"/>
                    <a:pt x="64234" y="-11160"/>
                    <a:pt x="27658" y="203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23" name="グループ化 1222">
            <a:extLst>
              <a:ext uri="{FF2B5EF4-FFF2-40B4-BE49-F238E27FC236}">
                <a16:creationId xmlns:a16="http://schemas.microsoft.com/office/drawing/2014/main" id="{8F55359E-5D1D-0ADB-71A0-0FAF3A88A193}"/>
              </a:ext>
            </a:extLst>
          </p:cNvPr>
          <p:cNvGrpSpPr/>
          <p:nvPr/>
        </p:nvGrpSpPr>
        <p:grpSpPr>
          <a:xfrm rot="429058">
            <a:off x="2504547" y="2522082"/>
            <a:ext cx="974860" cy="590667"/>
            <a:chOff x="1402580" y="1741238"/>
            <a:chExt cx="974860" cy="590667"/>
          </a:xfrm>
        </p:grpSpPr>
        <p:sp>
          <p:nvSpPr>
            <p:cNvPr id="1224" name="フリーフォーム 1223">
              <a:extLst>
                <a:ext uri="{FF2B5EF4-FFF2-40B4-BE49-F238E27FC236}">
                  <a16:creationId xmlns:a16="http://schemas.microsoft.com/office/drawing/2014/main" id="{625960B6-8CD7-C227-6FED-F8521CE9E07A}"/>
                </a:ext>
              </a:extLst>
            </p:cNvPr>
            <p:cNvSpPr/>
            <p:nvPr/>
          </p:nvSpPr>
          <p:spPr>
            <a:xfrm>
              <a:off x="1511808" y="1741238"/>
              <a:ext cx="810194" cy="192480"/>
            </a:xfrm>
            <a:custGeom>
              <a:avLst/>
              <a:gdLst>
                <a:gd name="connsiteX0" fmla="*/ 48768 w 810194"/>
                <a:gd name="connsiteY0" fmla="*/ 2218 h 192480"/>
                <a:gd name="connsiteX1" fmla="*/ 103632 w 810194"/>
                <a:gd name="connsiteY1" fmla="*/ 154618 h 192480"/>
                <a:gd name="connsiteX2" fmla="*/ 0 w 810194"/>
                <a:gd name="connsiteY2" fmla="*/ 191194 h 192480"/>
                <a:gd name="connsiteX3" fmla="*/ 768096 w 810194"/>
                <a:gd name="connsiteY3" fmla="*/ 172906 h 192480"/>
                <a:gd name="connsiteX4" fmla="*/ 640080 w 810194"/>
                <a:gd name="connsiteY4" fmla="*/ 69274 h 192480"/>
                <a:gd name="connsiteX5" fmla="*/ 48768 w 810194"/>
                <a:gd name="connsiteY5" fmla="*/ 2218 h 19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0194" h="192480">
                  <a:moveTo>
                    <a:pt x="48768" y="2218"/>
                  </a:moveTo>
                  <a:cubicBezTo>
                    <a:pt x="-40640" y="16442"/>
                    <a:pt x="111760" y="123122"/>
                    <a:pt x="103632" y="154618"/>
                  </a:cubicBezTo>
                  <a:cubicBezTo>
                    <a:pt x="95504" y="186114"/>
                    <a:pt x="0" y="191194"/>
                    <a:pt x="0" y="191194"/>
                  </a:cubicBezTo>
                  <a:cubicBezTo>
                    <a:pt x="110744" y="194242"/>
                    <a:pt x="661416" y="193226"/>
                    <a:pt x="768096" y="172906"/>
                  </a:cubicBezTo>
                  <a:cubicBezTo>
                    <a:pt x="874776" y="152586"/>
                    <a:pt x="758952" y="92642"/>
                    <a:pt x="640080" y="69274"/>
                  </a:cubicBezTo>
                  <a:cubicBezTo>
                    <a:pt x="521208" y="45906"/>
                    <a:pt x="138176" y="-12006"/>
                    <a:pt x="48768" y="221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5" name="フリーフォーム 1224">
              <a:extLst>
                <a:ext uri="{FF2B5EF4-FFF2-40B4-BE49-F238E27FC236}">
                  <a16:creationId xmlns:a16="http://schemas.microsoft.com/office/drawing/2014/main" id="{A2C82CAE-0B2D-071A-C42F-CF8CD4B2F051}"/>
                </a:ext>
              </a:extLst>
            </p:cNvPr>
            <p:cNvSpPr/>
            <p:nvPr/>
          </p:nvSpPr>
          <p:spPr>
            <a:xfrm>
              <a:off x="1720679" y="1865325"/>
              <a:ext cx="236248" cy="360507"/>
            </a:xfrm>
            <a:custGeom>
              <a:avLst/>
              <a:gdLst>
                <a:gd name="connsiteX0" fmla="*/ 4489 w 236248"/>
                <a:gd name="connsiteY0" fmla="*/ 61011 h 360507"/>
                <a:gd name="connsiteX1" fmla="*/ 41065 w 236248"/>
                <a:gd name="connsiteY1" fmla="*/ 249987 h 360507"/>
                <a:gd name="connsiteX2" fmla="*/ 47161 w 236248"/>
                <a:gd name="connsiteY2" fmla="*/ 317043 h 360507"/>
                <a:gd name="connsiteX3" fmla="*/ 193465 w 236248"/>
                <a:gd name="connsiteY3" fmla="*/ 359715 h 360507"/>
                <a:gd name="connsiteX4" fmla="*/ 223945 w 236248"/>
                <a:gd name="connsiteY4" fmla="*/ 280467 h 360507"/>
                <a:gd name="connsiteX5" fmla="*/ 236137 w 236248"/>
                <a:gd name="connsiteY5" fmla="*/ 140259 h 360507"/>
                <a:gd name="connsiteX6" fmla="*/ 217849 w 236248"/>
                <a:gd name="connsiteY6" fmla="*/ 36627 h 360507"/>
                <a:gd name="connsiteX7" fmla="*/ 156889 w 236248"/>
                <a:gd name="connsiteY7" fmla="*/ 51 h 360507"/>
                <a:gd name="connsiteX8" fmla="*/ 4489 w 236248"/>
                <a:gd name="connsiteY8" fmla="*/ 61011 h 36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248" h="360507">
                  <a:moveTo>
                    <a:pt x="4489" y="61011"/>
                  </a:moveTo>
                  <a:cubicBezTo>
                    <a:pt x="-14815" y="102667"/>
                    <a:pt x="33953" y="207315"/>
                    <a:pt x="41065" y="249987"/>
                  </a:cubicBezTo>
                  <a:cubicBezTo>
                    <a:pt x="48177" y="292659"/>
                    <a:pt x="21761" y="298755"/>
                    <a:pt x="47161" y="317043"/>
                  </a:cubicBezTo>
                  <a:cubicBezTo>
                    <a:pt x="72561" y="335331"/>
                    <a:pt x="164001" y="365811"/>
                    <a:pt x="193465" y="359715"/>
                  </a:cubicBezTo>
                  <a:cubicBezTo>
                    <a:pt x="222929" y="353619"/>
                    <a:pt x="216833" y="317043"/>
                    <a:pt x="223945" y="280467"/>
                  </a:cubicBezTo>
                  <a:cubicBezTo>
                    <a:pt x="231057" y="243891"/>
                    <a:pt x="237153" y="180899"/>
                    <a:pt x="236137" y="140259"/>
                  </a:cubicBezTo>
                  <a:cubicBezTo>
                    <a:pt x="235121" y="99619"/>
                    <a:pt x="231057" y="59995"/>
                    <a:pt x="217849" y="36627"/>
                  </a:cubicBezTo>
                  <a:cubicBezTo>
                    <a:pt x="204641" y="13259"/>
                    <a:pt x="192449" y="-965"/>
                    <a:pt x="156889" y="51"/>
                  </a:cubicBezTo>
                  <a:cubicBezTo>
                    <a:pt x="121329" y="1067"/>
                    <a:pt x="23793" y="19355"/>
                    <a:pt x="4489" y="6101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6" name="フリーフォーム 1225">
              <a:extLst>
                <a:ext uri="{FF2B5EF4-FFF2-40B4-BE49-F238E27FC236}">
                  <a16:creationId xmlns:a16="http://schemas.microsoft.com/office/drawing/2014/main" id="{25DC0E31-22CD-D5A6-57B6-F00308568582}"/>
                </a:ext>
              </a:extLst>
            </p:cNvPr>
            <p:cNvSpPr/>
            <p:nvPr/>
          </p:nvSpPr>
          <p:spPr>
            <a:xfrm>
              <a:off x="1402580" y="2109009"/>
              <a:ext cx="974860" cy="222896"/>
            </a:xfrm>
            <a:custGeom>
              <a:avLst/>
              <a:gdLst>
                <a:gd name="connsiteX0" fmla="*/ 5596 w 974860"/>
                <a:gd name="connsiteY0" fmla="*/ 12399 h 222896"/>
                <a:gd name="connsiteX1" fmla="*/ 383548 w 974860"/>
                <a:gd name="connsiteY1" fmla="*/ 55071 h 222896"/>
                <a:gd name="connsiteX2" fmla="*/ 718828 w 974860"/>
                <a:gd name="connsiteY2" fmla="*/ 207 h 222896"/>
                <a:gd name="connsiteX3" fmla="*/ 974860 w 974860"/>
                <a:gd name="connsiteY3" fmla="*/ 79455 h 222896"/>
                <a:gd name="connsiteX4" fmla="*/ 718828 w 974860"/>
                <a:gd name="connsiteY4" fmla="*/ 201375 h 222896"/>
                <a:gd name="connsiteX5" fmla="*/ 194572 w 974860"/>
                <a:gd name="connsiteY5" fmla="*/ 207471 h 222896"/>
                <a:gd name="connsiteX6" fmla="*/ 5596 w 974860"/>
                <a:gd name="connsiteY6" fmla="*/ 12399 h 222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0" h="222896">
                  <a:moveTo>
                    <a:pt x="5596" y="12399"/>
                  </a:moveTo>
                  <a:cubicBezTo>
                    <a:pt x="37092" y="-13001"/>
                    <a:pt x="264676" y="57103"/>
                    <a:pt x="383548" y="55071"/>
                  </a:cubicBezTo>
                  <a:cubicBezTo>
                    <a:pt x="502420" y="53039"/>
                    <a:pt x="620276" y="-3857"/>
                    <a:pt x="718828" y="207"/>
                  </a:cubicBezTo>
                  <a:cubicBezTo>
                    <a:pt x="817380" y="4271"/>
                    <a:pt x="974860" y="45927"/>
                    <a:pt x="974860" y="79455"/>
                  </a:cubicBezTo>
                  <a:cubicBezTo>
                    <a:pt x="974860" y="112983"/>
                    <a:pt x="848876" y="180039"/>
                    <a:pt x="718828" y="201375"/>
                  </a:cubicBezTo>
                  <a:cubicBezTo>
                    <a:pt x="588780" y="222711"/>
                    <a:pt x="308364" y="233887"/>
                    <a:pt x="194572" y="207471"/>
                  </a:cubicBezTo>
                  <a:cubicBezTo>
                    <a:pt x="80780" y="181055"/>
                    <a:pt x="-25900" y="37799"/>
                    <a:pt x="5596" y="1239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27" name="フリーフォーム 1226">
            <a:extLst>
              <a:ext uri="{FF2B5EF4-FFF2-40B4-BE49-F238E27FC236}">
                <a16:creationId xmlns:a16="http://schemas.microsoft.com/office/drawing/2014/main" id="{481903A4-66D8-8B95-17A7-A7D97DC3346C}"/>
              </a:ext>
            </a:extLst>
          </p:cNvPr>
          <p:cNvSpPr/>
          <p:nvPr/>
        </p:nvSpPr>
        <p:spPr>
          <a:xfrm rot="21408359">
            <a:off x="2954008" y="3134072"/>
            <a:ext cx="179686" cy="621655"/>
          </a:xfrm>
          <a:custGeom>
            <a:avLst/>
            <a:gdLst>
              <a:gd name="connsiteX0" fmla="*/ 44744 w 179686"/>
              <a:gd name="connsiteY0" fmla="*/ 12802 h 621655"/>
              <a:gd name="connsiteX1" fmla="*/ 2072 w 179686"/>
              <a:gd name="connsiteY1" fmla="*/ 122530 h 621655"/>
              <a:gd name="connsiteX2" fmla="*/ 99608 w 179686"/>
              <a:gd name="connsiteY2" fmla="*/ 610210 h 621655"/>
              <a:gd name="connsiteX3" fmla="*/ 105704 w 179686"/>
              <a:gd name="connsiteY3" fmla="*/ 457810 h 621655"/>
              <a:gd name="connsiteX4" fmla="*/ 178856 w 179686"/>
              <a:gd name="connsiteY4" fmla="*/ 348082 h 621655"/>
              <a:gd name="connsiteX5" fmla="*/ 44744 w 179686"/>
              <a:gd name="connsiteY5" fmla="*/ 12802 h 62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686" h="621655">
                <a:moveTo>
                  <a:pt x="44744" y="12802"/>
                </a:moveTo>
                <a:cubicBezTo>
                  <a:pt x="15280" y="-24790"/>
                  <a:pt x="-7072" y="22962"/>
                  <a:pt x="2072" y="122530"/>
                </a:cubicBezTo>
                <a:cubicBezTo>
                  <a:pt x="11216" y="222098"/>
                  <a:pt x="82336" y="554330"/>
                  <a:pt x="99608" y="610210"/>
                </a:cubicBezTo>
                <a:cubicBezTo>
                  <a:pt x="116880" y="666090"/>
                  <a:pt x="92496" y="501498"/>
                  <a:pt x="105704" y="457810"/>
                </a:cubicBezTo>
                <a:cubicBezTo>
                  <a:pt x="118912" y="414122"/>
                  <a:pt x="188000" y="419202"/>
                  <a:pt x="178856" y="348082"/>
                </a:cubicBezTo>
                <a:cubicBezTo>
                  <a:pt x="169712" y="276962"/>
                  <a:pt x="74208" y="50394"/>
                  <a:pt x="44744" y="128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28" name="グループ化 1227">
            <a:extLst>
              <a:ext uri="{FF2B5EF4-FFF2-40B4-BE49-F238E27FC236}">
                <a16:creationId xmlns:a16="http://schemas.microsoft.com/office/drawing/2014/main" id="{53027EE4-6E7A-C250-D88A-4A4FDF386D63}"/>
              </a:ext>
            </a:extLst>
          </p:cNvPr>
          <p:cNvGrpSpPr/>
          <p:nvPr/>
        </p:nvGrpSpPr>
        <p:grpSpPr>
          <a:xfrm>
            <a:off x="2742927" y="3733501"/>
            <a:ext cx="736124" cy="781427"/>
            <a:chOff x="1395527" y="3130460"/>
            <a:chExt cx="736124" cy="781427"/>
          </a:xfrm>
        </p:grpSpPr>
        <p:sp>
          <p:nvSpPr>
            <p:cNvPr id="1229" name="フリーフォーム 1228">
              <a:extLst>
                <a:ext uri="{FF2B5EF4-FFF2-40B4-BE49-F238E27FC236}">
                  <a16:creationId xmlns:a16="http://schemas.microsoft.com/office/drawing/2014/main" id="{6B30C3BE-7A34-51B0-6E76-9E01416A7D14}"/>
                </a:ext>
              </a:extLst>
            </p:cNvPr>
            <p:cNvSpPr/>
            <p:nvPr/>
          </p:nvSpPr>
          <p:spPr>
            <a:xfrm>
              <a:off x="1395527" y="3220790"/>
              <a:ext cx="271417" cy="691097"/>
            </a:xfrm>
            <a:custGeom>
              <a:avLst/>
              <a:gdLst>
                <a:gd name="connsiteX0" fmla="*/ 37033 w 271417"/>
                <a:gd name="connsiteY0" fmla="*/ 10090 h 691097"/>
                <a:gd name="connsiteX1" fmla="*/ 55321 w 271417"/>
                <a:gd name="connsiteY1" fmla="*/ 266122 h 691097"/>
                <a:gd name="connsiteX2" fmla="*/ 457 w 271417"/>
                <a:gd name="connsiteY2" fmla="*/ 461194 h 691097"/>
                <a:gd name="connsiteX3" fmla="*/ 37033 w 271417"/>
                <a:gd name="connsiteY3" fmla="*/ 680650 h 691097"/>
                <a:gd name="connsiteX4" fmla="*/ 165049 w 271417"/>
                <a:gd name="connsiteY4" fmla="*/ 625786 h 691097"/>
                <a:gd name="connsiteX5" fmla="*/ 219913 w 271417"/>
                <a:gd name="connsiteY5" fmla="*/ 363658 h 691097"/>
                <a:gd name="connsiteX6" fmla="*/ 262585 w 271417"/>
                <a:gd name="connsiteY6" fmla="*/ 83242 h 691097"/>
                <a:gd name="connsiteX7" fmla="*/ 37033 w 271417"/>
                <a:gd name="connsiteY7" fmla="*/ 10090 h 6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1417" h="691097">
                  <a:moveTo>
                    <a:pt x="37033" y="10090"/>
                  </a:moveTo>
                  <a:cubicBezTo>
                    <a:pt x="2489" y="40570"/>
                    <a:pt x="61417" y="190938"/>
                    <a:pt x="55321" y="266122"/>
                  </a:cubicBezTo>
                  <a:cubicBezTo>
                    <a:pt x="49225" y="341306"/>
                    <a:pt x="3505" y="392106"/>
                    <a:pt x="457" y="461194"/>
                  </a:cubicBezTo>
                  <a:cubicBezTo>
                    <a:pt x="-2591" y="530282"/>
                    <a:pt x="9601" y="653218"/>
                    <a:pt x="37033" y="680650"/>
                  </a:cubicBezTo>
                  <a:cubicBezTo>
                    <a:pt x="64465" y="708082"/>
                    <a:pt x="134569" y="678618"/>
                    <a:pt x="165049" y="625786"/>
                  </a:cubicBezTo>
                  <a:cubicBezTo>
                    <a:pt x="195529" y="572954"/>
                    <a:pt x="203657" y="454082"/>
                    <a:pt x="219913" y="363658"/>
                  </a:cubicBezTo>
                  <a:cubicBezTo>
                    <a:pt x="236169" y="273234"/>
                    <a:pt x="293065" y="144202"/>
                    <a:pt x="262585" y="83242"/>
                  </a:cubicBezTo>
                  <a:cubicBezTo>
                    <a:pt x="232105" y="22282"/>
                    <a:pt x="71577" y="-20390"/>
                    <a:pt x="37033" y="1009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0" name="フリーフォーム 1229">
              <a:extLst>
                <a:ext uri="{FF2B5EF4-FFF2-40B4-BE49-F238E27FC236}">
                  <a16:creationId xmlns:a16="http://schemas.microsoft.com/office/drawing/2014/main" id="{0EFDBCE4-C28D-C6DF-FD1D-39847D0C792B}"/>
                </a:ext>
              </a:extLst>
            </p:cNvPr>
            <p:cNvSpPr/>
            <p:nvPr/>
          </p:nvSpPr>
          <p:spPr>
            <a:xfrm>
              <a:off x="1663102" y="3130460"/>
              <a:ext cx="468549" cy="758038"/>
            </a:xfrm>
            <a:custGeom>
              <a:avLst/>
              <a:gdLst>
                <a:gd name="connsiteX0" fmla="*/ 74258 w 468549"/>
                <a:gd name="connsiteY0" fmla="*/ 2884 h 758038"/>
                <a:gd name="connsiteX1" fmla="*/ 62066 w 468549"/>
                <a:gd name="connsiteY1" fmla="*/ 380836 h 758038"/>
                <a:gd name="connsiteX2" fmla="*/ 49874 w 468549"/>
                <a:gd name="connsiteY2" fmla="*/ 716116 h 758038"/>
                <a:gd name="connsiteX3" fmla="*/ 19394 w 468549"/>
                <a:gd name="connsiteY3" fmla="*/ 752692 h 758038"/>
                <a:gd name="connsiteX4" fmla="*/ 379058 w 468549"/>
                <a:gd name="connsiteY4" fmla="*/ 740500 h 758038"/>
                <a:gd name="connsiteX5" fmla="*/ 464402 w 468549"/>
                <a:gd name="connsiteY5" fmla="*/ 594196 h 758038"/>
                <a:gd name="connsiteX6" fmla="*/ 446114 w 468549"/>
                <a:gd name="connsiteY6" fmla="*/ 338164 h 758038"/>
                <a:gd name="connsiteX7" fmla="*/ 366866 w 468549"/>
                <a:gd name="connsiteY7" fmla="*/ 399124 h 758038"/>
                <a:gd name="connsiteX8" fmla="*/ 238850 w 468549"/>
                <a:gd name="connsiteY8" fmla="*/ 527140 h 758038"/>
                <a:gd name="connsiteX9" fmla="*/ 232754 w 468549"/>
                <a:gd name="connsiteY9" fmla="*/ 222340 h 758038"/>
                <a:gd name="connsiteX10" fmla="*/ 74258 w 468549"/>
                <a:gd name="connsiteY10" fmla="*/ 2884 h 75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8549" h="758038">
                  <a:moveTo>
                    <a:pt x="74258" y="2884"/>
                  </a:moveTo>
                  <a:cubicBezTo>
                    <a:pt x="45810" y="29300"/>
                    <a:pt x="66130" y="261964"/>
                    <a:pt x="62066" y="380836"/>
                  </a:cubicBezTo>
                  <a:cubicBezTo>
                    <a:pt x="58002" y="499708"/>
                    <a:pt x="56986" y="654140"/>
                    <a:pt x="49874" y="716116"/>
                  </a:cubicBezTo>
                  <a:cubicBezTo>
                    <a:pt x="42762" y="778092"/>
                    <a:pt x="-35470" y="748628"/>
                    <a:pt x="19394" y="752692"/>
                  </a:cubicBezTo>
                  <a:cubicBezTo>
                    <a:pt x="74258" y="756756"/>
                    <a:pt x="304890" y="766916"/>
                    <a:pt x="379058" y="740500"/>
                  </a:cubicBezTo>
                  <a:cubicBezTo>
                    <a:pt x="453226" y="714084"/>
                    <a:pt x="453226" y="661252"/>
                    <a:pt x="464402" y="594196"/>
                  </a:cubicBezTo>
                  <a:cubicBezTo>
                    <a:pt x="475578" y="527140"/>
                    <a:pt x="462370" y="370676"/>
                    <a:pt x="446114" y="338164"/>
                  </a:cubicBezTo>
                  <a:cubicBezTo>
                    <a:pt x="429858" y="305652"/>
                    <a:pt x="401410" y="367628"/>
                    <a:pt x="366866" y="399124"/>
                  </a:cubicBezTo>
                  <a:cubicBezTo>
                    <a:pt x="332322" y="430620"/>
                    <a:pt x="261202" y="556604"/>
                    <a:pt x="238850" y="527140"/>
                  </a:cubicBezTo>
                  <a:cubicBezTo>
                    <a:pt x="216498" y="497676"/>
                    <a:pt x="257138" y="306668"/>
                    <a:pt x="232754" y="222340"/>
                  </a:cubicBezTo>
                  <a:cubicBezTo>
                    <a:pt x="208370" y="138012"/>
                    <a:pt x="102706" y="-23532"/>
                    <a:pt x="74258" y="288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31" name="グループ化 1230">
            <a:extLst>
              <a:ext uri="{FF2B5EF4-FFF2-40B4-BE49-F238E27FC236}">
                <a16:creationId xmlns:a16="http://schemas.microsoft.com/office/drawing/2014/main" id="{378CDC59-B254-D897-16EB-8FAAE5F3088A}"/>
              </a:ext>
            </a:extLst>
          </p:cNvPr>
          <p:cNvGrpSpPr/>
          <p:nvPr/>
        </p:nvGrpSpPr>
        <p:grpSpPr>
          <a:xfrm rot="20962572">
            <a:off x="2784334" y="4538328"/>
            <a:ext cx="904246" cy="803815"/>
            <a:chOff x="1296748" y="3923016"/>
            <a:chExt cx="904246" cy="803815"/>
          </a:xfrm>
        </p:grpSpPr>
        <p:sp>
          <p:nvSpPr>
            <p:cNvPr id="1232" name="フリーフォーム 1231">
              <a:extLst>
                <a:ext uri="{FF2B5EF4-FFF2-40B4-BE49-F238E27FC236}">
                  <a16:creationId xmlns:a16="http://schemas.microsoft.com/office/drawing/2014/main" id="{850FC49F-237A-2824-193B-1CF0D75A66BB}"/>
                </a:ext>
              </a:extLst>
            </p:cNvPr>
            <p:cNvSpPr/>
            <p:nvPr/>
          </p:nvSpPr>
          <p:spPr>
            <a:xfrm>
              <a:off x="1296748" y="4066032"/>
              <a:ext cx="904246" cy="270033"/>
            </a:xfrm>
            <a:custGeom>
              <a:avLst/>
              <a:gdLst>
                <a:gd name="connsiteX0" fmla="*/ 50468 w 904246"/>
                <a:gd name="connsiteY0" fmla="*/ 0 h 270033"/>
                <a:gd name="connsiteX1" fmla="*/ 99236 w 904246"/>
                <a:gd name="connsiteY1" fmla="*/ 115824 h 270033"/>
                <a:gd name="connsiteX2" fmla="*/ 7796 w 904246"/>
                <a:gd name="connsiteY2" fmla="*/ 225552 h 270033"/>
                <a:gd name="connsiteX3" fmla="*/ 336980 w 904246"/>
                <a:gd name="connsiteY3" fmla="*/ 219456 h 270033"/>
                <a:gd name="connsiteX4" fmla="*/ 873428 w 904246"/>
                <a:gd name="connsiteY4" fmla="*/ 262128 h 270033"/>
                <a:gd name="connsiteX5" fmla="*/ 800276 w 904246"/>
                <a:gd name="connsiteY5" fmla="*/ 36576 h 270033"/>
                <a:gd name="connsiteX6" fmla="*/ 477188 w 904246"/>
                <a:gd name="connsiteY6" fmla="*/ 18288 h 270033"/>
                <a:gd name="connsiteX7" fmla="*/ 50468 w 904246"/>
                <a:gd name="connsiteY7" fmla="*/ 0 h 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4246" h="270033">
                  <a:moveTo>
                    <a:pt x="50468" y="0"/>
                  </a:moveTo>
                  <a:cubicBezTo>
                    <a:pt x="78408" y="39116"/>
                    <a:pt x="106348" y="78232"/>
                    <a:pt x="99236" y="115824"/>
                  </a:cubicBezTo>
                  <a:cubicBezTo>
                    <a:pt x="92124" y="153416"/>
                    <a:pt x="-31828" y="208280"/>
                    <a:pt x="7796" y="225552"/>
                  </a:cubicBezTo>
                  <a:cubicBezTo>
                    <a:pt x="47420" y="242824"/>
                    <a:pt x="192708" y="213360"/>
                    <a:pt x="336980" y="219456"/>
                  </a:cubicBezTo>
                  <a:cubicBezTo>
                    <a:pt x="481252" y="225552"/>
                    <a:pt x="796212" y="292608"/>
                    <a:pt x="873428" y="262128"/>
                  </a:cubicBezTo>
                  <a:cubicBezTo>
                    <a:pt x="950644" y="231648"/>
                    <a:pt x="866316" y="77216"/>
                    <a:pt x="800276" y="36576"/>
                  </a:cubicBezTo>
                  <a:cubicBezTo>
                    <a:pt x="734236" y="-4064"/>
                    <a:pt x="477188" y="18288"/>
                    <a:pt x="477188" y="18288"/>
                  </a:cubicBezTo>
                  <a:lnTo>
                    <a:pt x="5046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3" name="フリーフォーム 1232">
              <a:extLst>
                <a:ext uri="{FF2B5EF4-FFF2-40B4-BE49-F238E27FC236}">
                  <a16:creationId xmlns:a16="http://schemas.microsoft.com/office/drawing/2014/main" id="{7F861057-BC78-DA3F-774B-B0FBB3AE231A}"/>
                </a:ext>
              </a:extLst>
            </p:cNvPr>
            <p:cNvSpPr/>
            <p:nvPr/>
          </p:nvSpPr>
          <p:spPr>
            <a:xfrm>
              <a:off x="1392142" y="3923016"/>
              <a:ext cx="502349" cy="736732"/>
            </a:xfrm>
            <a:custGeom>
              <a:avLst/>
              <a:gdLst>
                <a:gd name="connsiteX0" fmla="*/ 259874 w 502349"/>
                <a:gd name="connsiteY0" fmla="*/ 2808 h 736732"/>
                <a:gd name="connsiteX1" fmla="*/ 326930 w 502349"/>
                <a:gd name="connsiteY1" fmla="*/ 161304 h 736732"/>
                <a:gd name="connsiteX2" fmla="*/ 272066 w 502349"/>
                <a:gd name="connsiteY2" fmla="*/ 374664 h 736732"/>
                <a:gd name="connsiteX3" fmla="*/ 95282 w 502349"/>
                <a:gd name="connsiteY3" fmla="*/ 508776 h 736732"/>
                <a:gd name="connsiteX4" fmla="*/ 58706 w 502349"/>
                <a:gd name="connsiteY4" fmla="*/ 533160 h 736732"/>
                <a:gd name="connsiteX5" fmla="*/ 3842 w 502349"/>
                <a:gd name="connsiteY5" fmla="*/ 734328 h 736732"/>
                <a:gd name="connsiteX6" fmla="*/ 174530 w 502349"/>
                <a:gd name="connsiteY6" fmla="*/ 636792 h 736732"/>
                <a:gd name="connsiteX7" fmla="*/ 381794 w 502349"/>
                <a:gd name="connsiteY7" fmla="*/ 527064 h 736732"/>
                <a:gd name="connsiteX8" fmla="*/ 467138 w 502349"/>
                <a:gd name="connsiteY8" fmla="*/ 356376 h 736732"/>
                <a:gd name="connsiteX9" fmla="*/ 491522 w 502349"/>
                <a:gd name="connsiteY9" fmla="*/ 82056 h 736732"/>
                <a:gd name="connsiteX10" fmla="*/ 259874 w 502349"/>
                <a:gd name="connsiteY10" fmla="*/ 2808 h 73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2349" h="736732">
                  <a:moveTo>
                    <a:pt x="259874" y="2808"/>
                  </a:moveTo>
                  <a:cubicBezTo>
                    <a:pt x="232442" y="16016"/>
                    <a:pt x="324898" y="99328"/>
                    <a:pt x="326930" y="161304"/>
                  </a:cubicBezTo>
                  <a:cubicBezTo>
                    <a:pt x="328962" y="223280"/>
                    <a:pt x="310674" y="316752"/>
                    <a:pt x="272066" y="374664"/>
                  </a:cubicBezTo>
                  <a:cubicBezTo>
                    <a:pt x="233458" y="432576"/>
                    <a:pt x="95282" y="508776"/>
                    <a:pt x="95282" y="508776"/>
                  </a:cubicBezTo>
                  <a:cubicBezTo>
                    <a:pt x="59722" y="535192"/>
                    <a:pt x="73946" y="495568"/>
                    <a:pt x="58706" y="533160"/>
                  </a:cubicBezTo>
                  <a:cubicBezTo>
                    <a:pt x="43466" y="570752"/>
                    <a:pt x="-15462" y="717056"/>
                    <a:pt x="3842" y="734328"/>
                  </a:cubicBezTo>
                  <a:cubicBezTo>
                    <a:pt x="23146" y="751600"/>
                    <a:pt x="111538" y="671336"/>
                    <a:pt x="174530" y="636792"/>
                  </a:cubicBezTo>
                  <a:cubicBezTo>
                    <a:pt x="237522" y="602248"/>
                    <a:pt x="333026" y="573800"/>
                    <a:pt x="381794" y="527064"/>
                  </a:cubicBezTo>
                  <a:cubicBezTo>
                    <a:pt x="430562" y="480328"/>
                    <a:pt x="448850" y="430544"/>
                    <a:pt x="467138" y="356376"/>
                  </a:cubicBezTo>
                  <a:cubicBezTo>
                    <a:pt x="485426" y="282208"/>
                    <a:pt x="519970" y="139968"/>
                    <a:pt x="491522" y="82056"/>
                  </a:cubicBezTo>
                  <a:cubicBezTo>
                    <a:pt x="463074" y="24144"/>
                    <a:pt x="287306" y="-10400"/>
                    <a:pt x="259874" y="28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4" name="フリーフォーム 1233">
              <a:extLst>
                <a:ext uri="{FF2B5EF4-FFF2-40B4-BE49-F238E27FC236}">
                  <a16:creationId xmlns:a16="http://schemas.microsoft.com/office/drawing/2014/main" id="{A6610C1B-3521-C8E8-FDD5-0565D50CF80E}"/>
                </a:ext>
              </a:extLst>
            </p:cNvPr>
            <p:cNvSpPr/>
            <p:nvPr/>
          </p:nvSpPr>
          <p:spPr>
            <a:xfrm>
              <a:off x="1757312" y="4248010"/>
              <a:ext cx="403878" cy="478821"/>
            </a:xfrm>
            <a:custGeom>
              <a:avLst/>
              <a:gdLst>
                <a:gd name="connsiteX0" fmla="*/ 4432 w 403878"/>
                <a:gd name="connsiteY0" fmla="*/ 902 h 478821"/>
                <a:gd name="connsiteX1" fmla="*/ 114160 w 403878"/>
                <a:gd name="connsiteY1" fmla="*/ 135014 h 478821"/>
                <a:gd name="connsiteX2" fmla="*/ 278752 w 403878"/>
                <a:gd name="connsiteY2" fmla="*/ 189878 h 478821"/>
                <a:gd name="connsiteX3" fmla="*/ 333616 w 403878"/>
                <a:gd name="connsiteY3" fmla="*/ 250838 h 478821"/>
                <a:gd name="connsiteX4" fmla="*/ 400672 w 403878"/>
                <a:gd name="connsiteY4" fmla="*/ 476390 h 478821"/>
                <a:gd name="connsiteX5" fmla="*/ 223888 w 403878"/>
                <a:gd name="connsiteY5" fmla="*/ 360566 h 478821"/>
                <a:gd name="connsiteX6" fmla="*/ 41008 w 403878"/>
                <a:gd name="connsiteY6" fmla="*/ 208166 h 478821"/>
                <a:gd name="connsiteX7" fmla="*/ 4432 w 403878"/>
                <a:gd name="connsiteY7" fmla="*/ 902 h 47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878" h="478821">
                  <a:moveTo>
                    <a:pt x="4432" y="902"/>
                  </a:moveTo>
                  <a:cubicBezTo>
                    <a:pt x="16624" y="-11290"/>
                    <a:pt x="68440" y="103518"/>
                    <a:pt x="114160" y="135014"/>
                  </a:cubicBezTo>
                  <a:cubicBezTo>
                    <a:pt x="159880" y="166510"/>
                    <a:pt x="242176" y="170574"/>
                    <a:pt x="278752" y="189878"/>
                  </a:cubicBezTo>
                  <a:cubicBezTo>
                    <a:pt x="315328" y="209182"/>
                    <a:pt x="313296" y="203086"/>
                    <a:pt x="333616" y="250838"/>
                  </a:cubicBezTo>
                  <a:cubicBezTo>
                    <a:pt x="353936" y="298590"/>
                    <a:pt x="418960" y="458102"/>
                    <a:pt x="400672" y="476390"/>
                  </a:cubicBezTo>
                  <a:cubicBezTo>
                    <a:pt x="382384" y="494678"/>
                    <a:pt x="283832" y="405270"/>
                    <a:pt x="223888" y="360566"/>
                  </a:cubicBezTo>
                  <a:cubicBezTo>
                    <a:pt x="163944" y="315862"/>
                    <a:pt x="76568" y="268110"/>
                    <a:pt x="41008" y="208166"/>
                  </a:cubicBezTo>
                  <a:cubicBezTo>
                    <a:pt x="5448" y="148222"/>
                    <a:pt x="-7760" y="13094"/>
                    <a:pt x="4432" y="90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35" name="グループ化 1234">
            <a:extLst>
              <a:ext uri="{FF2B5EF4-FFF2-40B4-BE49-F238E27FC236}">
                <a16:creationId xmlns:a16="http://schemas.microsoft.com/office/drawing/2014/main" id="{93520445-6A13-D777-53F5-D428DE500179}"/>
              </a:ext>
            </a:extLst>
          </p:cNvPr>
          <p:cNvGrpSpPr/>
          <p:nvPr/>
        </p:nvGrpSpPr>
        <p:grpSpPr>
          <a:xfrm rot="19919074">
            <a:off x="2937829" y="5362555"/>
            <a:ext cx="996341" cy="730558"/>
            <a:chOff x="1258062" y="4719765"/>
            <a:chExt cx="996341" cy="730558"/>
          </a:xfrm>
        </p:grpSpPr>
        <p:sp>
          <p:nvSpPr>
            <p:cNvPr id="1236" name="フリーフォーム 1235">
              <a:extLst>
                <a:ext uri="{FF2B5EF4-FFF2-40B4-BE49-F238E27FC236}">
                  <a16:creationId xmlns:a16="http://schemas.microsoft.com/office/drawing/2014/main" id="{D3D6F371-6D76-D4B0-8129-7012ADA6AC54}"/>
                </a:ext>
              </a:extLst>
            </p:cNvPr>
            <p:cNvSpPr/>
            <p:nvPr/>
          </p:nvSpPr>
          <p:spPr>
            <a:xfrm>
              <a:off x="1421172" y="4735546"/>
              <a:ext cx="249531" cy="103759"/>
            </a:xfrm>
            <a:custGeom>
              <a:avLst/>
              <a:gdLst>
                <a:gd name="connsiteX0" fmla="*/ 5292 w 249531"/>
                <a:gd name="connsiteY0" fmla="*/ 1046 h 103759"/>
                <a:gd name="connsiteX1" fmla="*/ 66252 w 249531"/>
                <a:gd name="connsiteY1" fmla="*/ 43718 h 103759"/>
                <a:gd name="connsiteX2" fmla="*/ 182076 w 249531"/>
                <a:gd name="connsiteY2" fmla="*/ 98582 h 103759"/>
                <a:gd name="connsiteX3" fmla="*/ 249132 w 249531"/>
                <a:gd name="connsiteY3" fmla="*/ 92486 h 103759"/>
                <a:gd name="connsiteX4" fmla="*/ 200364 w 249531"/>
                <a:gd name="connsiteY4" fmla="*/ 19334 h 103759"/>
                <a:gd name="connsiteX5" fmla="*/ 5292 w 249531"/>
                <a:gd name="connsiteY5" fmla="*/ 1046 h 10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531" h="103759">
                  <a:moveTo>
                    <a:pt x="5292" y="1046"/>
                  </a:moveTo>
                  <a:cubicBezTo>
                    <a:pt x="-17060" y="5110"/>
                    <a:pt x="36788" y="27462"/>
                    <a:pt x="66252" y="43718"/>
                  </a:cubicBezTo>
                  <a:cubicBezTo>
                    <a:pt x="95716" y="59974"/>
                    <a:pt x="151596" y="90454"/>
                    <a:pt x="182076" y="98582"/>
                  </a:cubicBezTo>
                  <a:cubicBezTo>
                    <a:pt x="212556" y="106710"/>
                    <a:pt x="246084" y="105694"/>
                    <a:pt x="249132" y="92486"/>
                  </a:cubicBezTo>
                  <a:cubicBezTo>
                    <a:pt x="252180" y="79278"/>
                    <a:pt x="237956" y="33558"/>
                    <a:pt x="200364" y="19334"/>
                  </a:cubicBezTo>
                  <a:cubicBezTo>
                    <a:pt x="162772" y="5110"/>
                    <a:pt x="27644" y="-3018"/>
                    <a:pt x="5292" y="104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7" name="フリーフォーム 1236">
              <a:extLst>
                <a:ext uri="{FF2B5EF4-FFF2-40B4-BE49-F238E27FC236}">
                  <a16:creationId xmlns:a16="http://schemas.microsoft.com/office/drawing/2014/main" id="{DDD0D064-DFB4-C485-4D29-A01952BEB336}"/>
                </a:ext>
              </a:extLst>
            </p:cNvPr>
            <p:cNvSpPr/>
            <p:nvPr/>
          </p:nvSpPr>
          <p:spPr>
            <a:xfrm>
              <a:off x="1630570" y="4723995"/>
              <a:ext cx="257158" cy="162073"/>
            </a:xfrm>
            <a:custGeom>
              <a:avLst/>
              <a:gdLst>
                <a:gd name="connsiteX0" fmla="*/ 33638 w 257158"/>
                <a:gd name="connsiteY0" fmla="*/ 158901 h 162073"/>
                <a:gd name="connsiteX1" fmla="*/ 39734 w 257158"/>
                <a:gd name="connsiteY1" fmla="*/ 12597 h 162073"/>
                <a:gd name="connsiteX2" fmla="*/ 143366 w 257158"/>
                <a:gd name="connsiteY2" fmla="*/ 12597 h 162073"/>
                <a:gd name="connsiteX3" fmla="*/ 228710 w 257158"/>
                <a:gd name="connsiteY3" fmla="*/ 55269 h 162073"/>
                <a:gd name="connsiteX4" fmla="*/ 240902 w 257158"/>
                <a:gd name="connsiteY4" fmla="*/ 85749 h 162073"/>
                <a:gd name="connsiteX5" fmla="*/ 15350 w 257158"/>
                <a:gd name="connsiteY5" fmla="*/ 110133 h 162073"/>
                <a:gd name="connsiteX6" fmla="*/ 33638 w 257158"/>
                <a:gd name="connsiteY6" fmla="*/ 158901 h 16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158" h="162073">
                  <a:moveTo>
                    <a:pt x="33638" y="158901"/>
                  </a:moveTo>
                  <a:cubicBezTo>
                    <a:pt x="37702" y="142645"/>
                    <a:pt x="21446" y="36981"/>
                    <a:pt x="39734" y="12597"/>
                  </a:cubicBezTo>
                  <a:cubicBezTo>
                    <a:pt x="58022" y="-11787"/>
                    <a:pt x="111870" y="5485"/>
                    <a:pt x="143366" y="12597"/>
                  </a:cubicBezTo>
                  <a:cubicBezTo>
                    <a:pt x="174862" y="19709"/>
                    <a:pt x="212454" y="43077"/>
                    <a:pt x="228710" y="55269"/>
                  </a:cubicBezTo>
                  <a:cubicBezTo>
                    <a:pt x="244966" y="67461"/>
                    <a:pt x="276462" y="76605"/>
                    <a:pt x="240902" y="85749"/>
                  </a:cubicBezTo>
                  <a:cubicBezTo>
                    <a:pt x="205342" y="94893"/>
                    <a:pt x="57006" y="95909"/>
                    <a:pt x="15350" y="110133"/>
                  </a:cubicBezTo>
                  <a:cubicBezTo>
                    <a:pt x="-26306" y="124357"/>
                    <a:pt x="29574" y="175157"/>
                    <a:pt x="33638" y="1589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8" name="フリーフォーム 1237">
              <a:extLst>
                <a:ext uri="{FF2B5EF4-FFF2-40B4-BE49-F238E27FC236}">
                  <a16:creationId xmlns:a16="http://schemas.microsoft.com/office/drawing/2014/main" id="{0430ADC0-1CC6-7329-34CE-957D83FA21B2}"/>
                </a:ext>
              </a:extLst>
            </p:cNvPr>
            <p:cNvSpPr/>
            <p:nvPr/>
          </p:nvSpPr>
          <p:spPr>
            <a:xfrm>
              <a:off x="1838757" y="4719765"/>
              <a:ext cx="273523" cy="130283"/>
            </a:xfrm>
            <a:custGeom>
              <a:avLst/>
              <a:gdLst>
                <a:gd name="connsiteX0" fmla="*/ 2235 w 273523"/>
                <a:gd name="connsiteY0" fmla="*/ 126555 h 130283"/>
                <a:gd name="connsiteX1" fmla="*/ 81483 w 273523"/>
                <a:gd name="connsiteY1" fmla="*/ 16827 h 130283"/>
                <a:gd name="connsiteX2" fmla="*/ 270459 w 273523"/>
                <a:gd name="connsiteY2" fmla="*/ 4635 h 130283"/>
                <a:gd name="connsiteX3" fmla="*/ 203403 w 273523"/>
                <a:gd name="connsiteY3" fmla="*/ 59499 h 130283"/>
                <a:gd name="connsiteX4" fmla="*/ 160731 w 273523"/>
                <a:gd name="connsiteY4" fmla="*/ 102171 h 130283"/>
                <a:gd name="connsiteX5" fmla="*/ 2235 w 273523"/>
                <a:gd name="connsiteY5" fmla="*/ 126555 h 13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523" h="130283">
                  <a:moveTo>
                    <a:pt x="2235" y="126555"/>
                  </a:moveTo>
                  <a:cubicBezTo>
                    <a:pt x="-10973" y="112331"/>
                    <a:pt x="36779" y="37147"/>
                    <a:pt x="81483" y="16827"/>
                  </a:cubicBezTo>
                  <a:cubicBezTo>
                    <a:pt x="126187" y="-3493"/>
                    <a:pt x="250139" y="-2477"/>
                    <a:pt x="270459" y="4635"/>
                  </a:cubicBezTo>
                  <a:cubicBezTo>
                    <a:pt x="290779" y="11747"/>
                    <a:pt x="203403" y="59499"/>
                    <a:pt x="203403" y="59499"/>
                  </a:cubicBezTo>
                  <a:cubicBezTo>
                    <a:pt x="185115" y="75755"/>
                    <a:pt x="189179" y="94043"/>
                    <a:pt x="160731" y="102171"/>
                  </a:cubicBezTo>
                  <a:cubicBezTo>
                    <a:pt x="132283" y="110299"/>
                    <a:pt x="15443" y="140779"/>
                    <a:pt x="2235" y="12655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9" name="フリーフォーム 1238">
              <a:extLst>
                <a:ext uri="{FF2B5EF4-FFF2-40B4-BE49-F238E27FC236}">
                  <a16:creationId xmlns:a16="http://schemas.microsoft.com/office/drawing/2014/main" id="{2FF5AA29-5166-E8AC-713E-0B05F8DCD727}"/>
                </a:ext>
              </a:extLst>
            </p:cNvPr>
            <p:cNvSpPr/>
            <p:nvPr/>
          </p:nvSpPr>
          <p:spPr>
            <a:xfrm>
              <a:off x="1376836" y="4782093"/>
              <a:ext cx="250949" cy="249615"/>
            </a:xfrm>
            <a:custGeom>
              <a:avLst/>
              <a:gdLst>
                <a:gd name="connsiteX0" fmla="*/ 6956 w 250949"/>
                <a:gd name="connsiteY0" fmla="*/ 9363 h 249615"/>
                <a:gd name="connsiteX1" fmla="*/ 43532 w 250949"/>
                <a:gd name="connsiteY1" fmla="*/ 70323 h 249615"/>
                <a:gd name="connsiteX2" fmla="*/ 43532 w 250949"/>
                <a:gd name="connsiteY2" fmla="*/ 241011 h 249615"/>
                <a:gd name="connsiteX3" fmla="*/ 189836 w 250949"/>
                <a:gd name="connsiteY3" fmla="*/ 204435 h 249615"/>
                <a:gd name="connsiteX4" fmla="*/ 250796 w 250949"/>
                <a:gd name="connsiteY4" fmla="*/ 33747 h 249615"/>
                <a:gd name="connsiteX5" fmla="*/ 202028 w 250949"/>
                <a:gd name="connsiteY5" fmla="*/ 3267 h 249615"/>
                <a:gd name="connsiteX6" fmla="*/ 6956 w 250949"/>
                <a:gd name="connsiteY6" fmla="*/ 9363 h 24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949" h="249615">
                  <a:moveTo>
                    <a:pt x="6956" y="9363"/>
                  </a:moveTo>
                  <a:cubicBezTo>
                    <a:pt x="-19460" y="20539"/>
                    <a:pt x="37436" y="31715"/>
                    <a:pt x="43532" y="70323"/>
                  </a:cubicBezTo>
                  <a:cubicBezTo>
                    <a:pt x="49628" y="108931"/>
                    <a:pt x="19148" y="218659"/>
                    <a:pt x="43532" y="241011"/>
                  </a:cubicBezTo>
                  <a:cubicBezTo>
                    <a:pt x="67916" y="263363"/>
                    <a:pt x="155292" y="238979"/>
                    <a:pt x="189836" y="204435"/>
                  </a:cubicBezTo>
                  <a:cubicBezTo>
                    <a:pt x="224380" y="169891"/>
                    <a:pt x="248764" y="67275"/>
                    <a:pt x="250796" y="33747"/>
                  </a:cubicBezTo>
                  <a:cubicBezTo>
                    <a:pt x="252828" y="219"/>
                    <a:pt x="234540" y="8347"/>
                    <a:pt x="202028" y="3267"/>
                  </a:cubicBezTo>
                  <a:cubicBezTo>
                    <a:pt x="169516" y="-1813"/>
                    <a:pt x="33372" y="-1813"/>
                    <a:pt x="6956" y="93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0" name="フリーフォーム 1239">
              <a:extLst>
                <a:ext uri="{FF2B5EF4-FFF2-40B4-BE49-F238E27FC236}">
                  <a16:creationId xmlns:a16="http://schemas.microsoft.com/office/drawing/2014/main" id="{BF6AAEA0-0382-49BE-26B9-BC8F9F84790F}"/>
                </a:ext>
              </a:extLst>
            </p:cNvPr>
            <p:cNvSpPr/>
            <p:nvPr/>
          </p:nvSpPr>
          <p:spPr>
            <a:xfrm>
              <a:off x="1496767" y="4791663"/>
              <a:ext cx="653420" cy="186039"/>
            </a:xfrm>
            <a:custGeom>
              <a:avLst/>
              <a:gdLst>
                <a:gd name="connsiteX0" fmla="*/ 21137 w 653420"/>
                <a:gd name="connsiteY0" fmla="*/ 5889 h 186039"/>
                <a:gd name="connsiteX1" fmla="*/ 600257 w 653420"/>
                <a:gd name="connsiteY1" fmla="*/ 18081 h 186039"/>
                <a:gd name="connsiteX2" fmla="*/ 630737 w 653420"/>
                <a:gd name="connsiteY2" fmla="*/ 91233 h 186039"/>
                <a:gd name="connsiteX3" fmla="*/ 630737 w 653420"/>
                <a:gd name="connsiteY3" fmla="*/ 182673 h 186039"/>
                <a:gd name="connsiteX4" fmla="*/ 527105 w 653420"/>
                <a:gd name="connsiteY4" fmla="*/ 164385 h 186039"/>
                <a:gd name="connsiteX5" fmla="*/ 478337 w 653420"/>
                <a:gd name="connsiteY5" fmla="*/ 146097 h 186039"/>
                <a:gd name="connsiteX6" fmla="*/ 240593 w 653420"/>
                <a:gd name="connsiteY6" fmla="*/ 133905 h 186039"/>
                <a:gd name="connsiteX7" fmla="*/ 136961 w 653420"/>
                <a:gd name="connsiteY7" fmla="*/ 97329 h 186039"/>
                <a:gd name="connsiteX8" fmla="*/ 21137 w 653420"/>
                <a:gd name="connsiteY8" fmla="*/ 5889 h 18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3420" h="186039">
                  <a:moveTo>
                    <a:pt x="21137" y="5889"/>
                  </a:moveTo>
                  <a:cubicBezTo>
                    <a:pt x="98353" y="-7319"/>
                    <a:pt x="498657" y="3857"/>
                    <a:pt x="600257" y="18081"/>
                  </a:cubicBezTo>
                  <a:cubicBezTo>
                    <a:pt x="701857" y="32305"/>
                    <a:pt x="625657" y="63801"/>
                    <a:pt x="630737" y="91233"/>
                  </a:cubicBezTo>
                  <a:cubicBezTo>
                    <a:pt x="635817" y="118665"/>
                    <a:pt x="648009" y="170481"/>
                    <a:pt x="630737" y="182673"/>
                  </a:cubicBezTo>
                  <a:cubicBezTo>
                    <a:pt x="613465" y="194865"/>
                    <a:pt x="552505" y="170481"/>
                    <a:pt x="527105" y="164385"/>
                  </a:cubicBezTo>
                  <a:cubicBezTo>
                    <a:pt x="501705" y="158289"/>
                    <a:pt x="526089" y="151177"/>
                    <a:pt x="478337" y="146097"/>
                  </a:cubicBezTo>
                  <a:cubicBezTo>
                    <a:pt x="430585" y="141017"/>
                    <a:pt x="297489" y="142033"/>
                    <a:pt x="240593" y="133905"/>
                  </a:cubicBezTo>
                  <a:cubicBezTo>
                    <a:pt x="183697" y="125777"/>
                    <a:pt x="173537" y="118665"/>
                    <a:pt x="136961" y="97329"/>
                  </a:cubicBezTo>
                  <a:cubicBezTo>
                    <a:pt x="100385" y="75993"/>
                    <a:pt x="-56079" y="19097"/>
                    <a:pt x="21137" y="588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1" name="フリーフォーム 1240">
              <a:extLst>
                <a:ext uri="{FF2B5EF4-FFF2-40B4-BE49-F238E27FC236}">
                  <a16:creationId xmlns:a16="http://schemas.microsoft.com/office/drawing/2014/main" id="{EE31F8BF-B515-21D6-ECD4-80CE67F320CB}"/>
                </a:ext>
              </a:extLst>
            </p:cNvPr>
            <p:cNvSpPr/>
            <p:nvPr/>
          </p:nvSpPr>
          <p:spPr>
            <a:xfrm>
              <a:off x="1504809" y="4919667"/>
              <a:ext cx="576895" cy="530656"/>
            </a:xfrm>
            <a:custGeom>
              <a:avLst/>
              <a:gdLst>
                <a:gd name="connsiteX0" fmla="*/ 13095 w 576895"/>
                <a:gd name="connsiteY0" fmla="*/ 36381 h 530656"/>
                <a:gd name="connsiteX1" fmla="*/ 86247 w 576895"/>
                <a:gd name="connsiteY1" fmla="*/ 127821 h 530656"/>
                <a:gd name="connsiteX2" fmla="*/ 25287 w 576895"/>
                <a:gd name="connsiteY2" fmla="*/ 146109 h 530656"/>
                <a:gd name="connsiteX3" fmla="*/ 263031 w 576895"/>
                <a:gd name="connsiteY3" fmla="*/ 170493 h 530656"/>
                <a:gd name="connsiteX4" fmla="*/ 189879 w 576895"/>
                <a:gd name="connsiteY4" fmla="*/ 274125 h 530656"/>
                <a:gd name="connsiteX5" fmla="*/ 220359 w 576895"/>
                <a:gd name="connsiteY5" fmla="*/ 377757 h 530656"/>
                <a:gd name="connsiteX6" fmla="*/ 122823 w 576895"/>
                <a:gd name="connsiteY6" fmla="*/ 414333 h 530656"/>
                <a:gd name="connsiteX7" fmla="*/ 80151 w 576895"/>
                <a:gd name="connsiteY7" fmla="*/ 487485 h 530656"/>
                <a:gd name="connsiteX8" fmla="*/ 220359 w 576895"/>
                <a:gd name="connsiteY8" fmla="*/ 530157 h 530656"/>
                <a:gd name="connsiteX9" fmla="*/ 354471 w 576895"/>
                <a:gd name="connsiteY9" fmla="*/ 499677 h 530656"/>
                <a:gd name="connsiteX10" fmla="*/ 391047 w 576895"/>
                <a:gd name="connsiteY10" fmla="*/ 353373 h 530656"/>
                <a:gd name="connsiteX11" fmla="*/ 384951 w 576895"/>
                <a:gd name="connsiteY11" fmla="*/ 213165 h 530656"/>
                <a:gd name="connsiteX12" fmla="*/ 537351 w 576895"/>
                <a:gd name="connsiteY12" fmla="*/ 164397 h 530656"/>
                <a:gd name="connsiteX13" fmla="*/ 567831 w 576895"/>
                <a:gd name="connsiteY13" fmla="*/ 11997 h 530656"/>
                <a:gd name="connsiteX14" fmla="*/ 403239 w 576895"/>
                <a:gd name="connsiteY14" fmla="*/ 11997 h 530656"/>
                <a:gd name="connsiteX15" fmla="*/ 13095 w 576895"/>
                <a:gd name="connsiteY15" fmla="*/ 36381 h 53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6895" h="530656">
                  <a:moveTo>
                    <a:pt x="13095" y="36381"/>
                  </a:moveTo>
                  <a:cubicBezTo>
                    <a:pt x="-39737" y="55685"/>
                    <a:pt x="84215" y="109533"/>
                    <a:pt x="86247" y="127821"/>
                  </a:cubicBezTo>
                  <a:cubicBezTo>
                    <a:pt x="88279" y="146109"/>
                    <a:pt x="-4177" y="138997"/>
                    <a:pt x="25287" y="146109"/>
                  </a:cubicBezTo>
                  <a:cubicBezTo>
                    <a:pt x="54751" y="153221"/>
                    <a:pt x="235599" y="149157"/>
                    <a:pt x="263031" y="170493"/>
                  </a:cubicBezTo>
                  <a:cubicBezTo>
                    <a:pt x="290463" y="191829"/>
                    <a:pt x="196991" y="239581"/>
                    <a:pt x="189879" y="274125"/>
                  </a:cubicBezTo>
                  <a:cubicBezTo>
                    <a:pt x="182767" y="308669"/>
                    <a:pt x="231535" y="354389"/>
                    <a:pt x="220359" y="377757"/>
                  </a:cubicBezTo>
                  <a:cubicBezTo>
                    <a:pt x="209183" y="401125"/>
                    <a:pt x="146191" y="396045"/>
                    <a:pt x="122823" y="414333"/>
                  </a:cubicBezTo>
                  <a:cubicBezTo>
                    <a:pt x="99455" y="432621"/>
                    <a:pt x="63895" y="468181"/>
                    <a:pt x="80151" y="487485"/>
                  </a:cubicBezTo>
                  <a:cubicBezTo>
                    <a:pt x="96407" y="506789"/>
                    <a:pt x="174639" y="528125"/>
                    <a:pt x="220359" y="530157"/>
                  </a:cubicBezTo>
                  <a:cubicBezTo>
                    <a:pt x="266079" y="532189"/>
                    <a:pt x="326023" y="529141"/>
                    <a:pt x="354471" y="499677"/>
                  </a:cubicBezTo>
                  <a:cubicBezTo>
                    <a:pt x="382919" y="470213"/>
                    <a:pt x="385967" y="401125"/>
                    <a:pt x="391047" y="353373"/>
                  </a:cubicBezTo>
                  <a:cubicBezTo>
                    <a:pt x="396127" y="305621"/>
                    <a:pt x="360567" y="244661"/>
                    <a:pt x="384951" y="213165"/>
                  </a:cubicBezTo>
                  <a:cubicBezTo>
                    <a:pt x="409335" y="181669"/>
                    <a:pt x="506871" y="197925"/>
                    <a:pt x="537351" y="164397"/>
                  </a:cubicBezTo>
                  <a:cubicBezTo>
                    <a:pt x="567831" y="130869"/>
                    <a:pt x="590183" y="37397"/>
                    <a:pt x="567831" y="11997"/>
                  </a:cubicBezTo>
                  <a:cubicBezTo>
                    <a:pt x="545479" y="-13403"/>
                    <a:pt x="492647" y="8949"/>
                    <a:pt x="403239" y="11997"/>
                  </a:cubicBezTo>
                  <a:cubicBezTo>
                    <a:pt x="313831" y="15045"/>
                    <a:pt x="65927" y="17077"/>
                    <a:pt x="13095" y="3638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2" name="フリーフォーム 1241">
              <a:extLst>
                <a:ext uri="{FF2B5EF4-FFF2-40B4-BE49-F238E27FC236}">
                  <a16:creationId xmlns:a16="http://schemas.microsoft.com/office/drawing/2014/main" id="{BAD25C6B-51AD-12EA-11BE-87EFC66FEB1F}"/>
                </a:ext>
              </a:extLst>
            </p:cNvPr>
            <p:cNvSpPr/>
            <p:nvPr/>
          </p:nvSpPr>
          <p:spPr>
            <a:xfrm>
              <a:off x="1258062" y="5118987"/>
              <a:ext cx="996341" cy="145706"/>
            </a:xfrm>
            <a:custGeom>
              <a:avLst/>
              <a:gdLst>
                <a:gd name="connsiteX0" fmla="*/ 113538 w 996341"/>
                <a:gd name="connsiteY0" fmla="*/ 1653 h 145706"/>
                <a:gd name="connsiteX1" fmla="*/ 174498 w 996341"/>
                <a:gd name="connsiteY1" fmla="*/ 86997 h 145706"/>
                <a:gd name="connsiteX2" fmla="*/ 34290 w 996341"/>
                <a:gd name="connsiteY2" fmla="*/ 141861 h 145706"/>
                <a:gd name="connsiteX3" fmla="*/ 918210 w 996341"/>
                <a:gd name="connsiteY3" fmla="*/ 129669 h 145706"/>
                <a:gd name="connsiteX4" fmla="*/ 863346 w 996341"/>
                <a:gd name="connsiteY4" fmla="*/ 38229 h 145706"/>
                <a:gd name="connsiteX5" fmla="*/ 113538 w 996341"/>
                <a:gd name="connsiteY5" fmla="*/ 1653 h 14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6341" h="145706">
                  <a:moveTo>
                    <a:pt x="113538" y="1653"/>
                  </a:moveTo>
                  <a:cubicBezTo>
                    <a:pt x="-1270" y="9781"/>
                    <a:pt x="187706" y="63629"/>
                    <a:pt x="174498" y="86997"/>
                  </a:cubicBezTo>
                  <a:cubicBezTo>
                    <a:pt x="161290" y="110365"/>
                    <a:pt x="-89662" y="134749"/>
                    <a:pt x="34290" y="141861"/>
                  </a:cubicBezTo>
                  <a:cubicBezTo>
                    <a:pt x="158242" y="148973"/>
                    <a:pt x="780034" y="146941"/>
                    <a:pt x="918210" y="129669"/>
                  </a:cubicBezTo>
                  <a:cubicBezTo>
                    <a:pt x="1056386" y="112397"/>
                    <a:pt x="994410" y="59565"/>
                    <a:pt x="863346" y="38229"/>
                  </a:cubicBezTo>
                  <a:cubicBezTo>
                    <a:pt x="732282" y="16893"/>
                    <a:pt x="228346" y="-6475"/>
                    <a:pt x="113538" y="165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85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正規品 22世紀の民主主義 ecousarecycling.com" hidden="1">
            <a:extLst>
              <a:ext uri="{FF2B5EF4-FFF2-40B4-BE49-F238E27FC236}">
                <a16:creationId xmlns:a16="http://schemas.microsoft.com/office/drawing/2014/main" id="{14E7F781-E494-CCB5-3A22-F2738B7F6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9" t="60360"/>
          <a:stretch/>
        </p:blipFill>
        <p:spPr bwMode="auto">
          <a:xfrm>
            <a:off x="109272" y="971550"/>
            <a:ext cx="9491928" cy="108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3" name="グループ化 1082">
            <a:extLst>
              <a:ext uri="{FF2B5EF4-FFF2-40B4-BE49-F238E27FC236}">
                <a16:creationId xmlns:a16="http://schemas.microsoft.com/office/drawing/2014/main" id="{83A49996-AA0C-503C-A31F-28200B72FFA9}"/>
              </a:ext>
            </a:extLst>
          </p:cNvPr>
          <p:cNvGrpSpPr/>
          <p:nvPr/>
        </p:nvGrpSpPr>
        <p:grpSpPr>
          <a:xfrm>
            <a:off x="3688478" y="3809782"/>
            <a:ext cx="3521953" cy="3401347"/>
            <a:chOff x="3688478" y="3809782"/>
            <a:chExt cx="3521953" cy="3401347"/>
          </a:xfrm>
        </p:grpSpPr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DA0D1D7F-BD05-B594-9D09-99D3A29CAFD4}"/>
                </a:ext>
              </a:extLst>
            </p:cNvPr>
            <p:cNvSpPr/>
            <p:nvPr/>
          </p:nvSpPr>
          <p:spPr>
            <a:xfrm>
              <a:off x="4587693" y="4289240"/>
              <a:ext cx="806676" cy="228599"/>
            </a:xfrm>
            <a:custGeom>
              <a:avLst/>
              <a:gdLst>
                <a:gd name="connsiteX0" fmla="*/ 182 w 806676"/>
                <a:gd name="connsiteY0" fmla="*/ 155760 h 228599"/>
                <a:gd name="connsiteX1" fmla="*/ 120832 w 806676"/>
                <a:gd name="connsiteY1" fmla="*/ 92260 h 228599"/>
                <a:gd name="connsiteX2" fmla="*/ 327207 w 806676"/>
                <a:gd name="connsiteY2" fmla="*/ 44635 h 228599"/>
                <a:gd name="connsiteX3" fmla="*/ 266882 w 806676"/>
                <a:gd name="connsiteY3" fmla="*/ 47810 h 228599"/>
                <a:gd name="connsiteX4" fmla="*/ 511357 w 806676"/>
                <a:gd name="connsiteY4" fmla="*/ 44635 h 228599"/>
                <a:gd name="connsiteX5" fmla="*/ 651057 w 806676"/>
                <a:gd name="connsiteY5" fmla="*/ 70035 h 228599"/>
                <a:gd name="connsiteX6" fmla="*/ 590732 w 806676"/>
                <a:gd name="connsiteY6" fmla="*/ 57335 h 228599"/>
                <a:gd name="connsiteX7" fmla="*/ 660582 w 806676"/>
                <a:gd name="connsiteY7" fmla="*/ 98610 h 228599"/>
                <a:gd name="connsiteX8" fmla="*/ 581207 w 806676"/>
                <a:gd name="connsiteY8" fmla="*/ 98610 h 228599"/>
                <a:gd name="connsiteX9" fmla="*/ 666932 w 806676"/>
                <a:gd name="connsiteY9" fmla="*/ 124010 h 228599"/>
                <a:gd name="connsiteX10" fmla="*/ 784407 w 806676"/>
                <a:gd name="connsiteY10" fmla="*/ 203385 h 228599"/>
                <a:gd name="connsiteX11" fmla="*/ 803457 w 806676"/>
                <a:gd name="connsiteY11" fmla="*/ 225610 h 228599"/>
                <a:gd name="connsiteX12" fmla="*/ 743132 w 806676"/>
                <a:gd name="connsiteY12" fmla="*/ 146235 h 228599"/>
                <a:gd name="connsiteX13" fmla="*/ 593907 w 806676"/>
                <a:gd name="connsiteY13" fmla="*/ 44635 h 228599"/>
                <a:gd name="connsiteX14" fmla="*/ 368482 w 806676"/>
                <a:gd name="connsiteY14" fmla="*/ 185 h 228599"/>
                <a:gd name="connsiteX15" fmla="*/ 444682 w 806676"/>
                <a:gd name="connsiteY15" fmla="*/ 28760 h 228599"/>
                <a:gd name="connsiteX16" fmla="*/ 289107 w 806676"/>
                <a:gd name="connsiteY16" fmla="*/ 28760 h 228599"/>
                <a:gd name="connsiteX17" fmla="*/ 146232 w 806676"/>
                <a:gd name="connsiteY17" fmla="*/ 70035 h 228599"/>
                <a:gd name="connsiteX18" fmla="*/ 182 w 806676"/>
                <a:gd name="connsiteY18" fmla="*/ 155760 h 2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6676" h="228599">
                  <a:moveTo>
                    <a:pt x="182" y="155760"/>
                  </a:moveTo>
                  <a:cubicBezTo>
                    <a:pt x="-4051" y="159464"/>
                    <a:pt x="66328" y="110781"/>
                    <a:pt x="120832" y="92260"/>
                  </a:cubicBezTo>
                  <a:cubicBezTo>
                    <a:pt x="175336" y="73739"/>
                    <a:pt x="302865" y="52043"/>
                    <a:pt x="327207" y="44635"/>
                  </a:cubicBezTo>
                  <a:cubicBezTo>
                    <a:pt x="351549" y="37227"/>
                    <a:pt x="236190" y="47810"/>
                    <a:pt x="266882" y="47810"/>
                  </a:cubicBezTo>
                  <a:cubicBezTo>
                    <a:pt x="297574" y="47810"/>
                    <a:pt x="447328" y="40931"/>
                    <a:pt x="511357" y="44635"/>
                  </a:cubicBezTo>
                  <a:cubicBezTo>
                    <a:pt x="575386" y="48339"/>
                    <a:pt x="637828" y="67918"/>
                    <a:pt x="651057" y="70035"/>
                  </a:cubicBezTo>
                  <a:cubicBezTo>
                    <a:pt x="664286" y="72152"/>
                    <a:pt x="589145" y="52573"/>
                    <a:pt x="590732" y="57335"/>
                  </a:cubicBezTo>
                  <a:cubicBezTo>
                    <a:pt x="592319" y="62097"/>
                    <a:pt x="662169" y="91731"/>
                    <a:pt x="660582" y="98610"/>
                  </a:cubicBezTo>
                  <a:cubicBezTo>
                    <a:pt x="658995" y="105489"/>
                    <a:pt x="580149" y="94377"/>
                    <a:pt x="581207" y="98610"/>
                  </a:cubicBezTo>
                  <a:cubicBezTo>
                    <a:pt x="582265" y="102843"/>
                    <a:pt x="633065" y="106547"/>
                    <a:pt x="666932" y="124010"/>
                  </a:cubicBezTo>
                  <a:cubicBezTo>
                    <a:pt x="700799" y="141472"/>
                    <a:pt x="761653" y="186452"/>
                    <a:pt x="784407" y="203385"/>
                  </a:cubicBezTo>
                  <a:cubicBezTo>
                    <a:pt x="807161" y="220318"/>
                    <a:pt x="810336" y="235135"/>
                    <a:pt x="803457" y="225610"/>
                  </a:cubicBezTo>
                  <a:cubicBezTo>
                    <a:pt x="796578" y="216085"/>
                    <a:pt x="778057" y="176398"/>
                    <a:pt x="743132" y="146235"/>
                  </a:cubicBezTo>
                  <a:cubicBezTo>
                    <a:pt x="708207" y="116072"/>
                    <a:pt x="656349" y="68977"/>
                    <a:pt x="593907" y="44635"/>
                  </a:cubicBezTo>
                  <a:cubicBezTo>
                    <a:pt x="531465" y="20293"/>
                    <a:pt x="393353" y="2831"/>
                    <a:pt x="368482" y="185"/>
                  </a:cubicBezTo>
                  <a:cubicBezTo>
                    <a:pt x="343611" y="-2461"/>
                    <a:pt x="457911" y="23998"/>
                    <a:pt x="444682" y="28760"/>
                  </a:cubicBezTo>
                  <a:cubicBezTo>
                    <a:pt x="431453" y="33522"/>
                    <a:pt x="338849" y="21881"/>
                    <a:pt x="289107" y="28760"/>
                  </a:cubicBezTo>
                  <a:cubicBezTo>
                    <a:pt x="239365" y="35639"/>
                    <a:pt x="192799" y="49397"/>
                    <a:pt x="146232" y="70035"/>
                  </a:cubicBezTo>
                  <a:cubicBezTo>
                    <a:pt x="99665" y="90673"/>
                    <a:pt x="4415" y="152056"/>
                    <a:pt x="182" y="15576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93C2E3B0-2AA8-EA03-FA42-1386AB0D2847}"/>
                </a:ext>
              </a:extLst>
            </p:cNvPr>
            <p:cNvSpPr/>
            <p:nvPr/>
          </p:nvSpPr>
          <p:spPr>
            <a:xfrm>
              <a:off x="4615879" y="4339383"/>
              <a:ext cx="286327" cy="131401"/>
            </a:xfrm>
            <a:custGeom>
              <a:avLst/>
              <a:gdLst>
                <a:gd name="connsiteX0" fmla="*/ 286321 w 286327"/>
                <a:gd name="connsiteY0" fmla="*/ 4017 h 131401"/>
                <a:gd name="connsiteX1" fmla="*/ 143446 w 286327"/>
                <a:gd name="connsiteY1" fmla="*/ 64342 h 131401"/>
                <a:gd name="connsiteX2" fmla="*/ 149796 w 286327"/>
                <a:gd name="connsiteY2" fmla="*/ 89742 h 131401"/>
                <a:gd name="connsiteX3" fmla="*/ 67246 w 286327"/>
                <a:gd name="connsiteY3" fmla="*/ 115142 h 131401"/>
                <a:gd name="connsiteX4" fmla="*/ 571 w 286327"/>
                <a:gd name="connsiteY4" fmla="*/ 131017 h 131401"/>
                <a:gd name="connsiteX5" fmla="*/ 105346 w 286327"/>
                <a:gd name="connsiteY5" fmla="*/ 99267 h 131401"/>
                <a:gd name="connsiteX6" fmla="*/ 38671 w 286327"/>
                <a:gd name="connsiteY6" fmla="*/ 92917 h 131401"/>
                <a:gd name="connsiteX7" fmla="*/ 102171 w 286327"/>
                <a:gd name="connsiteY7" fmla="*/ 54817 h 131401"/>
                <a:gd name="connsiteX8" fmla="*/ 79946 w 286327"/>
                <a:gd name="connsiteY8" fmla="*/ 48467 h 131401"/>
                <a:gd name="connsiteX9" fmla="*/ 178371 w 286327"/>
                <a:gd name="connsiteY9" fmla="*/ 23067 h 131401"/>
                <a:gd name="connsiteX10" fmla="*/ 149796 w 286327"/>
                <a:gd name="connsiteY10" fmla="*/ 7192 h 131401"/>
                <a:gd name="connsiteX11" fmla="*/ 286321 w 286327"/>
                <a:gd name="connsiteY11" fmla="*/ 4017 h 13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6327" h="131401">
                  <a:moveTo>
                    <a:pt x="286321" y="4017"/>
                  </a:moveTo>
                  <a:cubicBezTo>
                    <a:pt x="285263" y="13542"/>
                    <a:pt x="166200" y="50055"/>
                    <a:pt x="143446" y="64342"/>
                  </a:cubicBezTo>
                  <a:cubicBezTo>
                    <a:pt x="120692" y="78630"/>
                    <a:pt x="162496" y="81275"/>
                    <a:pt x="149796" y="89742"/>
                  </a:cubicBezTo>
                  <a:cubicBezTo>
                    <a:pt x="137096" y="98209"/>
                    <a:pt x="92117" y="108263"/>
                    <a:pt x="67246" y="115142"/>
                  </a:cubicBezTo>
                  <a:cubicBezTo>
                    <a:pt x="42375" y="122021"/>
                    <a:pt x="-5779" y="133663"/>
                    <a:pt x="571" y="131017"/>
                  </a:cubicBezTo>
                  <a:cubicBezTo>
                    <a:pt x="6921" y="128371"/>
                    <a:pt x="98996" y="105617"/>
                    <a:pt x="105346" y="99267"/>
                  </a:cubicBezTo>
                  <a:cubicBezTo>
                    <a:pt x="111696" y="92917"/>
                    <a:pt x="39200" y="100325"/>
                    <a:pt x="38671" y="92917"/>
                  </a:cubicBezTo>
                  <a:cubicBezTo>
                    <a:pt x="38142" y="85509"/>
                    <a:pt x="102171" y="54817"/>
                    <a:pt x="102171" y="54817"/>
                  </a:cubicBezTo>
                  <a:cubicBezTo>
                    <a:pt x="109050" y="47409"/>
                    <a:pt x="67246" y="53759"/>
                    <a:pt x="79946" y="48467"/>
                  </a:cubicBezTo>
                  <a:cubicBezTo>
                    <a:pt x="92646" y="43175"/>
                    <a:pt x="166729" y="29946"/>
                    <a:pt x="178371" y="23067"/>
                  </a:cubicBezTo>
                  <a:cubicBezTo>
                    <a:pt x="190013" y="16188"/>
                    <a:pt x="137625" y="9838"/>
                    <a:pt x="149796" y="7192"/>
                  </a:cubicBezTo>
                  <a:cubicBezTo>
                    <a:pt x="161967" y="4546"/>
                    <a:pt x="287379" y="-5508"/>
                    <a:pt x="286321" y="40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55508228-4D3C-FC77-ACEB-62488A7EACC3}"/>
                </a:ext>
              </a:extLst>
            </p:cNvPr>
            <p:cNvSpPr/>
            <p:nvPr/>
          </p:nvSpPr>
          <p:spPr>
            <a:xfrm>
              <a:off x="5187827" y="4321051"/>
              <a:ext cx="216127" cy="216119"/>
            </a:xfrm>
            <a:custGeom>
              <a:avLst/>
              <a:gdLst>
                <a:gd name="connsiteX0" fmla="*/ 123 w 216127"/>
                <a:gd name="connsiteY0" fmla="*/ 124 h 216119"/>
                <a:gd name="connsiteX1" fmla="*/ 101723 w 216127"/>
                <a:gd name="connsiteY1" fmla="*/ 76324 h 216119"/>
                <a:gd name="connsiteX2" fmla="*/ 98548 w 216127"/>
                <a:gd name="connsiteY2" fmla="*/ 54099 h 216119"/>
                <a:gd name="connsiteX3" fmla="*/ 162048 w 216127"/>
                <a:gd name="connsiteY3" fmla="*/ 111249 h 216119"/>
                <a:gd name="connsiteX4" fmla="*/ 155698 w 216127"/>
                <a:gd name="connsiteY4" fmla="*/ 89024 h 216119"/>
                <a:gd name="connsiteX5" fmla="*/ 190623 w 216127"/>
                <a:gd name="connsiteY5" fmla="*/ 177924 h 216119"/>
                <a:gd name="connsiteX6" fmla="*/ 216023 w 216127"/>
                <a:gd name="connsiteY6" fmla="*/ 216024 h 216119"/>
                <a:gd name="connsiteX7" fmla="*/ 181098 w 216127"/>
                <a:gd name="connsiteY7" fmla="*/ 168399 h 216119"/>
                <a:gd name="connsiteX8" fmla="*/ 127123 w 216127"/>
                <a:gd name="connsiteY8" fmla="*/ 98549 h 216119"/>
                <a:gd name="connsiteX9" fmla="*/ 123 w 216127"/>
                <a:gd name="connsiteY9" fmla="*/ 124 h 216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127" h="216119">
                  <a:moveTo>
                    <a:pt x="123" y="124"/>
                  </a:moveTo>
                  <a:cubicBezTo>
                    <a:pt x="-4110" y="-3580"/>
                    <a:pt x="101723" y="76324"/>
                    <a:pt x="101723" y="76324"/>
                  </a:cubicBezTo>
                  <a:cubicBezTo>
                    <a:pt x="118127" y="85320"/>
                    <a:pt x="88494" y="48278"/>
                    <a:pt x="98548" y="54099"/>
                  </a:cubicBezTo>
                  <a:cubicBezTo>
                    <a:pt x="108602" y="59920"/>
                    <a:pt x="152523" y="105428"/>
                    <a:pt x="162048" y="111249"/>
                  </a:cubicBezTo>
                  <a:cubicBezTo>
                    <a:pt x="171573" y="117070"/>
                    <a:pt x="150936" y="77912"/>
                    <a:pt x="155698" y="89024"/>
                  </a:cubicBezTo>
                  <a:cubicBezTo>
                    <a:pt x="160460" y="100136"/>
                    <a:pt x="180569" y="156757"/>
                    <a:pt x="190623" y="177924"/>
                  </a:cubicBezTo>
                  <a:cubicBezTo>
                    <a:pt x="200677" y="199091"/>
                    <a:pt x="217610" y="217611"/>
                    <a:pt x="216023" y="216024"/>
                  </a:cubicBezTo>
                  <a:cubicBezTo>
                    <a:pt x="214436" y="214437"/>
                    <a:pt x="195915" y="187978"/>
                    <a:pt x="181098" y="168399"/>
                  </a:cubicBezTo>
                  <a:cubicBezTo>
                    <a:pt x="166281" y="148820"/>
                    <a:pt x="154640" y="125007"/>
                    <a:pt x="127123" y="98549"/>
                  </a:cubicBezTo>
                  <a:cubicBezTo>
                    <a:pt x="99606" y="72091"/>
                    <a:pt x="4356" y="3828"/>
                    <a:pt x="123" y="12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1B8E8C86-5A13-EB33-EC90-F88CD3641A3A}"/>
                </a:ext>
              </a:extLst>
            </p:cNvPr>
            <p:cNvSpPr/>
            <p:nvPr/>
          </p:nvSpPr>
          <p:spPr>
            <a:xfrm>
              <a:off x="5196950" y="4400515"/>
              <a:ext cx="233089" cy="133390"/>
            </a:xfrm>
            <a:custGeom>
              <a:avLst/>
              <a:gdLst>
                <a:gd name="connsiteX0" fmla="*/ 525 w 233089"/>
                <a:gd name="connsiteY0" fmla="*/ 35 h 133390"/>
                <a:gd name="connsiteX1" fmla="*/ 67200 w 233089"/>
                <a:gd name="connsiteY1" fmla="*/ 63535 h 133390"/>
                <a:gd name="connsiteX2" fmla="*/ 121175 w 233089"/>
                <a:gd name="connsiteY2" fmla="*/ 79410 h 133390"/>
                <a:gd name="connsiteX3" fmla="*/ 19575 w 233089"/>
                <a:gd name="connsiteY3" fmla="*/ 101635 h 133390"/>
                <a:gd name="connsiteX4" fmla="*/ 95775 w 233089"/>
                <a:gd name="connsiteY4" fmla="*/ 92110 h 133390"/>
                <a:gd name="connsiteX5" fmla="*/ 232300 w 233089"/>
                <a:gd name="connsiteY5" fmla="*/ 133385 h 133390"/>
                <a:gd name="connsiteX6" fmla="*/ 149750 w 233089"/>
                <a:gd name="connsiteY6" fmla="*/ 88935 h 133390"/>
                <a:gd name="connsiteX7" fmla="*/ 105300 w 233089"/>
                <a:gd name="connsiteY7" fmla="*/ 73060 h 133390"/>
                <a:gd name="connsiteX8" fmla="*/ 525 w 233089"/>
                <a:gd name="connsiteY8" fmla="*/ 35 h 13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089" h="133390">
                  <a:moveTo>
                    <a:pt x="525" y="35"/>
                  </a:moveTo>
                  <a:cubicBezTo>
                    <a:pt x="-5825" y="-1553"/>
                    <a:pt x="47092" y="50306"/>
                    <a:pt x="67200" y="63535"/>
                  </a:cubicBezTo>
                  <a:cubicBezTo>
                    <a:pt x="87308" y="76764"/>
                    <a:pt x="129112" y="73060"/>
                    <a:pt x="121175" y="79410"/>
                  </a:cubicBezTo>
                  <a:cubicBezTo>
                    <a:pt x="113238" y="85760"/>
                    <a:pt x="23808" y="99518"/>
                    <a:pt x="19575" y="101635"/>
                  </a:cubicBezTo>
                  <a:cubicBezTo>
                    <a:pt x="15342" y="103752"/>
                    <a:pt x="60321" y="86818"/>
                    <a:pt x="95775" y="92110"/>
                  </a:cubicBezTo>
                  <a:cubicBezTo>
                    <a:pt x="131229" y="97402"/>
                    <a:pt x="223304" y="133914"/>
                    <a:pt x="232300" y="133385"/>
                  </a:cubicBezTo>
                  <a:cubicBezTo>
                    <a:pt x="241296" y="132856"/>
                    <a:pt x="170917" y="98989"/>
                    <a:pt x="149750" y="88935"/>
                  </a:cubicBezTo>
                  <a:cubicBezTo>
                    <a:pt x="128583" y="78881"/>
                    <a:pt x="130171" y="85231"/>
                    <a:pt x="105300" y="73060"/>
                  </a:cubicBezTo>
                  <a:cubicBezTo>
                    <a:pt x="80429" y="60889"/>
                    <a:pt x="6875" y="1623"/>
                    <a:pt x="525" y="3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348DF93B-867F-A450-FC6C-C22991EC5B09}"/>
                </a:ext>
              </a:extLst>
            </p:cNvPr>
            <p:cNvSpPr/>
            <p:nvPr/>
          </p:nvSpPr>
          <p:spPr>
            <a:xfrm>
              <a:off x="4831758" y="4319265"/>
              <a:ext cx="411506" cy="211521"/>
            </a:xfrm>
            <a:custGeom>
              <a:avLst/>
              <a:gdLst>
                <a:gd name="connsiteX0" fmla="*/ 410167 w 411506"/>
                <a:gd name="connsiteY0" fmla="*/ 49535 h 211521"/>
                <a:gd name="connsiteX1" fmla="*/ 346667 w 411506"/>
                <a:gd name="connsiteY1" fmla="*/ 43185 h 211521"/>
                <a:gd name="connsiteX2" fmla="*/ 295867 w 411506"/>
                <a:gd name="connsiteY2" fmla="*/ 33660 h 211521"/>
                <a:gd name="connsiteX3" fmla="*/ 330792 w 411506"/>
                <a:gd name="connsiteY3" fmla="*/ 84460 h 211521"/>
                <a:gd name="connsiteX4" fmla="*/ 333967 w 411506"/>
                <a:gd name="connsiteY4" fmla="*/ 122560 h 211521"/>
                <a:gd name="connsiteX5" fmla="*/ 279992 w 411506"/>
                <a:gd name="connsiteY5" fmla="*/ 179710 h 211521"/>
                <a:gd name="connsiteX6" fmla="*/ 191092 w 411506"/>
                <a:gd name="connsiteY6" fmla="*/ 211460 h 211521"/>
                <a:gd name="connsiteX7" fmla="*/ 127592 w 411506"/>
                <a:gd name="connsiteY7" fmla="*/ 186060 h 211521"/>
                <a:gd name="connsiteX8" fmla="*/ 64092 w 411506"/>
                <a:gd name="connsiteY8" fmla="*/ 128910 h 211521"/>
                <a:gd name="connsiteX9" fmla="*/ 51392 w 411506"/>
                <a:gd name="connsiteY9" fmla="*/ 62235 h 211521"/>
                <a:gd name="connsiteX10" fmla="*/ 592 w 411506"/>
                <a:gd name="connsiteY10" fmla="*/ 30485 h 211521"/>
                <a:gd name="connsiteX11" fmla="*/ 89492 w 411506"/>
                <a:gd name="connsiteY11" fmla="*/ 8260 h 211521"/>
                <a:gd name="connsiteX12" fmla="*/ 283167 w 411506"/>
                <a:gd name="connsiteY12" fmla="*/ 1910 h 211521"/>
                <a:gd name="connsiteX13" fmla="*/ 410167 w 411506"/>
                <a:gd name="connsiteY13" fmla="*/ 49535 h 21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506" h="211521">
                  <a:moveTo>
                    <a:pt x="410167" y="49535"/>
                  </a:moveTo>
                  <a:cubicBezTo>
                    <a:pt x="420750" y="56414"/>
                    <a:pt x="365717" y="45831"/>
                    <a:pt x="346667" y="43185"/>
                  </a:cubicBezTo>
                  <a:cubicBezTo>
                    <a:pt x="327617" y="40539"/>
                    <a:pt x="298513" y="26781"/>
                    <a:pt x="295867" y="33660"/>
                  </a:cubicBezTo>
                  <a:cubicBezTo>
                    <a:pt x="293221" y="40539"/>
                    <a:pt x="324442" y="69643"/>
                    <a:pt x="330792" y="84460"/>
                  </a:cubicBezTo>
                  <a:cubicBezTo>
                    <a:pt x="337142" y="99277"/>
                    <a:pt x="342434" y="106685"/>
                    <a:pt x="333967" y="122560"/>
                  </a:cubicBezTo>
                  <a:cubicBezTo>
                    <a:pt x="325500" y="138435"/>
                    <a:pt x="303804" y="164893"/>
                    <a:pt x="279992" y="179710"/>
                  </a:cubicBezTo>
                  <a:cubicBezTo>
                    <a:pt x="256180" y="194527"/>
                    <a:pt x="216492" y="210402"/>
                    <a:pt x="191092" y="211460"/>
                  </a:cubicBezTo>
                  <a:cubicBezTo>
                    <a:pt x="165692" y="212518"/>
                    <a:pt x="148759" y="199818"/>
                    <a:pt x="127592" y="186060"/>
                  </a:cubicBezTo>
                  <a:cubicBezTo>
                    <a:pt x="106425" y="172302"/>
                    <a:pt x="76792" y="149547"/>
                    <a:pt x="64092" y="128910"/>
                  </a:cubicBezTo>
                  <a:cubicBezTo>
                    <a:pt x="51392" y="108273"/>
                    <a:pt x="61975" y="78639"/>
                    <a:pt x="51392" y="62235"/>
                  </a:cubicBezTo>
                  <a:cubicBezTo>
                    <a:pt x="40809" y="45831"/>
                    <a:pt x="-5758" y="39481"/>
                    <a:pt x="592" y="30485"/>
                  </a:cubicBezTo>
                  <a:cubicBezTo>
                    <a:pt x="6942" y="21489"/>
                    <a:pt x="42396" y="13022"/>
                    <a:pt x="89492" y="8260"/>
                  </a:cubicBezTo>
                  <a:cubicBezTo>
                    <a:pt x="136588" y="3498"/>
                    <a:pt x="235013" y="-3382"/>
                    <a:pt x="283167" y="1910"/>
                  </a:cubicBezTo>
                  <a:cubicBezTo>
                    <a:pt x="331321" y="7202"/>
                    <a:pt x="399584" y="42656"/>
                    <a:pt x="410167" y="495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D5569880-C257-DC26-1D4A-1D5AE1C17E9F}"/>
                </a:ext>
              </a:extLst>
            </p:cNvPr>
            <p:cNvSpPr/>
            <p:nvPr/>
          </p:nvSpPr>
          <p:spPr>
            <a:xfrm>
              <a:off x="4997216" y="4354796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E0F92742-D00C-AE2A-9805-82D5DCC3763A}"/>
                </a:ext>
              </a:extLst>
            </p:cNvPr>
            <p:cNvSpPr/>
            <p:nvPr/>
          </p:nvSpPr>
          <p:spPr>
            <a:xfrm>
              <a:off x="4798875" y="4215256"/>
              <a:ext cx="567156" cy="134220"/>
            </a:xfrm>
            <a:custGeom>
              <a:avLst/>
              <a:gdLst>
                <a:gd name="connsiteX0" fmla="*/ 1725 w 567156"/>
                <a:gd name="connsiteY0" fmla="*/ 61469 h 134220"/>
                <a:gd name="connsiteX1" fmla="*/ 150950 w 567156"/>
                <a:gd name="connsiteY1" fmla="*/ 26544 h 134220"/>
                <a:gd name="connsiteX2" fmla="*/ 144600 w 567156"/>
                <a:gd name="connsiteY2" fmla="*/ 1144 h 134220"/>
                <a:gd name="connsiteX3" fmla="*/ 344625 w 567156"/>
                <a:gd name="connsiteY3" fmla="*/ 64644 h 134220"/>
                <a:gd name="connsiteX4" fmla="*/ 322400 w 567156"/>
                <a:gd name="connsiteY4" fmla="*/ 32894 h 134220"/>
                <a:gd name="connsiteX5" fmla="*/ 512900 w 567156"/>
                <a:gd name="connsiteY5" fmla="*/ 124969 h 134220"/>
                <a:gd name="connsiteX6" fmla="*/ 566875 w 567156"/>
                <a:gd name="connsiteY6" fmla="*/ 128144 h 134220"/>
                <a:gd name="connsiteX7" fmla="*/ 497025 w 567156"/>
                <a:gd name="connsiteY7" fmla="*/ 99569 h 134220"/>
                <a:gd name="connsiteX8" fmla="*/ 268425 w 567156"/>
                <a:gd name="connsiteY8" fmla="*/ 26544 h 134220"/>
                <a:gd name="connsiteX9" fmla="*/ 185875 w 567156"/>
                <a:gd name="connsiteY9" fmla="*/ 26544 h 134220"/>
                <a:gd name="connsiteX10" fmla="*/ 77925 w 567156"/>
                <a:gd name="connsiteY10" fmla="*/ 32894 h 134220"/>
                <a:gd name="connsiteX11" fmla="*/ 1725 w 567156"/>
                <a:gd name="connsiteY11" fmla="*/ 61469 h 13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7156" h="134220">
                  <a:moveTo>
                    <a:pt x="1725" y="61469"/>
                  </a:moveTo>
                  <a:cubicBezTo>
                    <a:pt x="13896" y="60411"/>
                    <a:pt x="127138" y="36598"/>
                    <a:pt x="150950" y="26544"/>
                  </a:cubicBezTo>
                  <a:cubicBezTo>
                    <a:pt x="174762" y="16490"/>
                    <a:pt x="112321" y="-5206"/>
                    <a:pt x="144600" y="1144"/>
                  </a:cubicBezTo>
                  <a:cubicBezTo>
                    <a:pt x="176879" y="7494"/>
                    <a:pt x="314992" y="59352"/>
                    <a:pt x="344625" y="64644"/>
                  </a:cubicBezTo>
                  <a:cubicBezTo>
                    <a:pt x="374258" y="69936"/>
                    <a:pt x="294354" y="22840"/>
                    <a:pt x="322400" y="32894"/>
                  </a:cubicBezTo>
                  <a:cubicBezTo>
                    <a:pt x="350446" y="42948"/>
                    <a:pt x="472154" y="109094"/>
                    <a:pt x="512900" y="124969"/>
                  </a:cubicBezTo>
                  <a:cubicBezTo>
                    <a:pt x="553646" y="140844"/>
                    <a:pt x="569521" y="132377"/>
                    <a:pt x="566875" y="128144"/>
                  </a:cubicBezTo>
                  <a:cubicBezTo>
                    <a:pt x="564229" y="123911"/>
                    <a:pt x="546767" y="116502"/>
                    <a:pt x="497025" y="99569"/>
                  </a:cubicBezTo>
                  <a:cubicBezTo>
                    <a:pt x="447283" y="82636"/>
                    <a:pt x="320283" y="38715"/>
                    <a:pt x="268425" y="26544"/>
                  </a:cubicBezTo>
                  <a:cubicBezTo>
                    <a:pt x="216567" y="14373"/>
                    <a:pt x="217625" y="25486"/>
                    <a:pt x="185875" y="26544"/>
                  </a:cubicBezTo>
                  <a:cubicBezTo>
                    <a:pt x="154125" y="27602"/>
                    <a:pt x="111263" y="29190"/>
                    <a:pt x="77925" y="32894"/>
                  </a:cubicBezTo>
                  <a:cubicBezTo>
                    <a:pt x="44587" y="36598"/>
                    <a:pt x="-10446" y="62527"/>
                    <a:pt x="1725" y="614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6C430C56-9471-A376-CD10-59279687235F}"/>
                </a:ext>
              </a:extLst>
            </p:cNvPr>
            <p:cNvSpPr/>
            <p:nvPr/>
          </p:nvSpPr>
          <p:spPr>
            <a:xfrm>
              <a:off x="5353040" y="4333831"/>
              <a:ext cx="121206" cy="209627"/>
            </a:xfrm>
            <a:custGeom>
              <a:avLst/>
              <a:gdLst>
                <a:gd name="connsiteX0" fmla="*/ 10 w 121206"/>
                <a:gd name="connsiteY0" fmla="*/ 44 h 209627"/>
                <a:gd name="connsiteX1" fmla="*/ 98435 w 121206"/>
                <a:gd name="connsiteY1" fmla="*/ 104819 h 209627"/>
                <a:gd name="connsiteX2" fmla="*/ 104785 w 121206"/>
                <a:gd name="connsiteY2" fmla="*/ 149269 h 209627"/>
                <a:gd name="connsiteX3" fmla="*/ 107960 w 121206"/>
                <a:gd name="connsiteY3" fmla="*/ 127044 h 209627"/>
                <a:gd name="connsiteX4" fmla="*/ 120660 w 121206"/>
                <a:gd name="connsiteY4" fmla="*/ 209594 h 209627"/>
                <a:gd name="connsiteX5" fmla="*/ 117485 w 121206"/>
                <a:gd name="connsiteY5" fmla="*/ 136569 h 209627"/>
                <a:gd name="connsiteX6" fmla="*/ 104785 w 121206"/>
                <a:gd name="connsiteY6" fmla="*/ 92119 h 209627"/>
                <a:gd name="connsiteX7" fmla="*/ 10 w 121206"/>
                <a:gd name="connsiteY7" fmla="*/ 44 h 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06" h="209627">
                  <a:moveTo>
                    <a:pt x="10" y="44"/>
                  </a:moveTo>
                  <a:cubicBezTo>
                    <a:pt x="-1048" y="2161"/>
                    <a:pt x="80973" y="79948"/>
                    <a:pt x="98435" y="104819"/>
                  </a:cubicBezTo>
                  <a:cubicBezTo>
                    <a:pt x="115897" y="129690"/>
                    <a:pt x="103198" y="145565"/>
                    <a:pt x="104785" y="149269"/>
                  </a:cubicBezTo>
                  <a:cubicBezTo>
                    <a:pt x="106372" y="152973"/>
                    <a:pt x="105314" y="116990"/>
                    <a:pt x="107960" y="127044"/>
                  </a:cubicBezTo>
                  <a:cubicBezTo>
                    <a:pt x="110606" y="137098"/>
                    <a:pt x="119073" y="208007"/>
                    <a:pt x="120660" y="209594"/>
                  </a:cubicBezTo>
                  <a:cubicBezTo>
                    <a:pt x="122247" y="211181"/>
                    <a:pt x="120131" y="156148"/>
                    <a:pt x="117485" y="136569"/>
                  </a:cubicBezTo>
                  <a:cubicBezTo>
                    <a:pt x="114839" y="116990"/>
                    <a:pt x="117485" y="112756"/>
                    <a:pt x="104785" y="92119"/>
                  </a:cubicBezTo>
                  <a:cubicBezTo>
                    <a:pt x="92085" y="71482"/>
                    <a:pt x="1068" y="-2073"/>
                    <a:pt x="10" y="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954184E8-84D5-6AC3-3E11-6ABAD2A7E27F}"/>
                </a:ext>
              </a:extLst>
            </p:cNvPr>
            <p:cNvSpPr/>
            <p:nvPr/>
          </p:nvSpPr>
          <p:spPr>
            <a:xfrm>
              <a:off x="4619625" y="4438371"/>
              <a:ext cx="410150" cy="98785"/>
            </a:xfrm>
            <a:custGeom>
              <a:avLst/>
              <a:gdLst>
                <a:gd name="connsiteX0" fmla="*/ 0 w 410150"/>
                <a:gd name="connsiteY0" fmla="*/ 38379 h 98785"/>
                <a:gd name="connsiteX1" fmla="*/ 85725 w 410150"/>
                <a:gd name="connsiteY1" fmla="*/ 19329 h 98785"/>
                <a:gd name="connsiteX2" fmla="*/ 263525 w 410150"/>
                <a:gd name="connsiteY2" fmla="*/ 32029 h 98785"/>
                <a:gd name="connsiteX3" fmla="*/ 238125 w 410150"/>
                <a:gd name="connsiteY3" fmla="*/ 32029 h 98785"/>
                <a:gd name="connsiteX4" fmla="*/ 409575 w 410150"/>
                <a:gd name="connsiteY4" fmla="*/ 98704 h 98785"/>
                <a:gd name="connsiteX5" fmla="*/ 292100 w 410150"/>
                <a:gd name="connsiteY5" fmla="*/ 44729 h 98785"/>
                <a:gd name="connsiteX6" fmla="*/ 244475 w 410150"/>
                <a:gd name="connsiteY6" fmla="*/ 279 h 98785"/>
                <a:gd name="connsiteX7" fmla="*/ 282575 w 410150"/>
                <a:gd name="connsiteY7" fmla="*/ 25679 h 98785"/>
                <a:gd name="connsiteX8" fmla="*/ 190500 w 410150"/>
                <a:gd name="connsiteY8" fmla="*/ 22504 h 98785"/>
                <a:gd name="connsiteX9" fmla="*/ 0 w 410150"/>
                <a:gd name="connsiteY9" fmla="*/ 38379 h 9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150" h="98785">
                  <a:moveTo>
                    <a:pt x="0" y="38379"/>
                  </a:moveTo>
                  <a:cubicBezTo>
                    <a:pt x="20902" y="29383"/>
                    <a:pt x="41804" y="20387"/>
                    <a:pt x="85725" y="19329"/>
                  </a:cubicBezTo>
                  <a:cubicBezTo>
                    <a:pt x="129646" y="18271"/>
                    <a:pt x="238125" y="29912"/>
                    <a:pt x="263525" y="32029"/>
                  </a:cubicBezTo>
                  <a:cubicBezTo>
                    <a:pt x="288925" y="34146"/>
                    <a:pt x="213783" y="20917"/>
                    <a:pt x="238125" y="32029"/>
                  </a:cubicBezTo>
                  <a:cubicBezTo>
                    <a:pt x="262467" y="43141"/>
                    <a:pt x="400579" y="96587"/>
                    <a:pt x="409575" y="98704"/>
                  </a:cubicBezTo>
                  <a:cubicBezTo>
                    <a:pt x="418571" y="100821"/>
                    <a:pt x="319617" y="61133"/>
                    <a:pt x="292100" y="44729"/>
                  </a:cubicBezTo>
                  <a:cubicBezTo>
                    <a:pt x="264583" y="28325"/>
                    <a:pt x="246062" y="3454"/>
                    <a:pt x="244475" y="279"/>
                  </a:cubicBezTo>
                  <a:cubicBezTo>
                    <a:pt x="242888" y="-2896"/>
                    <a:pt x="291571" y="21975"/>
                    <a:pt x="282575" y="25679"/>
                  </a:cubicBezTo>
                  <a:cubicBezTo>
                    <a:pt x="273579" y="29383"/>
                    <a:pt x="190500" y="22504"/>
                    <a:pt x="190500" y="22504"/>
                  </a:cubicBezTo>
                  <a:lnTo>
                    <a:pt x="0" y="3837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830C6A32-3E76-7FF3-FC1B-CA165E4BD045}"/>
                </a:ext>
              </a:extLst>
            </p:cNvPr>
            <p:cNvSpPr/>
            <p:nvPr/>
          </p:nvSpPr>
          <p:spPr>
            <a:xfrm>
              <a:off x="4641797" y="4435358"/>
              <a:ext cx="289022" cy="25739"/>
            </a:xfrm>
            <a:custGeom>
              <a:avLst/>
              <a:gdLst>
                <a:gd name="connsiteX0" fmla="*/ 53 w 289022"/>
                <a:gd name="connsiteY0" fmla="*/ 25517 h 25739"/>
                <a:gd name="connsiteX1" fmla="*/ 184203 w 289022"/>
                <a:gd name="connsiteY1" fmla="*/ 19167 h 25739"/>
                <a:gd name="connsiteX2" fmla="*/ 288978 w 289022"/>
                <a:gd name="connsiteY2" fmla="*/ 22342 h 25739"/>
                <a:gd name="connsiteX3" fmla="*/ 196903 w 289022"/>
                <a:gd name="connsiteY3" fmla="*/ 15992 h 25739"/>
                <a:gd name="connsiteX4" fmla="*/ 165153 w 289022"/>
                <a:gd name="connsiteY4" fmla="*/ 117 h 25739"/>
                <a:gd name="connsiteX5" fmla="*/ 203253 w 289022"/>
                <a:gd name="connsiteY5" fmla="*/ 9642 h 25739"/>
                <a:gd name="connsiteX6" fmla="*/ 53 w 289022"/>
                <a:gd name="connsiteY6" fmla="*/ 25517 h 2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22" h="25739">
                  <a:moveTo>
                    <a:pt x="53" y="25517"/>
                  </a:moveTo>
                  <a:cubicBezTo>
                    <a:pt x="-3122" y="27104"/>
                    <a:pt x="136049" y="19696"/>
                    <a:pt x="184203" y="19167"/>
                  </a:cubicBezTo>
                  <a:cubicBezTo>
                    <a:pt x="232357" y="18638"/>
                    <a:pt x="286861" y="22871"/>
                    <a:pt x="288978" y="22342"/>
                  </a:cubicBezTo>
                  <a:cubicBezTo>
                    <a:pt x="291095" y="21813"/>
                    <a:pt x="217541" y="19696"/>
                    <a:pt x="196903" y="15992"/>
                  </a:cubicBezTo>
                  <a:cubicBezTo>
                    <a:pt x="176265" y="12288"/>
                    <a:pt x="164095" y="1175"/>
                    <a:pt x="165153" y="117"/>
                  </a:cubicBezTo>
                  <a:cubicBezTo>
                    <a:pt x="166211" y="-941"/>
                    <a:pt x="225478" y="5409"/>
                    <a:pt x="203253" y="9642"/>
                  </a:cubicBezTo>
                  <a:cubicBezTo>
                    <a:pt x="181028" y="13875"/>
                    <a:pt x="3228" y="23930"/>
                    <a:pt x="53" y="255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20385DD8-732E-A110-AE9C-FC679BDE1BC1}"/>
                </a:ext>
              </a:extLst>
            </p:cNvPr>
            <p:cNvSpPr/>
            <p:nvPr/>
          </p:nvSpPr>
          <p:spPr>
            <a:xfrm>
              <a:off x="5041668" y="4492340"/>
              <a:ext cx="365625" cy="38397"/>
            </a:xfrm>
            <a:custGeom>
              <a:avLst/>
              <a:gdLst>
                <a:gd name="connsiteX0" fmla="*/ 232 w 365625"/>
                <a:gd name="connsiteY0" fmla="*/ 38385 h 38397"/>
                <a:gd name="connsiteX1" fmla="*/ 184382 w 365625"/>
                <a:gd name="connsiteY1" fmla="*/ 16160 h 38397"/>
                <a:gd name="connsiteX2" fmla="*/ 117707 w 365625"/>
                <a:gd name="connsiteY2" fmla="*/ 19335 h 38397"/>
                <a:gd name="connsiteX3" fmla="*/ 228832 w 365625"/>
                <a:gd name="connsiteY3" fmla="*/ 285 h 38397"/>
                <a:gd name="connsiteX4" fmla="*/ 212957 w 365625"/>
                <a:gd name="connsiteY4" fmla="*/ 9810 h 38397"/>
                <a:gd name="connsiteX5" fmla="*/ 308207 w 365625"/>
                <a:gd name="connsiteY5" fmla="*/ 35210 h 38397"/>
                <a:gd name="connsiteX6" fmla="*/ 365357 w 365625"/>
                <a:gd name="connsiteY6" fmla="*/ 32035 h 38397"/>
                <a:gd name="connsiteX7" fmla="*/ 285982 w 365625"/>
                <a:gd name="connsiteY7" fmla="*/ 9810 h 38397"/>
                <a:gd name="connsiteX8" fmla="*/ 228832 w 365625"/>
                <a:gd name="connsiteY8" fmla="*/ 19335 h 38397"/>
                <a:gd name="connsiteX9" fmla="*/ 232 w 365625"/>
                <a:gd name="connsiteY9" fmla="*/ 38385 h 3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625" h="38397">
                  <a:moveTo>
                    <a:pt x="232" y="38385"/>
                  </a:moveTo>
                  <a:cubicBezTo>
                    <a:pt x="-7176" y="37856"/>
                    <a:pt x="164803" y="19335"/>
                    <a:pt x="184382" y="16160"/>
                  </a:cubicBezTo>
                  <a:cubicBezTo>
                    <a:pt x="203961" y="12985"/>
                    <a:pt x="110299" y="21981"/>
                    <a:pt x="117707" y="19335"/>
                  </a:cubicBezTo>
                  <a:cubicBezTo>
                    <a:pt x="125115" y="16689"/>
                    <a:pt x="212957" y="1872"/>
                    <a:pt x="228832" y="285"/>
                  </a:cubicBezTo>
                  <a:cubicBezTo>
                    <a:pt x="244707" y="-1303"/>
                    <a:pt x="199728" y="3989"/>
                    <a:pt x="212957" y="9810"/>
                  </a:cubicBezTo>
                  <a:cubicBezTo>
                    <a:pt x="226186" y="15631"/>
                    <a:pt x="282807" y="31506"/>
                    <a:pt x="308207" y="35210"/>
                  </a:cubicBezTo>
                  <a:cubicBezTo>
                    <a:pt x="333607" y="38914"/>
                    <a:pt x="369061" y="36268"/>
                    <a:pt x="365357" y="32035"/>
                  </a:cubicBezTo>
                  <a:cubicBezTo>
                    <a:pt x="361653" y="27802"/>
                    <a:pt x="308736" y="11927"/>
                    <a:pt x="285982" y="9810"/>
                  </a:cubicBezTo>
                  <a:cubicBezTo>
                    <a:pt x="263228" y="7693"/>
                    <a:pt x="274869" y="16689"/>
                    <a:pt x="228832" y="19335"/>
                  </a:cubicBezTo>
                  <a:cubicBezTo>
                    <a:pt x="182795" y="21981"/>
                    <a:pt x="7640" y="38914"/>
                    <a:pt x="232" y="3838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13CE8B3F-35FC-447A-A2BD-6013372D2EA1}"/>
                </a:ext>
              </a:extLst>
            </p:cNvPr>
            <p:cNvSpPr/>
            <p:nvPr/>
          </p:nvSpPr>
          <p:spPr>
            <a:xfrm>
              <a:off x="4679846" y="4470057"/>
              <a:ext cx="367515" cy="101384"/>
            </a:xfrm>
            <a:custGeom>
              <a:avLst/>
              <a:gdLst>
                <a:gd name="connsiteX0" fmla="*/ 104 w 367515"/>
                <a:gd name="connsiteY0" fmla="*/ 9868 h 101384"/>
                <a:gd name="connsiteX1" fmla="*/ 136629 w 367515"/>
                <a:gd name="connsiteY1" fmla="*/ 16218 h 101384"/>
                <a:gd name="connsiteX2" fmla="*/ 266804 w 367515"/>
                <a:gd name="connsiteY2" fmla="*/ 57493 h 101384"/>
                <a:gd name="connsiteX3" fmla="*/ 244579 w 367515"/>
                <a:gd name="connsiteY3" fmla="*/ 22568 h 101384"/>
                <a:gd name="connsiteX4" fmla="*/ 365229 w 367515"/>
                <a:gd name="connsiteY4" fmla="*/ 98768 h 101384"/>
                <a:gd name="connsiteX5" fmla="*/ 311254 w 367515"/>
                <a:gd name="connsiteY5" fmla="*/ 76543 h 101384"/>
                <a:gd name="connsiteX6" fmla="*/ 162029 w 367515"/>
                <a:gd name="connsiteY6" fmla="*/ 6693 h 101384"/>
                <a:gd name="connsiteX7" fmla="*/ 158854 w 367515"/>
                <a:gd name="connsiteY7" fmla="*/ 3518 h 101384"/>
                <a:gd name="connsiteX8" fmla="*/ 104 w 367515"/>
                <a:gd name="connsiteY8" fmla="*/ 9868 h 10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15" h="101384">
                  <a:moveTo>
                    <a:pt x="104" y="9868"/>
                  </a:moveTo>
                  <a:cubicBezTo>
                    <a:pt x="-3600" y="11985"/>
                    <a:pt x="92179" y="8281"/>
                    <a:pt x="136629" y="16218"/>
                  </a:cubicBezTo>
                  <a:cubicBezTo>
                    <a:pt x="181079" y="24155"/>
                    <a:pt x="248813" y="56435"/>
                    <a:pt x="266804" y="57493"/>
                  </a:cubicBezTo>
                  <a:cubicBezTo>
                    <a:pt x="284795" y="58551"/>
                    <a:pt x="228175" y="15689"/>
                    <a:pt x="244579" y="22568"/>
                  </a:cubicBezTo>
                  <a:cubicBezTo>
                    <a:pt x="260983" y="29447"/>
                    <a:pt x="354117" y="89772"/>
                    <a:pt x="365229" y="98768"/>
                  </a:cubicBezTo>
                  <a:cubicBezTo>
                    <a:pt x="376341" y="107764"/>
                    <a:pt x="345121" y="91889"/>
                    <a:pt x="311254" y="76543"/>
                  </a:cubicBezTo>
                  <a:cubicBezTo>
                    <a:pt x="277387" y="61197"/>
                    <a:pt x="162029" y="6693"/>
                    <a:pt x="162029" y="6693"/>
                  </a:cubicBezTo>
                  <a:cubicBezTo>
                    <a:pt x="136629" y="-5478"/>
                    <a:pt x="185841" y="2460"/>
                    <a:pt x="158854" y="3518"/>
                  </a:cubicBezTo>
                  <a:cubicBezTo>
                    <a:pt x="131867" y="4576"/>
                    <a:pt x="3808" y="7751"/>
                    <a:pt x="104" y="986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D0C0889A-D6A2-F686-86E2-5954F116F0E2}"/>
                </a:ext>
              </a:extLst>
            </p:cNvPr>
            <p:cNvSpPr/>
            <p:nvPr/>
          </p:nvSpPr>
          <p:spPr>
            <a:xfrm>
              <a:off x="5003800" y="4527313"/>
              <a:ext cx="470160" cy="41512"/>
            </a:xfrm>
            <a:custGeom>
              <a:avLst/>
              <a:gdLst>
                <a:gd name="connsiteX0" fmla="*/ 0 w 470160"/>
                <a:gd name="connsiteY0" fmla="*/ 41512 h 41512"/>
                <a:gd name="connsiteX1" fmla="*/ 234950 w 470160"/>
                <a:gd name="connsiteY1" fmla="*/ 19287 h 41512"/>
                <a:gd name="connsiteX2" fmla="*/ 304800 w 470160"/>
                <a:gd name="connsiteY2" fmla="*/ 31987 h 41512"/>
                <a:gd name="connsiteX3" fmla="*/ 269875 w 470160"/>
                <a:gd name="connsiteY3" fmla="*/ 12937 h 41512"/>
                <a:gd name="connsiteX4" fmla="*/ 469900 w 470160"/>
                <a:gd name="connsiteY4" fmla="*/ 12937 h 41512"/>
                <a:gd name="connsiteX5" fmla="*/ 307975 w 470160"/>
                <a:gd name="connsiteY5" fmla="*/ 237 h 41512"/>
                <a:gd name="connsiteX6" fmla="*/ 127000 w 470160"/>
                <a:gd name="connsiteY6" fmla="*/ 25637 h 41512"/>
                <a:gd name="connsiteX7" fmla="*/ 0 w 470160"/>
                <a:gd name="connsiteY7" fmla="*/ 41512 h 4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160" h="41512">
                  <a:moveTo>
                    <a:pt x="0" y="41512"/>
                  </a:moveTo>
                  <a:cubicBezTo>
                    <a:pt x="17991" y="40454"/>
                    <a:pt x="184150" y="20874"/>
                    <a:pt x="234950" y="19287"/>
                  </a:cubicBezTo>
                  <a:cubicBezTo>
                    <a:pt x="285750" y="17699"/>
                    <a:pt x="298979" y="33045"/>
                    <a:pt x="304800" y="31987"/>
                  </a:cubicBezTo>
                  <a:cubicBezTo>
                    <a:pt x="310621" y="30929"/>
                    <a:pt x="242358" y="16112"/>
                    <a:pt x="269875" y="12937"/>
                  </a:cubicBezTo>
                  <a:cubicBezTo>
                    <a:pt x="297392" y="9762"/>
                    <a:pt x="463550" y="15054"/>
                    <a:pt x="469900" y="12937"/>
                  </a:cubicBezTo>
                  <a:cubicBezTo>
                    <a:pt x="476250" y="10820"/>
                    <a:pt x="365125" y="-1880"/>
                    <a:pt x="307975" y="237"/>
                  </a:cubicBezTo>
                  <a:cubicBezTo>
                    <a:pt x="250825" y="2354"/>
                    <a:pt x="172508" y="19816"/>
                    <a:pt x="127000" y="25637"/>
                  </a:cubicBezTo>
                  <a:lnTo>
                    <a:pt x="0" y="4151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FB344536-ECCB-F0C5-3C5A-6F5303D81358}"/>
                </a:ext>
              </a:extLst>
            </p:cNvPr>
            <p:cNvSpPr/>
            <p:nvPr/>
          </p:nvSpPr>
          <p:spPr>
            <a:xfrm>
              <a:off x="6304299" y="4305286"/>
              <a:ext cx="730778" cy="245099"/>
            </a:xfrm>
            <a:custGeom>
              <a:avLst/>
              <a:gdLst>
                <a:gd name="connsiteX0" fmla="*/ 1251 w 730778"/>
                <a:gd name="connsiteY0" fmla="*/ 219089 h 245099"/>
                <a:gd name="connsiteX1" fmla="*/ 150476 w 730778"/>
                <a:gd name="connsiteY1" fmla="*/ 79389 h 245099"/>
                <a:gd name="connsiteX2" fmla="*/ 118726 w 730778"/>
                <a:gd name="connsiteY2" fmla="*/ 104789 h 245099"/>
                <a:gd name="connsiteX3" fmla="*/ 258426 w 730778"/>
                <a:gd name="connsiteY3" fmla="*/ 38114 h 245099"/>
                <a:gd name="connsiteX4" fmla="*/ 420351 w 730778"/>
                <a:gd name="connsiteY4" fmla="*/ 25414 h 245099"/>
                <a:gd name="connsiteX5" fmla="*/ 385426 w 730778"/>
                <a:gd name="connsiteY5" fmla="*/ 22239 h 245099"/>
                <a:gd name="connsiteX6" fmla="*/ 547351 w 730778"/>
                <a:gd name="connsiteY6" fmla="*/ 22239 h 245099"/>
                <a:gd name="connsiteX7" fmla="*/ 728326 w 730778"/>
                <a:gd name="connsiteY7" fmla="*/ 73039 h 245099"/>
                <a:gd name="connsiteX8" fmla="*/ 633076 w 730778"/>
                <a:gd name="connsiteY8" fmla="*/ 28589 h 245099"/>
                <a:gd name="connsiteX9" fmla="*/ 372726 w 730778"/>
                <a:gd name="connsiteY9" fmla="*/ 14 h 245099"/>
                <a:gd name="connsiteX10" fmla="*/ 287001 w 730778"/>
                <a:gd name="connsiteY10" fmla="*/ 25414 h 245099"/>
                <a:gd name="connsiteX11" fmla="*/ 144126 w 730778"/>
                <a:gd name="connsiteY11" fmla="*/ 73039 h 245099"/>
                <a:gd name="connsiteX12" fmla="*/ 223501 w 730778"/>
                <a:gd name="connsiteY12" fmla="*/ 60339 h 245099"/>
                <a:gd name="connsiteX13" fmla="*/ 156826 w 730778"/>
                <a:gd name="connsiteY13" fmla="*/ 117489 h 245099"/>
                <a:gd name="connsiteX14" fmla="*/ 252076 w 730778"/>
                <a:gd name="connsiteY14" fmla="*/ 69864 h 245099"/>
                <a:gd name="connsiteX15" fmla="*/ 144126 w 730778"/>
                <a:gd name="connsiteY15" fmla="*/ 130189 h 245099"/>
                <a:gd name="connsiteX16" fmla="*/ 150476 w 730778"/>
                <a:gd name="connsiteY16" fmla="*/ 203214 h 245099"/>
                <a:gd name="connsiteX17" fmla="*/ 109201 w 730778"/>
                <a:gd name="connsiteY17" fmla="*/ 158764 h 245099"/>
                <a:gd name="connsiteX18" fmla="*/ 93326 w 730778"/>
                <a:gd name="connsiteY18" fmla="*/ 190514 h 245099"/>
                <a:gd name="connsiteX19" fmla="*/ 77451 w 730778"/>
                <a:gd name="connsiteY19" fmla="*/ 244489 h 245099"/>
                <a:gd name="connsiteX20" fmla="*/ 1251 w 730778"/>
                <a:gd name="connsiteY20" fmla="*/ 219089 h 24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0778" h="245099">
                  <a:moveTo>
                    <a:pt x="1251" y="219089"/>
                  </a:moveTo>
                  <a:cubicBezTo>
                    <a:pt x="13422" y="191572"/>
                    <a:pt x="130897" y="98439"/>
                    <a:pt x="150476" y="79389"/>
                  </a:cubicBezTo>
                  <a:cubicBezTo>
                    <a:pt x="170055" y="60339"/>
                    <a:pt x="100734" y="111668"/>
                    <a:pt x="118726" y="104789"/>
                  </a:cubicBezTo>
                  <a:cubicBezTo>
                    <a:pt x="136718" y="97910"/>
                    <a:pt x="208155" y="51343"/>
                    <a:pt x="258426" y="38114"/>
                  </a:cubicBezTo>
                  <a:cubicBezTo>
                    <a:pt x="308697" y="24885"/>
                    <a:pt x="399184" y="28060"/>
                    <a:pt x="420351" y="25414"/>
                  </a:cubicBezTo>
                  <a:cubicBezTo>
                    <a:pt x="441518" y="22768"/>
                    <a:pt x="364259" y="22768"/>
                    <a:pt x="385426" y="22239"/>
                  </a:cubicBezTo>
                  <a:cubicBezTo>
                    <a:pt x="406593" y="21710"/>
                    <a:pt x="490201" y="13772"/>
                    <a:pt x="547351" y="22239"/>
                  </a:cubicBezTo>
                  <a:cubicBezTo>
                    <a:pt x="604501" y="30706"/>
                    <a:pt x="714039" y="71981"/>
                    <a:pt x="728326" y="73039"/>
                  </a:cubicBezTo>
                  <a:cubicBezTo>
                    <a:pt x="742613" y="74097"/>
                    <a:pt x="692343" y="40760"/>
                    <a:pt x="633076" y="28589"/>
                  </a:cubicBezTo>
                  <a:cubicBezTo>
                    <a:pt x="573809" y="16418"/>
                    <a:pt x="430405" y="543"/>
                    <a:pt x="372726" y="14"/>
                  </a:cubicBezTo>
                  <a:cubicBezTo>
                    <a:pt x="315047" y="-515"/>
                    <a:pt x="325101" y="13243"/>
                    <a:pt x="287001" y="25414"/>
                  </a:cubicBezTo>
                  <a:cubicBezTo>
                    <a:pt x="248901" y="37585"/>
                    <a:pt x="154709" y="67218"/>
                    <a:pt x="144126" y="73039"/>
                  </a:cubicBezTo>
                  <a:cubicBezTo>
                    <a:pt x="133543" y="78860"/>
                    <a:pt x="221384" y="52931"/>
                    <a:pt x="223501" y="60339"/>
                  </a:cubicBezTo>
                  <a:cubicBezTo>
                    <a:pt x="225618" y="67747"/>
                    <a:pt x="152064" y="115902"/>
                    <a:pt x="156826" y="117489"/>
                  </a:cubicBezTo>
                  <a:cubicBezTo>
                    <a:pt x="161588" y="119076"/>
                    <a:pt x="254193" y="67747"/>
                    <a:pt x="252076" y="69864"/>
                  </a:cubicBezTo>
                  <a:cubicBezTo>
                    <a:pt x="249959" y="71981"/>
                    <a:pt x="161059" y="107964"/>
                    <a:pt x="144126" y="130189"/>
                  </a:cubicBezTo>
                  <a:cubicBezTo>
                    <a:pt x="127193" y="152414"/>
                    <a:pt x="156297" y="198452"/>
                    <a:pt x="150476" y="203214"/>
                  </a:cubicBezTo>
                  <a:cubicBezTo>
                    <a:pt x="144655" y="207976"/>
                    <a:pt x="118726" y="160881"/>
                    <a:pt x="109201" y="158764"/>
                  </a:cubicBezTo>
                  <a:cubicBezTo>
                    <a:pt x="99676" y="156647"/>
                    <a:pt x="98618" y="176227"/>
                    <a:pt x="93326" y="190514"/>
                  </a:cubicBezTo>
                  <a:cubicBezTo>
                    <a:pt x="88034" y="204801"/>
                    <a:pt x="85389" y="242901"/>
                    <a:pt x="77451" y="244489"/>
                  </a:cubicBezTo>
                  <a:cubicBezTo>
                    <a:pt x="69513" y="246077"/>
                    <a:pt x="-10920" y="246606"/>
                    <a:pt x="1251" y="21908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41D18564-82B3-7D4A-F741-56B358DD320D}"/>
                </a:ext>
              </a:extLst>
            </p:cNvPr>
            <p:cNvSpPr/>
            <p:nvPr/>
          </p:nvSpPr>
          <p:spPr>
            <a:xfrm>
              <a:off x="6413484" y="4304952"/>
              <a:ext cx="331045" cy="140370"/>
            </a:xfrm>
            <a:custGeom>
              <a:avLst/>
              <a:gdLst>
                <a:gd name="connsiteX0" fmla="*/ 16 w 331045"/>
                <a:gd name="connsiteY0" fmla="*/ 140048 h 140370"/>
                <a:gd name="connsiteX1" fmla="*/ 152416 w 331045"/>
                <a:gd name="connsiteY1" fmla="*/ 47973 h 140370"/>
                <a:gd name="connsiteX2" fmla="*/ 330216 w 331045"/>
                <a:gd name="connsiteY2" fmla="*/ 348 h 140370"/>
                <a:gd name="connsiteX3" fmla="*/ 215916 w 331045"/>
                <a:gd name="connsiteY3" fmla="*/ 25748 h 140370"/>
                <a:gd name="connsiteX4" fmla="*/ 142891 w 331045"/>
                <a:gd name="connsiteY4" fmla="*/ 13048 h 140370"/>
                <a:gd name="connsiteX5" fmla="*/ 16 w 331045"/>
                <a:gd name="connsiteY5" fmla="*/ 140048 h 14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045" h="140370">
                  <a:moveTo>
                    <a:pt x="16" y="140048"/>
                  </a:moveTo>
                  <a:cubicBezTo>
                    <a:pt x="1604" y="145869"/>
                    <a:pt x="97383" y="71256"/>
                    <a:pt x="152416" y="47973"/>
                  </a:cubicBezTo>
                  <a:cubicBezTo>
                    <a:pt x="207449" y="24690"/>
                    <a:pt x="319633" y="4052"/>
                    <a:pt x="330216" y="348"/>
                  </a:cubicBezTo>
                  <a:cubicBezTo>
                    <a:pt x="340799" y="-3356"/>
                    <a:pt x="247137" y="23631"/>
                    <a:pt x="215916" y="25748"/>
                  </a:cubicBezTo>
                  <a:cubicBezTo>
                    <a:pt x="184695" y="27865"/>
                    <a:pt x="173053" y="-1769"/>
                    <a:pt x="142891" y="13048"/>
                  </a:cubicBezTo>
                  <a:cubicBezTo>
                    <a:pt x="112729" y="27865"/>
                    <a:pt x="-1572" y="134227"/>
                    <a:pt x="16" y="1400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E7F2C112-102B-731F-E677-1077D627650E}"/>
                </a:ext>
              </a:extLst>
            </p:cNvPr>
            <p:cNvSpPr/>
            <p:nvPr/>
          </p:nvSpPr>
          <p:spPr>
            <a:xfrm>
              <a:off x="6797628" y="4311438"/>
              <a:ext cx="246042" cy="219339"/>
            </a:xfrm>
            <a:custGeom>
              <a:avLst/>
              <a:gdLst>
                <a:gd name="connsiteX0" fmla="*/ 47 w 246042"/>
                <a:gd name="connsiteY0" fmla="*/ 212 h 219339"/>
                <a:gd name="connsiteX1" fmla="*/ 114347 w 246042"/>
                <a:gd name="connsiteY1" fmla="*/ 47837 h 219339"/>
                <a:gd name="connsiteX2" fmla="*/ 155622 w 246042"/>
                <a:gd name="connsiteY2" fmla="*/ 133562 h 219339"/>
                <a:gd name="connsiteX3" fmla="*/ 139747 w 246042"/>
                <a:gd name="connsiteY3" fmla="*/ 95462 h 219339"/>
                <a:gd name="connsiteX4" fmla="*/ 200072 w 246042"/>
                <a:gd name="connsiteY4" fmla="*/ 136737 h 219339"/>
                <a:gd name="connsiteX5" fmla="*/ 231822 w 246042"/>
                <a:gd name="connsiteY5" fmla="*/ 82762 h 219339"/>
                <a:gd name="connsiteX6" fmla="*/ 161972 w 246042"/>
                <a:gd name="connsiteY6" fmla="*/ 219287 h 219339"/>
                <a:gd name="connsiteX7" fmla="*/ 222297 w 246042"/>
                <a:gd name="connsiteY7" fmla="*/ 98637 h 219339"/>
                <a:gd name="connsiteX8" fmla="*/ 238172 w 246042"/>
                <a:gd name="connsiteY8" fmla="*/ 63712 h 219339"/>
                <a:gd name="connsiteX9" fmla="*/ 101647 w 246042"/>
                <a:gd name="connsiteY9" fmla="*/ 31962 h 219339"/>
                <a:gd name="connsiteX10" fmla="*/ 47 w 246042"/>
                <a:gd name="connsiteY10" fmla="*/ 212 h 21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042" h="219339">
                  <a:moveTo>
                    <a:pt x="47" y="212"/>
                  </a:moveTo>
                  <a:cubicBezTo>
                    <a:pt x="2164" y="2858"/>
                    <a:pt x="88418" y="25612"/>
                    <a:pt x="114347" y="47837"/>
                  </a:cubicBezTo>
                  <a:cubicBezTo>
                    <a:pt x="140276" y="70062"/>
                    <a:pt x="151389" y="125625"/>
                    <a:pt x="155622" y="133562"/>
                  </a:cubicBezTo>
                  <a:cubicBezTo>
                    <a:pt x="159855" y="141499"/>
                    <a:pt x="132339" y="94933"/>
                    <a:pt x="139747" y="95462"/>
                  </a:cubicBezTo>
                  <a:cubicBezTo>
                    <a:pt x="147155" y="95991"/>
                    <a:pt x="184726" y="138854"/>
                    <a:pt x="200072" y="136737"/>
                  </a:cubicBezTo>
                  <a:cubicBezTo>
                    <a:pt x="215418" y="134620"/>
                    <a:pt x="238172" y="69004"/>
                    <a:pt x="231822" y="82762"/>
                  </a:cubicBezTo>
                  <a:cubicBezTo>
                    <a:pt x="225472" y="96520"/>
                    <a:pt x="163560" y="216641"/>
                    <a:pt x="161972" y="219287"/>
                  </a:cubicBezTo>
                  <a:cubicBezTo>
                    <a:pt x="160385" y="221933"/>
                    <a:pt x="209597" y="124566"/>
                    <a:pt x="222297" y="98637"/>
                  </a:cubicBezTo>
                  <a:cubicBezTo>
                    <a:pt x="234997" y="72708"/>
                    <a:pt x="258280" y="74824"/>
                    <a:pt x="238172" y="63712"/>
                  </a:cubicBezTo>
                  <a:cubicBezTo>
                    <a:pt x="218064" y="52600"/>
                    <a:pt x="136572" y="43604"/>
                    <a:pt x="101647" y="31962"/>
                  </a:cubicBezTo>
                  <a:cubicBezTo>
                    <a:pt x="66722" y="20320"/>
                    <a:pt x="-2070" y="-2434"/>
                    <a:pt x="47" y="21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38AC083B-6442-F859-8EDB-EA6730246287}"/>
                </a:ext>
              </a:extLst>
            </p:cNvPr>
            <p:cNvSpPr/>
            <p:nvPr/>
          </p:nvSpPr>
          <p:spPr>
            <a:xfrm>
              <a:off x="6408451" y="4304754"/>
              <a:ext cx="513091" cy="235959"/>
            </a:xfrm>
            <a:custGeom>
              <a:avLst/>
              <a:gdLst>
                <a:gd name="connsiteX0" fmla="*/ 1874 w 513091"/>
                <a:gd name="connsiteY0" fmla="*/ 152946 h 235959"/>
                <a:gd name="connsiteX1" fmla="*/ 122524 w 513091"/>
                <a:gd name="connsiteY1" fmla="*/ 73571 h 235959"/>
                <a:gd name="connsiteX2" fmla="*/ 173324 w 513091"/>
                <a:gd name="connsiteY2" fmla="*/ 156121 h 235959"/>
                <a:gd name="connsiteX3" fmla="*/ 262224 w 513091"/>
                <a:gd name="connsiteY3" fmla="*/ 219621 h 235959"/>
                <a:gd name="connsiteX4" fmla="*/ 354299 w 513091"/>
                <a:gd name="connsiteY4" fmla="*/ 232321 h 235959"/>
                <a:gd name="connsiteX5" fmla="*/ 408274 w 513091"/>
                <a:gd name="connsiteY5" fmla="*/ 165646 h 235959"/>
                <a:gd name="connsiteX6" fmla="*/ 420974 w 513091"/>
                <a:gd name="connsiteY6" fmla="*/ 89446 h 235959"/>
                <a:gd name="connsiteX7" fmla="*/ 513049 w 513091"/>
                <a:gd name="connsiteY7" fmla="*/ 70396 h 235959"/>
                <a:gd name="connsiteX8" fmla="*/ 408274 w 513091"/>
                <a:gd name="connsiteY8" fmla="*/ 13246 h 235959"/>
                <a:gd name="connsiteX9" fmla="*/ 268574 w 513091"/>
                <a:gd name="connsiteY9" fmla="*/ 546 h 235959"/>
                <a:gd name="connsiteX10" fmla="*/ 157449 w 513091"/>
                <a:gd name="connsiteY10" fmla="*/ 3721 h 235959"/>
                <a:gd name="connsiteX11" fmla="*/ 227299 w 513091"/>
                <a:gd name="connsiteY11" fmla="*/ 16421 h 235959"/>
                <a:gd name="connsiteX12" fmla="*/ 1874 w 513091"/>
                <a:gd name="connsiteY12" fmla="*/ 152946 h 2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3091" h="235959">
                  <a:moveTo>
                    <a:pt x="1874" y="152946"/>
                  </a:moveTo>
                  <a:cubicBezTo>
                    <a:pt x="-15589" y="162471"/>
                    <a:pt x="93949" y="73042"/>
                    <a:pt x="122524" y="73571"/>
                  </a:cubicBezTo>
                  <a:cubicBezTo>
                    <a:pt x="151099" y="74100"/>
                    <a:pt x="150041" y="131779"/>
                    <a:pt x="173324" y="156121"/>
                  </a:cubicBezTo>
                  <a:cubicBezTo>
                    <a:pt x="196607" y="180463"/>
                    <a:pt x="232062" y="206921"/>
                    <a:pt x="262224" y="219621"/>
                  </a:cubicBezTo>
                  <a:cubicBezTo>
                    <a:pt x="292387" y="232321"/>
                    <a:pt x="329957" y="241317"/>
                    <a:pt x="354299" y="232321"/>
                  </a:cubicBezTo>
                  <a:cubicBezTo>
                    <a:pt x="378641" y="223325"/>
                    <a:pt x="397162" y="189459"/>
                    <a:pt x="408274" y="165646"/>
                  </a:cubicBezTo>
                  <a:cubicBezTo>
                    <a:pt x="419387" y="141833"/>
                    <a:pt x="403512" y="105321"/>
                    <a:pt x="420974" y="89446"/>
                  </a:cubicBezTo>
                  <a:cubicBezTo>
                    <a:pt x="438436" y="73571"/>
                    <a:pt x="515166" y="83096"/>
                    <a:pt x="513049" y="70396"/>
                  </a:cubicBezTo>
                  <a:cubicBezTo>
                    <a:pt x="510932" y="57696"/>
                    <a:pt x="449020" y="24888"/>
                    <a:pt x="408274" y="13246"/>
                  </a:cubicBezTo>
                  <a:cubicBezTo>
                    <a:pt x="367528" y="1604"/>
                    <a:pt x="310378" y="2133"/>
                    <a:pt x="268574" y="546"/>
                  </a:cubicBezTo>
                  <a:cubicBezTo>
                    <a:pt x="226770" y="-1041"/>
                    <a:pt x="164328" y="1075"/>
                    <a:pt x="157449" y="3721"/>
                  </a:cubicBezTo>
                  <a:cubicBezTo>
                    <a:pt x="150570" y="6367"/>
                    <a:pt x="247407" y="-3158"/>
                    <a:pt x="227299" y="16421"/>
                  </a:cubicBezTo>
                  <a:cubicBezTo>
                    <a:pt x="207191" y="36000"/>
                    <a:pt x="19337" y="143421"/>
                    <a:pt x="1874" y="152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月 20">
              <a:extLst>
                <a:ext uri="{FF2B5EF4-FFF2-40B4-BE49-F238E27FC236}">
                  <a16:creationId xmlns:a16="http://schemas.microsoft.com/office/drawing/2014/main" id="{CB5347A2-E98F-8A32-657A-D5F2E8BE8A9F}"/>
                </a:ext>
              </a:extLst>
            </p:cNvPr>
            <p:cNvSpPr/>
            <p:nvPr/>
          </p:nvSpPr>
          <p:spPr>
            <a:xfrm rot="15237218">
              <a:off x="6639789" y="4328737"/>
              <a:ext cx="66691" cy="104775"/>
            </a:xfrm>
            <a:prstGeom prst="mo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29BFE9A3-F64F-CAB6-0889-0BFA2B920237}"/>
                </a:ext>
              </a:extLst>
            </p:cNvPr>
            <p:cNvSpPr/>
            <p:nvPr/>
          </p:nvSpPr>
          <p:spPr>
            <a:xfrm>
              <a:off x="6320982" y="4524158"/>
              <a:ext cx="355554" cy="54815"/>
            </a:xfrm>
            <a:custGeom>
              <a:avLst/>
              <a:gdLst>
                <a:gd name="connsiteX0" fmla="*/ 443 w 355554"/>
                <a:gd name="connsiteY0" fmla="*/ 38317 h 54815"/>
                <a:gd name="connsiteX1" fmla="*/ 63943 w 355554"/>
                <a:gd name="connsiteY1" fmla="*/ 9742 h 54815"/>
                <a:gd name="connsiteX2" fmla="*/ 203643 w 355554"/>
                <a:gd name="connsiteY2" fmla="*/ 47842 h 54815"/>
                <a:gd name="connsiteX3" fmla="*/ 156018 w 355554"/>
                <a:gd name="connsiteY3" fmla="*/ 9742 h 54815"/>
                <a:gd name="connsiteX4" fmla="*/ 352868 w 355554"/>
                <a:gd name="connsiteY4" fmla="*/ 54192 h 54815"/>
                <a:gd name="connsiteX5" fmla="*/ 260793 w 355554"/>
                <a:gd name="connsiteY5" fmla="*/ 35142 h 54815"/>
                <a:gd name="connsiteX6" fmla="*/ 127443 w 355554"/>
                <a:gd name="connsiteY6" fmla="*/ 25617 h 54815"/>
                <a:gd name="connsiteX7" fmla="*/ 92518 w 355554"/>
                <a:gd name="connsiteY7" fmla="*/ 217 h 54815"/>
                <a:gd name="connsiteX8" fmla="*/ 443 w 355554"/>
                <a:gd name="connsiteY8" fmla="*/ 38317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554" h="54815">
                  <a:moveTo>
                    <a:pt x="443" y="38317"/>
                  </a:moveTo>
                  <a:cubicBezTo>
                    <a:pt x="-4319" y="39904"/>
                    <a:pt x="30076" y="8155"/>
                    <a:pt x="63943" y="9742"/>
                  </a:cubicBezTo>
                  <a:cubicBezTo>
                    <a:pt x="97810" y="11329"/>
                    <a:pt x="188297" y="47842"/>
                    <a:pt x="203643" y="47842"/>
                  </a:cubicBezTo>
                  <a:cubicBezTo>
                    <a:pt x="218989" y="47842"/>
                    <a:pt x="131147" y="8684"/>
                    <a:pt x="156018" y="9742"/>
                  </a:cubicBezTo>
                  <a:cubicBezTo>
                    <a:pt x="180889" y="10800"/>
                    <a:pt x="335406" y="49959"/>
                    <a:pt x="352868" y="54192"/>
                  </a:cubicBezTo>
                  <a:cubicBezTo>
                    <a:pt x="370330" y="58425"/>
                    <a:pt x="298364" y="39904"/>
                    <a:pt x="260793" y="35142"/>
                  </a:cubicBezTo>
                  <a:cubicBezTo>
                    <a:pt x="223222" y="30380"/>
                    <a:pt x="155489" y="31438"/>
                    <a:pt x="127443" y="25617"/>
                  </a:cubicBezTo>
                  <a:cubicBezTo>
                    <a:pt x="99397" y="19796"/>
                    <a:pt x="110510" y="-2429"/>
                    <a:pt x="92518" y="217"/>
                  </a:cubicBezTo>
                  <a:cubicBezTo>
                    <a:pt x="74526" y="2863"/>
                    <a:pt x="5205" y="36730"/>
                    <a:pt x="443" y="383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B92471F2-7A9D-DE33-4C25-C2E675B0FAB1}"/>
                </a:ext>
              </a:extLst>
            </p:cNvPr>
            <p:cNvSpPr/>
            <p:nvPr/>
          </p:nvSpPr>
          <p:spPr>
            <a:xfrm>
              <a:off x="6562725" y="4492608"/>
              <a:ext cx="425778" cy="107010"/>
            </a:xfrm>
            <a:custGeom>
              <a:avLst/>
              <a:gdLst>
                <a:gd name="connsiteX0" fmla="*/ 0 w 425778"/>
                <a:gd name="connsiteY0" fmla="*/ 98442 h 107010"/>
                <a:gd name="connsiteX1" fmla="*/ 136525 w 425778"/>
                <a:gd name="connsiteY1" fmla="*/ 73042 h 107010"/>
                <a:gd name="connsiteX2" fmla="*/ 215900 w 425778"/>
                <a:gd name="connsiteY2" fmla="*/ 98442 h 107010"/>
                <a:gd name="connsiteX3" fmla="*/ 158750 w 425778"/>
                <a:gd name="connsiteY3" fmla="*/ 104792 h 107010"/>
                <a:gd name="connsiteX4" fmla="*/ 327025 w 425778"/>
                <a:gd name="connsiteY4" fmla="*/ 63517 h 107010"/>
                <a:gd name="connsiteX5" fmla="*/ 425450 w 425778"/>
                <a:gd name="connsiteY5" fmla="*/ 17 h 107010"/>
                <a:gd name="connsiteX6" fmla="*/ 355600 w 425778"/>
                <a:gd name="connsiteY6" fmla="*/ 57167 h 107010"/>
                <a:gd name="connsiteX7" fmla="*/ 266700 w 425778"/>
                <a:gd name="connsiteY7" fmla="*/ 69867 h 107010"/>
                <a:gd name="connsiteX8" fmla="*/ 161925 w 425778"/>
                <a:gd name="connsiteY8" fmla="*/ 98442 h 107010"/>
                <a:gd name="connsiteX9" fmla="*/ 136525 w 425778"/>
                <a:gd name="connsiteY9" fmla="*/ 73042 h 107010"/>
                <a:gd name="connsiteX10" fmla="*/ 0 w 425778"/>
                <a:gd name="connsiteY10" fmla="*/ 98442 h 10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778" h="107010">
                  <a:moveTo>
                    <a:pt x="0" y="98442"/>
                  </a:moveTo>
                  <a:cubicBezTo>
                    <a:pt x="0" y="98442"/>
                    <a:pt x="100542" y="73042"/>
                    <a:pt x="136525" y="73042"/>
                  </a:cubicBezTo>
                  <a:cubicBezTo>
                    <a:pt x="172508" y="73042"/>
                    <a:pt x="212196" y="93150"/>
                    <a:pt x="215900" y="98442"/>
                  </a:cubicBezTo>
                  <a:cubicBezTo>
                    <a:pt x="219604" y="103734"/>
                    <a:pt x="140229" y="110613"/>
                    <a:pt x="158750" y="104792"/>
                  </a:cubicBezTo>
                  <a:cubicBezTo>
                    <a:pt x="177271" y="98971"/>
                    <a:pt x="282575" y="80979"/>
                    <a:pt x="327025" y="63517"/>
                  </a:cubicBezTo>
                  <a:cubicBezTo>
                    <a:pt x="371475" y="46055"/>
                    <a:pt x="420688" y="1075"/>
                    <a:pt x="425450" y="17"/>
                  </a:cubicBezTo>
                  <a:cubicBezTo>
                    <a:pt x="430212" y="-1041"/>
                    <a:pt x="382058" y="45525"/>
                    <a:pt x="355600" y="57167"/>
                  </a:cubicBezTo>
                  <a:cubicBezTo>
                    <a:pt x="329142" y="68809"/>
                    <a:pt x="298979" y="62988"/>
                    <a:pt x="266700" y="69867"/>
                  </a:cubicBezTo>
                  <a:cubicBezTo>
                    <a:pt x="234421" y="76746"/>
                    <a:pt x="183621" y="97913"/>
                    <a:pt x="161925" y="98442"/>
                  </a:cubicBezTo>
                  <a:cubicBezTo>
                    <a:pt x="140229" y="98971"/>
                    <a:pt x="165629" y="72513"/>
                    <a:pt x="136525" y="73042"/>
                  </a:cubicBezTo>
                  <a:cubicBezTo>
                    <a:pt x="107421" y="73571"/>
                    <a:pt x="0" y="98442"/>
                    <a:pt x="0" y="984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BC80E16C-23C6-6E44-D0B9-D8AC70A2C48A}"/>
                </a:ext>
              </a:extLst>
            </p:cNvPr>
            <p:cNvSpPr/>
            <p:nvPr/>
          </p:nvSpPr>
          <p:spPr>
            <a:xfrm>
              <a:off x="6425236" y="4425821"/>
              <a:ext cx="575649" cy="145120"/>
            </a:xfrm>
            <a:custGeom>
              <a:avLst/>
              <a:gdLst>
                <a:gd name="connsiteX0" fmla="*/ 964 w 575649"/>
                <a:gd name="connsiteY0" fmla="*/ 143004 h 145120"/>
                <a:gd name="connsiteX1" fmla="*/ 280364 w 575649"/>
                <a:gd name="connsiteY1" fmla="*/ 143004 h 145120"/>
                <a:gd name="connsiteX2" fmla="*/ 372439 w 575649"/>
                <a:gd name="connsiteY2" fmla="*/ 117604 h 145120"/>
                <a:gd name="connsiteX3" fmla="*/ 442289 w 575649"/>
                <a:gd name="connsiteY3" fmla="*/ 114429 h 145120"/>
                <a:gd name="connsiteX4" fmla="*/ 534364 w 575649"/>
                <a:gd name="connsiteY4" fmla="*/ 41404 h 145120"/>
                <a:gd name="connsiteX5" fmla="*/ 575639 w 575649"/>
                <a:gd name="connsiteY5" fmla="*/ 129 h 145120"/>
                <a:gd name="connsiteX6" fmla="*/ 537539 w 575649"/>
                <a:gd name="connsiteY6" fmla="*/ 54104 h 145120"/>
                <a:gd name="connsiteX7" fmla="*/ 461339 w 575649"/>
                <a:gd name="connsiteY7" fmla="*/ 117604 h 145120"/>
                <a:gd name="connsiteX8" fmla="*/ 337514 w 575649"/>
                <a:gd name="connsiteY8" fmla="*/ 139829 h 145120"/>
                <a:gd name="connsiteX9" fmla="*/ 197814 w 575649"/>
                <a:gd name="connsiteY9" fmla="*/ 117604 h 145120"/>
                <a:gd name="connsiteX10" fmla="*/ 188289 w 575649"/>
                <a:gd name="connsiteY10" fmla="*/ 143004 h 145120"/>
                <a:gd name="connsiteX11" fmla="*/ 964 w 575649"/>
                <a:gd name="connsiteY11" fmla="*/ 143004 h 1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5649" h="145120">
                  <a:moveTo>
                    <a:pt x="964" y="143004"/>
                  </a:moveTo>
                  <a:cubicBezTo>
                    <a:pt x="16310" y="143004"/>
                    <a:pt x="218451" y="147237"/>
                    <a:pt x="280364" y="143004"/>
                  </a:cubicBezTo>
                  <a:cubicBezTo>
                    <a:pt x="342277" y="138771"/>
                    <a:pt x="345452" y="122366"/>
                    <a:pt x="372439" y="117604"/>
                  </a:cubicBezTo>
                  <a:cubicBezTo>
                    <a:pt x="399426" y="112842"/>
                    <a:pt x="415302" y="127129"/>
                    <a:pt x="442289" y="114429"/>
                  </a:cubicBezTo>
                  <a:cubicBezTo>
                    <a:pt x="469276" y="101729"/>
                    <a:pt x="512139" y="60454"/>
                    <a:pt x="534364" y="41404"/>
                  </a:cubicBezTo>
                  <a:cubicBezTo>
                    <a:pt x="556589" y="22354"/>
                    <a:pt x="575110" y="-1988"/>
                    <a:pt x="575639" y="129"/>
                  </a:cubicBezTo>
                  <a:cubicBezTo>
                    <a:pt x="576168" y="2246"/>
                    <a:pt x="556589" y="34525"/>
                    <a:pt x="537539" y="54104"/>
                  </a:cubicBezTo>
                  <a:cubicBezTo>
                    <a:pt x="518489" y="73683"/>
                    <a:pt x="494676" y="103317"/>
                    <a:pt x="461339" y="117604"/>
                  </a:cubicBezTo>
                  <a:cubicBezTo>
                    <a:pt x="428002" y="131891"/>
                    <a:pt x="381435" y="139829"/>
                    <a:pt x="337514" y="139829"/>
                  </a:cubicBezTo>
                  <a:cubicBezTo>
                    <a:pt x="293593" y="139829"/>
                    <a:pt x="222685" y="117075"/>
                    <a:pt x="197814" y="117604"/>
                  </a:cubicBezTo>
                  <a:cubicBezTo>
                    <a:pt x="172943" y="118133"/>
                    <a:pt x="218452" y="138241"/>
                    <a:pt x="188289" y="143004"/>
                  </a:cubicBezTo>
                  <a:cubicBezTo>
                    <a:pt x="158127" y="147767"/>
                    <a:pt x="-14382" y="143004"/>
                    <a:pt x="964" y="1430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47662A0B-A01D-F4B3-A423-082203BAB982}"/>
                </a:ext>
              </a:extLst>
            </p:cNvPr>
            <p:cNvSpPr/>
            <p:nvPr/>
          </p:nvSpPr>
          <p:spPr>
            <a:xfrm>
              <a:off x="6388075" y="4206760"/>
              <a:ext cx="655483" cy="158867"/>
            </a:xfrm>
            <a:custGeom>
              <a:avLst/>
              <a:gdLst>
                <a:gd name="connsiteX0" fmla="*/ 25 w 655483"/>
                <a:gd name="connsiteY0" fmla="*/ 158865 h 158867"/>
                <a:gd name="connsiteX1" fmla="*/ 187350 w 655483"/>
                <a:gd name="connsiteY1" fmla="*/ 44565 h 158867"/>
                <a:gd name="connsiteX2" fmla="*/ 349275 w 655483"/>
                <a:gd name="connsiteY2" fmla="*/ 44565 h 158867"/>
                <a:gd name="connsiteX3" fmla="*/ 317525 w 655483"/>
                <a:gd name="connsiteY3" fmla="*/ 66790 h 158867"/>
                <a:gd name="connsiteX4" fmla="*/ 511200 w 655483"/>
                <a:gd name="connsiteY4" fmla="*/ 66790 h 158867"/>
                <a:gd name="connsiteX5" fmla="*/ 463575 w 655483"/>
                <a:gd name="connsiteY5" fmla="*/ 66790 h 158867"/>
                <a:gd name="connsiteX6" fmla="*/ 650900 w 655483"/>
                <a:gd name="connsiteY6" fmla="*/ 89015 h 158867"/>
                <a:gd name="connsiteX7" fmla="*/ 590575 w 655483"/>
                <a:gd name="connsiteY7" fmla="*/ 69965 h 158867"/>
                <a:gd name="connsiteX8" fmla="*/ 508025 w 655483"/>
                <a:gd name="connsiteY8" fmla="*/ 115 h 158867"/>
                <a:gd name="connsiteX9" fmla="*/ 536600 w 655483"/>
                <a:gd name="connsiteY9" fmla="*/ 54090 h 158867"/>
                <a:gd name="connsiteX10" fmla="*/ 587400 w 655483"/>
                <a:gd name="connsiteY10" fmla="*/ 79490 h 158867"/>
                <a:gd name="connsiteX11" fmla="*/ 504850 w 655483"/>
                <a:gd name="connsiteY11" fmla="*/ 57265 h 158867"/>
                <a:gd name="connsiteX12" fmla="*/ 279425 w 655483"/>
                <a:gd name="connsiteY12" fmla="*/ 47740 h 158867"/>
                <a:gd name="connsiteX13" fmla="*/ 196875 w 655483"/>
                <a:gd name="connsiteY13" fmla="*/ 54090 h 158867"/>
                <a:gd name="connsiteX14" fmla="*/ 200050 w 655483"/>
                <a:gd name="connsiteY14" fmla="*/ 41390 h 158867"/>
                <a:gd name="connsiteX15" fmla="*/ 25 w 655483"/>
                <a:gd name="connsiteY15" fmla="*/ 158865 h 15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5483" h="158867">
                  <a:moveTo>
                    <a:pt x="25" y="158865"/>
                  </a:moveTo>
                  <a:cubicBezTo>
                    <a:pt x="-2092" y="159394"/>
                    <a:pt x="129142" y="63615"/>
                    <a:pt x="187350" y="44565"/>
                  </a:cubicBezTo>
                  <a:cubicBezTo>
                    <a:pt x="245558" y="25515"/>
                    <a:pt x="327579" y="40861"/>
                    <a:pt x="349275" y="44565"/>
                  </a:cubicBezTo>
                  <a:cubicBezTo>
                    <a:pt x="370971" y="48269"/>
                    <a:pt x="290538" y="63086"/>
                    <a:pt x="317525" y="66790"/>
                  </a:cubicBezTo>
                  <a:cubicBezTo>
                    <a:pt x="344512" y="70494"/>
                    <a:pt x="511200" y="66790"/>
                    <a:pt x="511200" y="66790"/>
                  </a:cubicBezTo>
                  <a:cubicBezTo>
                    <a:pt x="535542" y="66790"/>
                    <a:pt x="440292" y="63086"/>
                    <a:pt x="463575" y="66790"/>
                  </a:cubicBezTo>
                  <a:cubicBezTo>
                    <a:pt x="486858" y="70494"/>
                    <a:pt x="629733" y="88486"/>
                    <a:pt x="650900" y="89015"/>
                  </a:cubicBezTo>
                  <a:cubicBezTo>
                    <a:pt x="672067" y="89544"/>
                    <a:pt x="614387" y="84782"/>
                    <a:pt x="590575" y="69965"/>
                  </a:cubicBezTo>
                  <a:cubicBezTo>
                    <a:pt x="566763" y="55148"/>
                    <a:pt x="517021" y="2761"/>
                    <a:pt x="508025" y="115"/>
                  </a:cubicBezTo>
                  <a:cubicBezTo>
                    <a:pt x="499029" y="-2531"/>
                    <a:pt x="523371" y="40861"/>
                    <a:pt x="536600" y="54090"/>
                  </a:cubicBezTo>
                  <a:cubicBezTo>
                    <a:pt x="549829" y="67319"/>
                    <a:pt x="592692" y="78961"/>
                    <a:pt x="587400" y="79490"/>
                  </a:cubicBezTo>
                  <a:cubicBezTo>
                    <a:pt x="582108" y="80019"/>
                    <a:pt x="556179" y="62557"/>
                    <a:pt x="504850" y="57265"/>
                  </a:cubicBezTo>
                  <a:cubicBezTo>
                    <a:pt x="453521" y="51973"/>
                    <a:pt x="330754" y="48269"/>
                    <a:pt x="279425" y="47740"/>
                  </a:cubicBezTo>
                  <a:cubicBezTo>
                    <a:pt x="228096" y="47211"/>
                    <a:pt x="210104" y="55148"/>
                    <a:pt x="196875" y="54090"/>
                  </a:cubicBezTo>
                  <a:cubicBezTo>
                    <a:pt x="183646" y="53032"/>
                    <a:pt x="234975" y="21811"/>
                    <a:pt x="200050" y="41390"/>
                  </a:cubicBezTo>
                  <a:cubicBezTo>
                    <a:pt x="165125" y="60969"/>
                    <a:pt x="2142" y="158336"/>
                    <a:pt x="25" y="1588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64E4D7C6-6E15-35EC-5BA8-C76AB0F03744}"/>
                </a:ext>
              </a:extLst>
            </p:cNvPr>
            <p:cNvSpPr/>
            <p:nvPr/>
          </p:nvSpPr>
          <p:spPr>
            <a:xfrm>
              <a:off x="5953046" y="4444984"/>
              <a:ext cx="125507" cy="976209"/>
            </a:xfrm>
            <a:custGeom>
              <a:avLst/>
              <a:gdLst>
                <a:gd name="connsiteX0" fmla="*/ 79 w 125507"/>
                <a:gd name="connsiteY0" fmla="*/ 16 h 976209"/>
                <a:gd name="connsiteX1" fmla="*/ 66754 w 125507"/>
                <a:gd name="connsiteY1" fmla="*/ 257191 h 976209"/>
                <a:gd name="connsiteX2" fmla="*/ 31829 w 125507"/>
                <a:gd name="connsiteY2" fmla="*/ 469916 h 976209"/>
                <a:gd name="connsiteX3" fmla="*/ 38179 w 125507"/>
                <a:gd name="connsiteY3" fmla="*/ 476266 h 976209"/>
                <a:gd name="connsiteX4" fmla="*/ 35004 w 125507"/>
                <a:gd name="connsiteY4" fmla="*/ 641366 h 976209"/>
                <a:gd name="connsiteX5" fmla="*/ 123904 w 125507"/>
                <a:gd name="connsiteY5" fmla="*/ 965216 h 976209"/>
                <a:gd name="connsiteX6" fmla="*/ 88979 w 125507"/>
                <a:gd name="connsiteY6" fmla="*/ 882666 h 976209"/>
                <a:gd name="connsiteX7" fmla="*/ 47704 w 125507"/>
                <a:gd name="connsiteY7" fmla="*/ 708041 h 976209"/>
                <a:gd name="connsiteX8" fmla="*/ 79454 w 125507"/>
                <a:gd name="connsiteY8" fmla="*/ 412766 h 976209"/>
                <a:gd name="connsiteX9" fmla="*/ 38179 w 125507"/>
                <a:gd name="connsiteY9" fmla="*/ 555641 h 976209"/>
                <a:gd name="connsiteX10" fmla="*/ 73104 w 125507"/>
                <a:gd name="connsiteY10" fmla="*/ 298466 h 976209"/>
                <a:gd name="connsiteX11" fmla="*/ 82629 w 125507"/>
                <a:gd name="connsiteY11" fmla="*/ 244491 h 976209"/>
                <a:gd name="connsiteX12" fmla="*/ 79 w 125507"/>
                <a:gd name="connsiteY12" fmla="*/ 16 h 97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507" h="976209">
                  <a:moveTo>
                    <a:pt x="79" y="16"/>
                  </a:moveTo>
                  <a:cubicBezTo>
                    <a:pt x="-2567" y="2133"/>
                    <a:pt x="61462" y="178874"/>
                    <a:pt x="66754" y="257191"/>
                  </a:cubicBezTo>
                  <a:cubicBezTo>
                    <a:pt x="72046" y="335508"/>
                    <a:pt x="36592" y="433404"/>
                    <a:pt x="31829" y="469916"/>
                  </a:cubicBezTo>
                  <a:cubicBezTo>
                    <a:pt x="27067" y="506429"/>
                    <a:pt x="37650" y="447691"/>
                    <a:pt x="38179" y="476266"/>
                  </a:cubicBezTo>
                  <a:cubicBezTo>
                    <a:pt x="38708" y="504841"/>
                    <a:pt x="20717" y="559874"/>
                    <a:pt x="35004" y="641366"/>
                  </a:cubicBezTo>
                  <a:cubicBezTo>
                    <a:pt x="49291" y="722858"/>
                    <a:pt x="114908" y="924999"/>
                    <a:pt x="123904" y="965216"/>
                  </a:cubicBezTo>
                  <a:cubicBezTo>
                    <a:pt x="132900" y="1005433"/>
                    <a:pt x="101679" y="925529"/>
                    <a:pt x="88979" y="882666"/>
                  </a:cubicBezTo>
                  <a:cubicBezTo>
                    <a:pt x="76279" y="839804"/>
                    <a:pt x="49292" y="786358"/>
                    <a:pt x="47704" y="708041"/>
                  </a:cubicBezTo>
                  <a:cubicBezTo>
                    <a:pt x="46117" y="629724"/>
                    <a:pt x="81042" y="438166"/>
                    <a:pt x="79454" y="412766"/>
                  </a:cubicBezTo>
                  <a:cubicBezTo>
                    <a:pt x="77867" y="387366"/>
                    <a:pt x="39237" y="574691"/>
                    <a:pt x="38179" y="555641"/>
                  </a:cubicBezTo>
                  <a:cubicBezTo>
                    <a:pt x="37121" y="536591"/>
                    <a:pt x="65696" y="350324"/>
                    <a:pt x="73104" y="298466"/>
                  </a:cubicBezTo>
                  <a:cubicBezTo>
                    <a:pt x="80512" y="246608"/>
                    <a:pt x="97975" y="293174"/>
                    <a:pt x="82629" y="244491"/>
                  </a:cubicBezTo>
                  <a:cubicBezTo>
                    <a:pt x="67283" y="195808"/>
                    <a:pt x="2725" y="-2101"/>
                    <a:pt x="79" y="1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5FD31A15-CFAE-746C-E8F9-CE82BE7E90AB}"/>
                </a:ext>
              </a:extLst>
            </p:cNvPr>
            <p:cNvSpPr/>
            <p:nvPr/>
          </p:nvSpPr>
          <p:spPr>
            <a:xfrm>
              <a:off x="5797289" y="4502085"/>
              <a:ext cx="121951" cy="764527"/>
            </a:xfrm>
            <a:custGeom>
              <a:avLst/>
              <a:gdLst>
                <a:gd name="connsiteX0" fmla="*/ 38361 w 121951"/>
                <a:gd name="connsiteY0" fmla="*/ 65 h 764527"/>
                <a:gd name="connsiteX1" fmla="*/ 63761 w 121951"/>
                <a:gd name="connsiteY1" fmla="*/ 238190 h 764527"/>
                <a:gd name="connsiteX2" fmla="*/ 54236 w 121951"/>
                <a:gd name="connsiteY2" fmla="*/ 555690 h 764527"/>
                <a:gd name="connsiteX3" fmla="*/ 60586 w 121951"/>
                <a:gd name="connsiteY3" fmla="*/ 520765 h 764527"/>
                <a:gd name="connsiteX4" fmla="*/ 19311 w 121951"/>
                <a:gd name="connsiteY4" fmla="*/ 689040 h 764527"/>
                <a:gd name="connsiteX5" fmla="*/ 261 w 121951"/>
                <a:gd name="connsiteY5" fmla="*/ 762065 h 764527"/>
                <a:gd name="connsiteX6" fmla="*/ 32011 w 121951"/>
                <a:gd name="connsiteY6" fmla="*/ 606490 h 764527"/>
                <a:gd name="connsiteX7" fmla="*/ 95511 w 121951"/>
                <a:gd name="connsiteY7" fmla="*/ 469965 h 764527"/>
                <a:gd name="connsiteX8" fmla="*/ 120911 w 121951"/>
                <a:gd name="connsiteY8" fmla="*/ 269940 h 764527"/>
                <a:gd name="connsiteX9" fmla="*/ 63761 w 121951"/>
                <a:gd name="connsiteY9" fmla="*/ 536640 h 764527"/>
                <a:gd name="connsiteX10" fmla="*/ 79636 w 121951"/>
                <a:gd name="connsiteY10" fmla="*/ 428690 h 764527"/>
                <a:gd name="connsiteX11" fmla="*/ 82811 w 121951"/>
                <a:gd name="connsiteY11" fmla="*/ 215965 h 764527"/>
                <a:gd name="connsiteX12" fmla="*/ 38361 w 121951"/>
                <a:gd name="connsiteY12" fmla="*/ 65 h 76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51" h="764527">
                  <a:moveTo>
                    <a:pt x="38361" y="65"/>
                  </a:moveTo>
                  <a:cubicBezTo>
                    <a:pt x="35186" y="3769"/>
                    <a:pt x="61115" y="145586"/>
                    <a:pt x="63761" y="238190"/>
                  </a:cubicBezTo>
                  <a:cubicBezTo>
                    <a:pt x="66407" y="330794"/>
                    <a:pt x="54765" y="508594"/>
                    <a:pt x="54236" y="555690"/>
                  </a:cubicBezTo>
                  <a:cubicBezTo>
                    <a:pt x="53707" y="602786"/>
                    <a:pt x="66407" y="498540"/>
                    <a:pt x="60586" y="520765"/>
                  </a:cubicBezTo>
                  <a:cubicBezTo>
                    <a:pt x="54765" y="542990"/>
                    <a:pt x="29365" y="648823"/>
                    <a:pt x="19311" y="689040"/>
                  </a:cubicBezTo>
                  <a:cubicBezTo>
                    <a:pt x="9257" y="729257"/>
                    <a:pt x="-1856" y="775823"/>
                    <a:pt x="261" y="762065"/>
                  </a:cubicBezTo>
                  <a:cubicBezTo>
                    <a:pt x="2378" y="748307"/>
                    <a:pt x="16136" y="655173"/>
                    <a:pt x="32011" y="606490"/>
                  </a:cubicBezTo>
                  <a:cubicBezTo>
                    <a:pt x="47886" y="557807"/>
                    <a:pt x="80694" y="526057"/>
                    <a:pt x="95511" y="469965"/>
                  </a:cubicBezTo>
                  <a:cubicBezTo>
                    <a:pt x="110328" y="413873"/>
                    <a:pt x="126203" y="258828"/>
                    <a:pt x="120911" y="269940"/>
                  </a:cubicBezTo>
                  <a:cubicBezTo>
                    <a:pt x="115619" y="281053"/>
                    <a:pt x="70640" y="510182"/>
                    <a:pt x="63761" y="536640"/>
                  </a:cubicBezTo>
                  <a:cubicBezTo>
                    <a:pt x="56882" y="563098"/>
                    <a:pt x="76461" y="482136"/>
                    <a:pt x="79636" y="428690"/>
                  </a:cubicBezTo>
                  <a:cubicBezTo>
                    <a:pt x="82811" y="375244"/>
                    <a:pt x="90748" y="282111"/>
                    <a:pt x="82811" y="215965"/>
                  </a:cubicBezTo>
                  <a:cubicBezTo>
                    <a:pt x="74874" y="149819"/>
                    <a:pt x="41536" y="-3639"/>
                    <a:pt x="38361" y="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654C538E-0ACA-2927-C87C-DFC9218BF164}"/>
                </a:ext>
              </a:extLst>
            </p:cNvPr>
            <p:cNvSpPr/>
            <p:nvPr/>
          </p:nvSpPr>
          <p:spPr>
            <a:xfrm>
              <a:off x="5762391" y="4467223"/>
              <a:ext cx="56416" cy="888096"/>
            </a:xfrm>
            <a:custGeom>
              <a:avLst/>
              <a:gdLst>
                <a:gd name="connsiteX0" fmla="*/ 9759 w 56416"/>
                <a:gd name="connsiteY0" fmla="*/ 2 h 888096"/>
                <a:gd name="connsiteX1" fmla="*/ 35159 w 56416"/>
                <a:gd name="connsiteY1" fmla="*/ 457202 h 888096"/>
                <a:gd name="connsiteX2" fmla="*/ 234 w 56416"/>
                <a:gd name="connsiteY2" fmla="*/ 558802 h 888096"/>
                <a:gd name="connsiteX3" fmla="*/ 19284 w 56416"/>
                <a:gd name="connsiteY3" fmla="*/ 882652 h 888096"/>
                <a:gd name="connsiteX4" fmla="*/ 6584 w 56416"/>
                <a:gd name="connsiteY4" fmla="*/ 749302 h 888096"/>
                <a:gd name="connsiteX5" fmla="*/ 9759 w 56416"/>
                <a:gd name="connsiteY5" fmla="*/ 584202 h 888096"/>
                <a:gd name="connsiteX6" fmla="*/ 54209 w 56416"/>
                <a:gd name="connsiteY6" fmla="*/ 476252 h 888096"/>
                <a:gd name="connsiteX7" fmla="*/ 47859 w 56416"/>
                <a:gd name="connsiteY7" fmla="*/ 323852 h 888096"/>
                <a:gd name="connsiteX8" fmla="*/ 31984 w 56416"/>
                <a:gd name="connsiteY8" fmla="*/ 450852 h 888096"/>
                <a:gd name="connsiteX9" fmla="*/ 9759 w 56416"/>
                <a:gd name="connsiteY9" fmla="*/ 2 h 88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16" h="888096">
                  <a:moveTo>
                    <a:pt x="9759" y="2"/>
                  </a:moveTo>
                  <a:cubicBezTo>
                    <a:pt x="10288" y="1060"/>
                    <a:pt x="36746" y="364069"/>
                    <a:pt x="35159" y="457202"/>
                  </a:cubicBezTo>
                  <a:cubicBezTo>
                    <a:pt x="33572" y="550335"/>
                    <a:pt x="2880" y="487894"/>
                    <a:pt x="234" y="558802"/>
                  </a:cubicBezTo>
                  <a:cubicBezTo>
                    <a:pt x="-2412" y="629710"/>
                    <a:pt x="18226" y="850902"/>
                    <a:pt x="19284" y="882652"/>
                  </a:cubicBezTo>
                  <a:cubicBezTo>
                    <a:pt x="20342" y="914402"/>
                    <a:pt x="8171" y="799044"/>
                    <a:pt x="6584" y="749302"/>
                  </a:cubicBezTo>
                  <a:cubicBezTo>
                    <a:pt x="4996" y="699560"/>
                    <a:pt x="1822" y="629710"/>
                    <a:pt x="9759" y="584202"/>
                  </a:cubicBezTo>
                  <a:cubicBezTo>
                    <a:pt x="17696" y="538694"/>
                    <a:pt x="47859" y="519644"/>
                    <a:pt x="54209" y="476252"/>
                  </a:cubicBezTo>
                  <a:cubicBezTo>
                    <a:pt x="60559" y="432860"/>
                    <a:pt x="51563" y="328085"/>
                    <a:pt x="47859" y="323852"/>
                  </a:cubicBezTo>
                  <a:cubicBezTo>
                    <a:pt x="44155" y="319619"/>
                    <a:pt x="38334" y="497419"/>
                    <a:pt x="31984" y="450852"/>
                  </a:cubicBezTo>
                  <a:cubicBezTo>
                    <a:pt x="25634" y="404285"/>
                    <a:pt x="9230" y="-1056"/>
                    <a:pt x="9759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ED6FE9DE-6DD2-2CB8-BB31-AC0268DBB45A}"/>
                </a:ext>
              </a:extLst>
            </p:cNvPr>
            <p:cNvSpPr/>
            <p:nvPr/>
          </p:nvSpPr>
          <p:spPr>
            <a:xfrm>
              <a:off x="5375100" y="5432293"/>
              <a:ext cx="61978" cy="189940"/>
            </a:xfrm>
            <a:custGeom>
              <a:avLst/>
              <a:gdLst>
                <a:gd name="connsiteX0" fmla="*/ 50975 w 61978"/>
                <a:gd name="connsiteY0" fmla="*/ 132 h 189940"/>
                <a:gd name="connsiteX1" fmla="*/ 19225 w 61978"/>
                <a:gd name="connsiteY1" fmla="*/ 82682 h 189940"/>
                <a:gd name="connsiteX2" fmla="*/ 60500 w 61978"/>
                <a:gd name="connsiteY2" fmla="*/ 187457 h 189940"/>
                <a:gd name="connsiteX3" fmla="*/ 47800 w 61978"/>
                <a:gd name="connsiteY3" fmla="*/ 152532 h 189940"/>
                <a:gd name="connsiteX4" fmla="*/ 175 w 61978"/>
                <a:gd name="connsiteY4" fmla="*/ 101732 h 189940"/>
                <a:gd name="connsiteX5" fmla="*/ 50975 w 61978"/>
                <a:gd name="connsiteY5" fmla="*/ 132 h 18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78" h="189940">
                  <a:moveTo>
                    <a:pt x="50975" y="132"/>
                  </a:moveTo>
                  <a:cubicBezTo>
                    <a:pt x="54150" y="-3043"/>
                    <a:pt x="17638" y="51461"/>
                    <a:pt x="19225" y="82682"/>
                  </a:cubicBezTo>
                  <a:cubicBezTo>
                    <a:pt x="20812" y="113903"/>
                    <a:pt x="55738" y="175815"/>
                    <a:pt x="60500" y="187457"/>
                  </a:cubicBezTo>
                  <a:cubicBezTo>
                    <a:pt x="65262" y="199099"/>
                    <a:pt x="57854" y="166819"/>
                    <a:pt x="47800" y="152532"/>
                  </a:cubicBezTo>
                  <a:cubicBezTo>
                    <a:pt x="37746" y="138245"/>
                    <a:pt x="-3000" y="125015"/>
                    <a:pt x="175" y="101732"/>
                  </a:cubicBezTo>
                  <a:cubicBezTo>
                    <a:pt x="3350" y="78449"/>
                    <a:pt x="47800" y="3307"/>
                    <a:pt x="50975" y="1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71C560DD-A728-5CEF-FB26-B5BE21A399C8}"/>
                </a:ext>
              </a:extLst>
            </p:cNvPr>
            <p:cNvSpPr/>
            <p:nvPr/>
          </p:nvSpPr>
          <p:spPr>
            <a:xfrm>
              <a:off x="6264275" y="5352456"/>
              <a:ext cx="62309" cy="175620"/>
            </a:xfrm>
            <a:custGeom>
              <a:avLst/>
              <a:gdLst>
                <a:gd name="connsiteX0" fmla="*/ 0 w 62309"/>
                <a:gd name="connsiteY0" fmla="*/ 594 h 175620"/>
                <a:gd name="connsiteX1" fmla="*/ 44450 w 62309"/>
                <a:gd name="connsiteY1" fmla="*/ 121244 h 175620"/>
                <a:gd name="connsiteX2" fmla="*/ 60325 w 62309"/>
                <a:gd name="connsiteY2" fmla="*/ 152994 h 175620"/>
                <a:gd name="connsiteX3" fmla="*/ 44450 w 62309"/>
                <a:gd name="connsiteY3" fmla="*/ 175219 h 175620"/>
                <a:gd name="connsiteX4" fmla="*/ 60325 w 62309"/>
                <a:gd name="connsiteY4" fmla="*/ 133944 h 175620"/>
                <a:gd name="connsiteX5" fmla="*/ 60325 w 62309"/>
                <a:gd name="connsiteY5" fmla="*/ 60919 h 175620"/>
                <a:gd name="connsiteX6" fmla="*/ 44450 w 62309"/>
                <a:gd name="connsiteY6" fmla="*/ 73619 h 175620"/>
                <a:gd name="connsiteX7" fmla="*/ 0 w 62309"/>
                <a:gd name="connsiteY7" fmla="*/ 594 h 17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09" h="175620">
                  <a:moveTo>
                    <a:pt x="0" y="594"/>
                  </a:moveTo>
                  <a:cubicBezTo>
                    <a:pt x="0" y="8531"/>
                    <a:pt x="34396" y="95844"/>
                    <a:pt x="44450" y="121244"/>
                  </a:cubicBezTo>
                  <a:cubicBezTo>
                    <a:pt x="54504" y="146644"/>
                    <a:pt x="60325" y="143998"/>
                    <a:pt x="60325" y="152994"/>
                  </a:cubicBezTo>
                  <a:cubicBezTo>
                    <a:pt x="60325" y="161990"/>
                    <a:pt x="44450" y="178394"/>
                    <a:pt x="44450" y="175219"/>
                  </a:cubicBezTo>
                  <a:cubicBezTo>
                    <a:pt x="44450" y="172044"/>
                    <a:pt x="57679" y="152994"/>
                    <a:pt x="60325" y="133944"/>
                  </a:cubicBezTo>
                  <a:cubicBezTo>
                    <a:pt x="62971" y="114894"/>
                    <a:pt x="62971" y="70973"/>
                    <a:pt x="60325" y="60919"/>
                  </a:cubicBezTo>
                  <a:cubicBezTo>
                    <a:pt x="57679" y="50865"/>
                    <a:pt x="55033" y="80498"/>
                    <a:pt x="44450" y="73619"/>
                  </a:cubicBezTo>
                  <a:cubicBezTo>
                    <a:pt x="33867" y="66740"/>
                    <a:pt x="0" y="-7343"/>
                    <a:pt x="0" y="5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F0B7DC6A-E945-BDB6-9112-C6AAF09423BE}"/>
                </a:ext>
              </a:extLst>
            </p:cNvPr>
            <p:cNvSpPr/>
            <p:nvPr/>
          </p:nvSpPr>
          <p:spPr>
            <a:xfrm>
              <a:off x="5673342" y="5176818"/>
              <a:ext cx="46260" cy="400649"/>
            </a:xfrm>
            <a:custGeom>
              <a:avLst/>
              <a:gdLst>
                <a:gd name="connsiteX0" fmla="*/ 35308 w 46260"/>
                <a:gd name="connsiteY0" fmla="*/ 1607 h 400649"/>
                <a:gd name="connsiteX1" fmla="*/ 44833 w 46260"/>
                <a:gd name="connsiteY1" fmla="*/ 182582 h 400649"/>
                <a:gd name="connsiteX2" fmla="*/ 383 w 46260"/>
                <a:gd name="connsiteY2" fmla="*/ 277832 h 400649"/>
                <a:gd name="connsiteX3" fmla="*/ 22608 w 46260"/>
                <a:gd name="connsiteY3" fmla="*/ 395307 h 400649"/>
                <a:gd name="connsiteX4" fmla="*/ 9908 w 46260"/>
                <a:gd name="connsiteY4" fmla="*/ 360382 h 400649"/>
                <a:gd name="connsiteX5" fmla="*/ 6733 w 46260"/>
                <a:gd name="connsiteY5" fmla="*/ 182582 h 400649"/>
                <a:gd name="connsiteX6" fmla="*/ 19433 w 46260"/>
                <a:gd name="connsiteY6" fmla="*/ 258782 h 400649"/>
                <a:gd name="connsiteX7" fmla="*/ 41658 w 46260"/>
                <a:gd name="connsiteY7" fmla="*/ 188932 h 400649"/>
                <a:gd name="connsiteX8" fmla="*/ 22608 w 46260"/>
                <a:gd name="connsiteY8" fmla="*/ 109557 h 400649"/>
                <a:gd name="connsiteX9" fmla="*/ 35308 w 46260"/>
                <a:gd name="connsiteY9" fmla="*/ 93682 h 400649"/>
                <a:gd name="connsiteX10" fmla="*/ 35308 w 46260"/>
                <a:gd name="connsiteY10" fmla="*/ 1607 h 4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260" h="400649">
                  <a:moveTo>
                    <a:pt x="35308" y="1607"/>
                  </a:moveTo>
                  <a:cubicBezTo>
                    <a:pt x="36895" y="16424"/>
                    <a:pt x="50654" y="136545"/>
                    <a:pt x="44833" y="182582"/>
                  </a:cubicBezTo>
                  <a:cubicBezTo>
                    <a:pt x="39012" y="228619"/>
                    <a:pt x="4087" y="242378"/>
                    <a:pt x="383" y="277832"/>
                  </a:cubicBezTo>
                  <a:cubicBezTo>
                    <a:pt x="-3321" y="313286"/>
                    <a:pt x="21021" y="381549"/>
                    <a:pt x="22608" y="395307"/>
                  </a:cubicBezTo>
                  <a:cubicBezTo>
                    <a:pt x="24195" y="409065"/>
                    <a:pt x="12554" y="395836"/>
                    <a:pt x="9908" y="360382"/>
                  </a:cubicBezTo>
                  <a:cubicBezTo>
                    <a:pt x="7262" y="324928"/>
                    <a:pt x="5145" y="199515"/>
                    <a:pt x="6733" y="182582"/>
                  </a:cubicBezTo>
                  <a:cubicBezTo>
                    <a:pt x="8320" y="165649"/>
                    <a:pt x="13612" y="257724"/>
                    <a:pt x="19433" y="258782"/>
                  </a:cubicBezTo>
                  <a:cubicBezTo>
                    <a:pt x="25254" y="259840"/>
                    <a:pt x="41129" y="213803"/>
                    <a:pt x="41658" y="188932"/>
                  </a:cubicBezTo>
                  <a:cubicBezTo>
                    <a:pt x="42187" y="164061"/>
                    <a:pt x="23666" y="125432"/>
                    <a:pt x="22608" y="109557"/>
                  </a:cubicBezTo>
                  <a:cubicBezTo>
                    <a:pt x="21550" y="93682"/>
                    <a:pt x="32133" y="108499"/>
                    <a:pt x="35308" y="93682"/>
                  </a:cubicBezTo>
                  <a:cubicBezTo>
                    <a:pt x="38483" y="78865"/>
                    <a:pt x="33721" y="-13210"/>
                    <a:pt x="35308" y="160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56E59A97-02D4-2EE6-2FAD-EB9D337C25E3}"/>
                </a:ext>
              </a:extLst>
            </p:cNvPr>
            <p:cNvSpPr/>
            <p:nvPr/>
          </p:nvSpPr>
          <p:spPr>
            <a:xfrm>
              <a:off x="5724520" y="5161964"/>
              <a:ext cx="136858" cy="486585"/>
            </a:xfrm>
            <a:custGeom>
              <a:avLst/>
              <a:gdLst>
                <a:gd name="connsiteX0" fmla="*/ 136530 w 136858"/>
                <a:gd name="connsiteY0" fmla="*/ 586 h 486585"/>
                <a:gd name="connsiteX1" fmla="*/ 73030 w 136858"/>
                <a:gd name="connsiteY1" fmla="*/ 165686 h 486585"/>
                <a:gd name="connsiteX2" fmla="*/ 85730 w 136858"/>
                <a:gd name="connsiteY2" fmla="*/ 321261 h 486585"/>
                <a:gd name="connsiteX3" fmla="*/ 53980 w 136858"/>
                <a:gd name="connsiteY3" fmla="*/ 387936 h 486585"/>
                <a:gd name="connsiteX4" fmla="*/ 53980 w 136858"/>
                <a:gd name="connsiteY4" fmla="*/ 441911 h 486585"/>
                <a:gd name="connsiteX5" fmla="*/ 5 w 136858"/>
                <a:gd name="connsiteY5" fmla="*/ 486361 h 486585"/>
                <a:gd name="connsiteX6" fmla="*/ 50805 w 136858"/>
                <a:gd name="connsiteY6" fmla="*/ 422861 h 486585"/>
                <a:gd name="connsiteX7" fmla="*/ 85730 w 136858"/>
                <a:gd name="connsiteY7" fmla="*/ 327611 h 486585"/>
                <a:gd name="connsiteX8" fmla="*/ 38105 w 136858"/>
                <a:gd name="connsiteY8" fmla="*/ 175211 h 486585"/>
                <a:gd name="connsiteX9" fmla="*/ 41280 w 136858"/>
                <a:gd name="connsiteY9" fmla="*/ 226011 h 486585"/>
                <a:gd name="connsiteX10" fmla="*/ 136530 w 136858"/>
                <a:gd name="connsiteY10" fmla="*/ 586 h 48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858" h="486585">
                  <a:moveTo>
                    <a:pt x="136530" y="586"/>
                  </a:moveTo>
                  <a:cubicBezTo>
                    <a:pt x="141822" y="-9468"/>
                    <a:pt x="81497" y="112240"/>
                    <a:pt x="73030" y="165686"/>
                  </a:cubicBezTo>
                  <a:cubicBezTo>
                    <a:pt x="64563" y="219132"/>
                    <a:pt x="88905" y="284219"/>
                    <a:pt x="85730" y="321261"/>
                  </a:cubicBezTo>
                  <a:cubicBezTo>
                    <a:pt x="82555" y="358303"/>
                    <a:pt x="59272" y="367828"/>
                    <a:pt x="53980" y="387936"/>
                  </a:cubicBezTo>
                  <a:cubicBezTo>
                    <a:pt x="48688" y="408044"/>
                    <a:pt x="62976" y="425507"/>
                    <a:pt x="53980" y="441911"/>
                  </a:cubicBezTo>
                  <a:cubicBezTo>
                    <a:pt x="44984" y="458315"/>
                    <a:pt x="534" y="489536"/>
                    <a:pt x="5" y="486361"/>
                  </a:cubicBezTo>
                  <a:cubicBezTo>
                    <a:pt x="-524" y="483186"/>
                    <a:pt x="36518" y="449319"/>
                    <a:pt x="50805" y="422861"/>
                  </a:cubicBezTo>
                  <a:cubicBezTo>
                    <a:pt x="65092" y="396403"/>
                    <a:pt x="87847" y="368886"/>
                    <a:pt x="85730" y="327611"/>
                  </a:cubicBezTo>
                  <a:cubicBezTo>
                    <a:pt x="83613" y="286336"/>
                    <a:pt x="45513" y="192144"/>
                    <a:pt x="38105" y="175211"/>
                  </a:cubicBezTo>
                  <a:cubicBezTo>
                    <a:pt x="30697" y="158278"/>
                    <a:pt x="25405" y="249824"/>
                    <a:pt x="41280" y="226011"/>
                  </a:cubicBezTo>
                  <a:cubicBezTo>
                    <a:pt x="57155" y="202199"/>
                    <a:pt x="131238" y="10640"/>
                    <a:pt x="136530" y="58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DD44CFDC-79A0-C959-33A2-70EFF4D440AB}"/>
                </a:ext>
              </a:extLst>
            </p:cNvPr>
            <p:cNvSpPr/>
            <p:nvPr/>
          </p:nvSpPr>
          <p:spPr>
            <a:xfrm>
              <a:off x="5793283" y="5344788"/>
              <a:ext cx="236847" cy="281533"/>
            </a:xfrm>
            <a:custGeom>
              <a:avLst/>
              <a:gdLst>
                <a:gd name="connsiteX0" fmla="*/ 232867 w 236847"/>
                <a:gd name="connsiteY0" fmla="*/ 1912 h 281533"/>
                <a:gd name="connsiteX1" fmla="*/ 216992 w 236847"/>
                <a:gd name="connsiteY1" fmla="*/ 93987 h 281533"/>
                <a:gd name="connsiteX2" fmla="*/ 131267 w 236847"/>
                <a:gd name="connsiteY2" fmla="*/ 192412 h 281533"/>
                <a:gd name="connsiteX3" fmla="*/ 159842 w 236847"/>
                <a:gd name="connsiteY3" fmla="*/ 186062 h 281533"/>
                <a:gd name="connsiteX4" fmla="*/ 1092 w 236847"/>
                <a:gd name="connsiteY4" fmla="*/ 281312 h 281533"/>
                <a:gd name="connsiteX5" fmla="*/ 93167 w 236847"/>
                <a:gd name="connsiteY5" fmla="*/ 211462 h 281533"/>
                <a:gd name="connsiteX6" fmla="*/ 159842 w 236847"/>
                <a:gd name="connsiteY6" fmla="*/ 182887 h 281533"/>
                <a:gd name="connsiteX7" fmla="*/ 232867 w 236847"/>
                <a:gd name="connsiteY7" fmla="*/ 1912 h 28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847" h="281533">
                  <a:moveTo>
                    <a:pt x="232867" y="1912"/>
                  </a:moveTo>
                  <a:cubicBezTo>
                    <a:pt x="242392" y="-12905"/>
                    <a:pt x="233925" y="62237"/>
                    <a:pt x="216992" y="93987"/>
                  </a:cubicBezTo>
                  <a:cubicBezTo>
                    <a:pt x="200059" y="125737"/>
                    <a:pt x="140792" y="177066"/>
                    <a:pt x="131267" y="192412"/>
                  </a:cubicBezTo>
                  <a:cubicBezTo>
                    <a:pt x="121742" y="207758"/>
                    <a:pt x="181538" y="171245"/>
                    <a:pt x="159842" y="186062"/>
                  </a:cubicBezTo>
                  <a:cubicBezTo>
                    <a:pt x="138146" y="200879"/>
                    <a:pt x="12204" y="277079"/>
                    <a:pt x="1092" y="281312"/>
                  </a:cubicBezTo>
                  <a:cubicBezTo>
                    <a:pt x="-10021" y="285545"/>
                    <a:pt x="66709" y="227866"/>
                    <a:pt x="93167" y="211462"/>
                  </a:cubicBezTo>
                  <a:cubicBezTo>
                    <a:pt x="119625" y="195058"/>
                    <a:pt x="137088" y="211991"/>
                    <a:pt x="159842" y="182887"/>
                  </a:cubicBezTo>
                  <a:cubicBezTo>
                    <a:pt x="182596" y="153783"/>
                    <a:pt x="223342" y="16729"/>
                    <a:pt x="232867" y="191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88AD8548-5D72-DB33-ACBC-1B65FD82EE50}"/>
                </a:ext>
              </a:extLst>
            </p:cNvPr>
            <p:cNvSpPr/>
            <p:nvPr/>
          </p:nvSpPr>
          <p:spPr>
            <a:xfrm>
              <a:off x="5691430" y="4705348"/>
              <a:ext cx="55403" cy="279426"/>
            </a:xfrm>
            <a:custGeom>
              <a:avLst/>
              <a:gdLst>
                <a:gd name="connsiteX0" fmla="*/ 55320 w 55403"/>
                <a:gd name="connsiteY0" fmla="*/ 2 h 279426"/>
                <a:gd name="connsiteX1" fmla="*/ 14045 w 55403"/>
                <a:gd name="connsiteY1" fmla="*/ 139702 h 279426"/>
                <a:gd name="connsiteX2" fmla="*/ 26745 w 55403"/>
                <a:gd name="connsiteY2" fmla="*/ 276227 h 279426"/>
                <a:gd name="connsiteX3" fmla="*/ 23570 w 55403"/>
                <a:gd name="connsiteY3" fmla="*/ 228602 h 279426"/>
                <a:gd name="connsiteX4" fmla="*/ 1345 w 55403"/>
                <a:gd name="connsiteY4" fmla="*/ 142877 h 279426"/>
                <a:gd name="connsiteX5" fmla="*/ 55320 w 55403"/>
                <a:gd name="connsiteY5" fmla="*/ 2 h 27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403" h="279426">
                  <a:moveTo>
                    <a:pt x="55320" y="2"/>
                  </a:moveTo>
                  <a:cubicBezTo>
                    <a:pt x="57437" y="-527"/>
                    <a:pt x="18807" y="93665"/>
                    <a:pt x="14045" y="139702"/>
                  </a:cubicBezTo>
                  <a:cubicBezTo>
                    <a:pt x="9282" y="185740"/>
                    <a:pt x="25158" y="261410"/>
                    <a:pt x="26745" y="276227"/>
                  </a:cubicBezTo>
                  <a:cubicBezTo>
                    <a:pt x="28332" y="291044"/>
                    <a:pt x="27803" y="250827"/>
                    <a:pt x="23570" y="228602"/>
                  </a:cubicBezTo>
                  <a:cubicBezTo>
                    <a:pt x="19337" y="206377"/>
                    <a:pt x="-6063" y="176744"/>
                    <a:pt x="1345" y="142877"/>
                  </a:cubicBezTo>
                  <a:cubicBezTo>
                    <a:pt x="8753" y="109010"/>
                    <a:pt x="53203" y="531"/>
                    <a:pt x="55320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2741428D-D1EB-C685-EBC5-AC2C2D33CBEC}"/>
                </a:ext>
              </a:extLst>
            </p:cNvPr>
            <p:cNvSpPr/>
            <p:nvPr/>
          </p:nvSpPr>
          <p:spPr>
            <a:xfrm>
              <a:off x="5453346" y="5372096"/>
              <a:ext cx="218962" cy="209696"/>
            </a:xfrm>
            <a:custGeom>
              <a:avLst/>
              <a:gdLst>
                <a:gd name="connsiteX0" fmla="*/ 191804 w 218962"/>
                <a:gd name="connsiteY0" fmla="*/ 4 h 209696"/>
                <a:gd name="connsiteX1" fmla="*/ 45754 w 218962"/>
                <a:gd name="connsiteY1" fmla="*/ 69854 h 209696"/>
                <a:gd name="connsiteX2" fmla="*/ 87029 w 218962"/>
                <a:gd name="connsiteY2" fmla="*/ 114304 h 209696"/>
                <a:gd name="connsiteX3" fmla="*/ 1304 w 218962"/>
                <a:gd name="connsiteY3" fmla="*/ 152404 h 209696"/>
                <a:gd name="connsiteX4" fmla="*/ 166404 w 218962"/>
                <a:gd name="connsiteY4" fmla="*/ 130179 h 209696"/>
                <a:gd name="connsiteX5" fmla="*/ 109254 w 218962"/>
                <a:gd name="connsiteY5" fmla="*/ 146054 h 209696"/>
                <a:gd name="connsiteX6" fmla="*/ 156879 w 218962"/>
                <a:gd name="connsiteY6" fmla="*/ 152404 h 209696"/>
                <a:gd name="connsiteX7" fmla="*/ 217204 w 218962"/>
                <a:gd name="connsiteY7" fmla="*/ 209554 h 209696"/>
                <a:gd name="connsiteX8" fmla="*/ 194979 w 218962"/>
                <a:gd name="connsiteY8" fmla="*/ 168279 h 209696"/>
                <a:gd name="connsiteX9" fmla="*/ 115604 w 218962"/>
                <a:gd name="connsiteY9" fmla="*/ 155579 h 209696"/>
                <a:gd name="connsiteX10" fmla="*/ 52104 w 218962"/>
                <a:gd name="connsiteY10" fmla="*/ 142879 h 209696"/>
                <a:gd name="connsiteX11" fmla="*/ 55279 w 218962"/>
                <a:gd name="connsiteY11" fmla="*/ 82554 h 209696"/>
                <a:gd name="connsiteX12" fmla="*/ 29879 w 218962"/>
                <a:gd name="connsiteY12" fmla="*/ 73029 h 209696"/>
                <a:gd name="connsiteX13" fmla="*/ 191804 w 218962"/>
                <a:gd name="connsiteY13" fmla="*/ 4 h 20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962" h="209696">
                  <a:moveTo>
                    <a:pt x="191804" y="4"/>
                  </a:moveTo>
                  <a:cubicBezTo>
                    <a:pt x="194450" y="-525"/>
                    <a:pt x="63216" y="50804"/>
                    <a:pt x="45754" y="69854"/>
                  </a:cubicBezTo>
                  <a:cubicBezTo>
                    <a:pt x="28292" y="88904"/>
                    <a:pt x="94437" y="100546"/>
                    <a:pt x="87029" y="114304"/>
                  </a:cubicBezTo>
                  <a:cubicBezTo>
                    <a:pt x="79621" y="128062"/>
                    <a:pt x="-11925" y="149758"/>
                    <a:pt x="1304" y="152404"/>
                  </a:cubicBezTo>
                  <a:cubicBezTo>
                    <a:pt x="14533" y="155050"/>
                    <a:pt x="148413" y="131237"/>
                    <a:pt x="166404" y="130179"/>
                  </a:cubicBezTo>
                  <a:cubicBezTo>
                    <a:pt x="184395" y="129121"/>
                    <a:pt x="110841" y="142350"/>
                    <a:pt x="109254" y="146054"/>
                  </a:cubicBezTo>
                  <a:cubicBezTo>
                    <a:pt x="107667" y="149758"/>
                    <a:pt x="138887" y="141821"/>
                    <a:pt x="156879" y="152404"/>
                  </a:cubicBezTo>
                  <a:cubicBezTo>
                    <a:pt x="174871" y="162987"/>
                    <a:pt x="210854" y="206908"/>
                    <a:pt x="217204" y="209554"/>
                  </a:cubicBezTo>
                  <a:cubicBezTo>
                    <a:pt x="223554" y="212200"/>
                    <a:pt x="211912" y="177275"/>
                    <a:pt x="194979" y="168279"/>
                  </a:cubicBezTo>
                  <a:cubicBezTo>
                    <a:pt x="178046" y="159283"/>
                    <a:pt x="139416" y="159812"/>
                    <a:pt x="115604" y="155579"/>
                  </a:cubicBezTo>
                  <a:cubicBezTo>
                    <a:pt x="91792" y="151346"/>
                    <a:pt x="62158" y="155050"/>
                    <a:pt x="52104" y="142879"/>
                  </a:cubicBezTo>
                  <a:cubicBezTo>
                    <a:pt x="42050" y="130708"/>
                    <a:pt x="58983" y="94196"/>
                    <a:pt x="55279" y="82554"/>
                  </a:cubicBezTo>
                  <a:cubicBezTo>
                    <a:pt x="51575" y="70912"/>
                    <a:pt x="5537" y="86258"/>
                    <a:pt x="29879" y="73029"/>
                  </a:cubicBezTo>
                  <a:cubicBezTo>
                    <a:pt x="54221" y="59800"/>
                    <a:pt x="189158" y="533"/>
                    <a:pt x="191804" y="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D652660F-9837-A893-61EF-442352C58254}"/>
                </a:ext>
              </a:extLst>
            </p:cNvPr>
            <p:cNvSpPr/>
            <p:nvPr/>
          </p:nvSpPr>
          <p:spPr>
            <a:xfrm>
              <a:off x="5921346" y="4994228"/>
              <a:ext cx="48441" cy="483310"/>
            </a:xfrm>
            <a:custGeom>
              <a:avLst/>
              <a:gdLst>
                <a:gd name="connsiteX0" fmla="*/ 22254 w 48441"/>
                <a:gd name="connsiteY0" fmla="*/ 47 h 483310"/>
                <a:gd name="connsiteX1" fmla="*/ 31779 w 48441"/>
                <a:gd name="connsiteY1" fmla="*/ 269922 h 483310"/>
                <a:gd name="connsiteX2" fmla="*/ 19079 w 48441"/>
                <a:gd name="connsiteY2" fmla="*/ 361997 h 483310"/>
                <a:gd name="connsiteX3" fmla="*/ 31779 w 48441"/>
                <a:gd name="connsiteY3" fmla="*/ 346122 h 483310"/>
                <a:gd name="connsiteX4" fmla="*/ 31779 w 48441"/>
                <a:gd name="connsiteY4" fmla="*/ 425497 h 483310"/>
                <a:gd name="connsiteX5" fmla="*/ 29 w 48441"/>
                <a:gd name="connsiteY5" fmla="*/ 482647 h 483310"/>
                <a:gd name="connsiteX6" fmla="*/ 38129 w 48441"/>
                <a:gd name="connsiteY6" fmla="*/ 387397 h 483310"/>
                <a:gd name="connsiteX7" fmla="*/ 47654 w 48441"/>
                <a:gd name="connsiteY7" fmla="*/ 292147 h 483310"/>
                <a:gd name="connsiteX8" fmla="*/ 22254 w 48441"/>
                <a:gd name="connsiteY8" fmla="*/ 47 h 48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41" h="483310">
                  <a:moveTo>
                    <a:pt x="22254" y="47"/>
                  </a:moveTo>
                  <a:cubicBezTo>
                    <a:pt x="19608" y="-3657"/>
                    <a:pt x="32308" y="209597"/>
                    <a:pt x="31779" y="269922"/>
                  </a:cubicBezTo>
                  <a:cubicBezTo>
                    <a:pt x="31250" y="330247"/>
                    <a:pt x="19079" y="349297"/>
                    <a:pt x="19079" y="361997"/>
                  </a:cubicBezTo>
                  <a:cubicBezTo>
                    <a:pt x="19079" y="374697"/>
                    <a:pt x="29662" y="335539"/>
                    <a:pt x="31779" y="346122"/>
                  </a:cubicBezTo>
                  <a:cubicBezTo>
                    <a:pt x="33896" y="356705"/>
                    <a:pt x="37071" y="402743"/>
                    <a:pt x="31779" y="425497"/>
                  </a:cubicBezTo>
                  <a:cubicBezTo>
                    <a:pt x="26487" y="448251"/>
                    <a:pt x="-1029" y="488997"/>
                    <a:pt x="29" y="482647"/>
                  </a:cubicBezTo>
                  <a:cubicBezTo>
                    <a:pt x="1087" y="476297"/>
                    <a:pt x="30192" y="419147"/>
                    <a:pt x="38129" y="387397"/>
                  </a:cubicBezTo>
                  <a:cubicBezTo>
                    <a:pt x="46066" y="355647"/>
                    <a:pt x="50300" y="352472"/>
                    <a:pt x="47654" y="292147"/>
                  </a:cubicBezTo>
                  <a:cubicBezTo>
                    <a:pt x="45008" y="231822"/>
                    <a:pt x="24900" y="3751"/>
                    <a:pt x="22254" y="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83CCE3A4-201C-4942-95C9-EC310B6FF7A6}"/>
                </a:ext>
              </a:extLst>
            </p:cNvPr>
            <p:cNvSpPr/>
            <p:nvPr/>
          </p:nvSpPr>
          <p:spPr>
            <a:xfrm>
              <a:off x="5832198" y="5034949"/>
              <a:ext cx="70127" cy="477588"/>
            </a:xfrm>
            <a:custGeom>
              <a:avLst/>
              <a:gdLst>
                <a:gd name="connsiteX0" fmla="*/ 70127 w 70127"/>
                <a:gd name="connsiteY0" fmla="*/ 601 h 477588"/>
                <a:gd name="connsiteX1" fmla="*/ 41552 w 70127"/>
                <a:gd name="connsiteY1" fmla="*/ 241901 h 477588"/>
                <a:gd name="connsiteX2" fmla="*/ 51077 w 70127"/>
                <a:gd name="connsiteY2" fmla="*/ 365726 h 477588"/>
                <a:gd name="connsiteX3" fmla="*/ 277 w 70127"/>
                <a:gd name="connsiteY3" fmla="*/ 476851 h 477588"/>
                <a:gd name="connsiteX4" fmla="*/ 32027 w 70127"/>
                <a:gd name="connsiteY4" fmla="*/ 410176 h 477588"/>
                <a:gd name="connsiteX5" fmla="*/ 60602 w 70127"/>
                <a:gd name="connsiteY5" fmla="*/ 333976 h 477588"/>
                <a:gd name="connsiteX6" fmla="*/ 44727 w 70127"/>
                <a:gd name="connsiteY6" fmla="*/ 232376 h 477588"/>
                <a:gd name="connsiteX7" fmla="*/ 41552 w 70127"/>
                <a:gd name="connsiteY7" fmla="*/ 175226 h 477588"/>
                <a:gd name="connsiteX8" fmla="*/ 70127 w 70127"/>
                <a:gd name="connsiteY8" fmla="*/ 601 h 47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27" h="477588">
                  <a:moveTo>
                    <a:pt x="70127" y="601"/>
                  </a:moveTo>
                  <a:cubicBezTo>
                    <a:pt x="70127" y="11713"/>
                    <a:pt x="44727" y="181047"/>
                    <a:pt x="41552" y="241901"/>
                  </a:cubicBezTo>
                  <a:cubicBezTo>
                    <a:pt x="38377" y="302755"/>
                    <a:pt x="57956" y="326568"/>
                    <a:pt x="51077" y="365726"/>
                  </a:cubicBezTo>
                  <a:cubicBezTo>
                    <a:pt x="44198" y="404884"/>
                    <a:pt x="3452" y="469443"/>
                    <a:pt x="277" y="476851"/>
                  </a:cubicBezTo>
                  <a:cubicBezTo>
                    <a:pt x="-2898" y="484259"/>
                    <a:pt x="21973" y="433988"/>
                    <a:pt x="32027" y="410176"/>
                  </a:cubicBezTo>
                  <a:cubicBezTo>
                    <a:pt x="42081" y="386364"/>
                    <a:pt x="58485" y="363609"/>
                    <a:pt x="60602" y="333976"/>
                  </a:cubicBezTo>
                  <a:cubicBezTo>
                    <a:pt x="62719" y="304343"/>
                    <a:pt x="47902" y="258834"/>
                    <a:pt x="44727" y="232376"/>
                  </a:cubicBezTo>
                  <a:cubicBezTo>
                    <a:pt x="41552" y="205918"/>
                    <a:pt x="33085" y="214914"/>
                    <a:pt x="41552" y="175226"/>
                  </a:cubicBezTo>
                  <a:cubicBezTo>
                    <a:pt x="50019" y="135539"/>
                    <a:pt x="70127" y="-10511"/>
                    <a:pt x="70127" y="6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70BA38BD-766C-B71A-D720-4EB7291AC625}"/>
                </a:ext>
              </a:extLst>
            </p:cNvPr>
            <p:cNvSpPr/>
            <p:nvPr/>
          </p:nvSpPr>
          <p:spPr>
            <a:xfrm>
              <a:off x="5658276" y="5038711"/>
              <a:ext cx="59943" cy="197691"/>
            </a:xfrm>
            <a:custGeom>
              <a:avLst/>
              <a:gdLst>
                <a:gd name="connsiteX0" fmla="*/ 59899 w 59943"/>
                <a:gd name="connsiteY0" fmla="*/ 14 h 197691"/>
                <a:gd name="connsiteX1" fmla="*/ 12274 w 59943"/>
                <a:gd name="connsiteY1" fmla="*/ 88914 h 197691"/>
                <a:gd name="connsiteX2" fmla="*/ 15449 w 59943"/>
                <a:gd name="connsiteY2" fmla="*/ 196864 h 197691"/>
                <a:gd name="connsiteX3" fmla="*/ 5924 w 59943"/>
                <a:gd name="connsiteY3" fmla="*/ 136539 h 197691"/>
                <a:gd name="connsiteX4" fmla="*/ 2749 w 59943"/>
                <a:gd name="connsiteY4" fmla="*/ 95264 h 197691"/>
                <a:gd name="connsiteX5" fmla="*/ 59899 w 59943"/>
                <a:gd name="connsiteY5" fmla="*/ 14 h 19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43" h="197691">
                  <a:moveTo>
                    <a:pt x="59899" y="14"/>
                  </a:moveTo>
                  <a:cubicBezTo>
                    <a:pt x="61487" y="-1044"/>
                    <a:pt x="19682" y="56106"/>
                    <a:pt x="12274" y="88914"/>
                  </a:cubicBezTo>
                  <a:cubicBezTo>
                    <a:pt x="4866" y="121722"/>
                    <a:pt x="16507" y="188927"/>
                    <a:pt x="15449" y="196864"/>
                  </a:cubicBezTo>
                  <a:cubicBezTo>
                    <a:pt x="14391" y="204801"/>
                    <a:pt x="8041" y="153472"/>
                    <a:pt x="5924" y="136539"/>
                  </a:cubicBezTo>
                  <a:cubicBezTo>
                    <a:pt x="3807" y="119606"/>
                    <a:pt x="-4130" y="114314"/>
                    <a:pt x="2749" y="95264"/>
                  </a:cubicBezTo>
                  <a:cubicBezTo>
                    <a:pt x="9628" y="76214"/>
                    <a:pt x="58311" y="1072"/>
                    <a:pt x="59899" y="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>
              <a:extLst>
                <a:ext uri="{FF2B5EF4-FFF2-40B4-BE49-F238E27FC236}">
                  <a16:creationId xmlns:a16="http://schemas.microsoft.com/office/drawing/2014/main" id="{494D332D-EF8E-EAFE-7C2F-BA0F52E67A65}"/>
                </a:ext>
              </a:extLst>
            </p:cNvPr>
            <p:cNvSpPr/>
            <p:nvPr/>
          </p:nvSpPr>
          <p:spPr>
            <a:xfrm>
              <a:off x="6161395" y="5283495"/>
              <a:ext cx="172744" cy="139612"/>
            </a:xfrm>
            <a:custGeom>
              <a:avLst/>
              <a:gdLst>
                <a:gd name="connsiteX0" fmla="*/ 1280 w 172744"/>
                <a:gd name="connsiteY0" fmla="*/ 2880 h 139612"/>
                <a:gd name="connsiteX1" fmla="*/ 61605 w 172744"/>
                <a:gd name="connsiteY1" fmla="*/ 53680 h 139612"/>
                <a:gd name="connsiteX2" fmla="*/ 112405 w 172744"/>
                <a:gd name="connsiteY2" fmla="*/ 139405 h 139612"/>
                <a:gd name="connsiteX3" fmla="*/ 106055 w 172744"/>
                <a:gd name="connsiteY3" fmla="*/ 79080 h 139612"/>
                <a:gd name="connsiteX4" fmla="*/ 172730 w 172744"/>
                <a:gd name="connsiteY4" fmla="*/ 123530 h 139612"/>
                <a:gd name="connsiteX5" fmla="*/ 99705 w 172744"/>
                <a:gd name="connsiteY5" fmla="*/ 40980 h 139612"/>
                <a:gd name="connsiteX6" fmla="*/ 121930 w 172744"/>
                <a:gd name="connsiteY6" fmla="*/ 139405 h 139612"/>
                <a:gd name="connsiteX7" fmla="*/ 1280 w 172744"/>
                <a:gd name="connsiteY7" fmla="*/ 2880 h 13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744" h="139612">
                  <a:moveTo>
                    <a:pt x="1280" y="2880"/>
                  </a:moveTo>
                  <a:cubicBezTo>
                    <a:pt x="-8774" y="-11407"/>
                    <a:pt x="43084" y="30926"/>
                    <a:pt x="61605" y="53680"/>
                  </a:cubicBezTo>
                  <a:cubicBezTo>
                    <a:pt x="80126" y="76434"/>
                    <a:pt x="104997" y="135172"/>
                    <a:pt x="112405" y="139405"/>
                  </a:cubicBezTo>
                  <a:cubicBezTo>
                    <a:pt x="119813" y="143638"/>
                    <a:pt x="96001" y="81726"/>
                    <a:pt x="106055" y="79080"/>
                  </a:cubicBezTo>
                  <a:cubicBezTo>
                    <a:pt x="116109" y="76434"/>
                    <a:pt x="173788" y="129880"/>
                    <a:pt x="172730" y="123530"/>
                  </a:cubicBezTo>
                  <a:cubicBezTo>
                    <a:pt x="171672" y="117180"/>
                    <a:pt x="108172" y="38334"/>
                    <a:pt x="99705" y="40980"/>
                  </a:cubicBezTo>
                  <a:cubicBezTo>
                    <a:pt x="91238" y="43626"/>
                    <a:pt x="131984" y="140992"/>
                    <a:pt x="121930" y="139405"/>
                  </a:cubicBezTo>
                  <a:cubicBezTo>
                    <a:pt x="111876" y="137818"/>
                    <a:pt x="11334" y="17167"/>
                    <a:pt x="1280" y="28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86B5C073-5DCB-400D-CA1F-35DBA94B2DB0}"/>
                </a:ext>
              </a:extLst>
            </p:cNvPr>
            <p:cNvSpPr/>
            <p:nvPr/>
          </p:nvSpPr>
          <p:spPr>
            <a:xfrm>
              <a:off x="5747098" y="5276718"/>
              <a:ext cx="59981" cy="356576"/>
            </a:xfrm>
            <a:custGeom>
              <a:avLst/>
              <a:gdLst>
                <a:gd name="connsiteX0" fmla="*/ 59977 w 59981"/>
                <a:gd name="connsiteY0" fmla="*/ 132 h 356576"/>
                <a:gd name="connsiteX1" fmla="*/ 6002 w 59981"/>
                <a:gd name="connsiteY1" fmla="*/ 158882 h 356576"/>
                <a:gd name="connsiteX2" fmla="*/ 6002 w 59981"/>
                <a:gd name="connsiteY2" fmla="*/ 273182 h 356576"/>
                <a:gd name="connsiteX3" fmla="*/ 9177 w 59981"/>
                <a:gd name="connsiteY3" fmla="*/ 219207 h 356576"/>
                <a:gd name="connsiteX4" fmla="*/ 2827 w 59981"/>
                <a:gd name="connsiteY4" fmla="*/ 355732 h 356576"/>
                <a:gd name="connsiteX5" fmla="*/ 9177 w 59981"/>
                <a:gd name="connsiteY5" fmla="*/ 270007 h 356576"/>
                <a:gd name="connsiteX6" fmla="*/ 2827 w 59981"/>
                <a:gd name="connsiteY6" fmla="*/ 133482 h 356576"/>
                <a:gd name="connsiteX7" fmla="*/ 59977 w 59981"/>
                <a:gd name="connsiteY7" fmla="*/ 132 h 35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81" h="356576">
                  <a:moveTo>
                    <a:pt x="59977" y="132"/>
                  </a:moveTo>
                  <a:cubicBezTo>
                    <a:pt x="60506" y="4365"/>
                    <a:pt x="14998" y="113374"/>
                    <a:pt x="6002" y="158882"/>
                  </a:cubicBezTo>
                  <a:cubicBezTo>
                    <a:pt x="-2994" y="204390"/>
                    <a:pt x="5473" y="263128"/>
                    <a:pt x="6002" y="273182"/>
                  </a:cubicBezTo>
                  <a:cubicBezTo>
                    <a:pt x="6531" y="283236"/>
                    <a:pt x="9706" y="205449"/>
                    <a:pt x="9177" y="219207"/>
                  </a:cubicBezTo>
                  <a:cubicBezTo>
                    <a:pt x="8648" y="232965"/>
                    <a:pt x="2827" y="347265"/>
                    <a:pt x="2827" y="355732"/>
                  </a:cubicBezTo>
                  <a:cubicBezTo>
                    <a:pt x="2827" y="364199"/>
                    <a:pt x="9177" y="307049"/>
                    <a:pt x="9177" y="270007"/>
                  </a:cubicBezTo>
                  <a:cubicBezTo>
                    <a:pt x="9177" y="232965"/>
                    <a:pt x="-6169" y="172640"/>
                    <a:pt x="2827" y="133482"/>
                  </a:cubicBezTo>
                  <a:cubicBezTo>
                    <a:pt x="11823" y="94324"/>
                    <a:pt x="59448" y="-4101"/>
                    <a:pt x="59977" y="1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>
              <a:extLst>
                <a:ext uri="{FF2B5EF4-FFF2-40B4-BE49-F238E27FC236}">
                  <a16:creationId xmlns:a16="http://schemas.microsoft.com/office/drawing/2014/main" id="{9A148F9C-1E85-929B-7304-6C08AE00B2B6}"/>
                </a:ext>
              </a:extLst>
            </p:cNvPr>
            <p:cNvSpPr/>
            <p:nvPr/>
          </p:nvSpPr>
          <p:spPr>
            <a:xfrm>
              <a:off x="5918136" y="4409539"/>
              <a:ext cx="60548" cy="581535"/>
            </a:xfrm>
            <a:custGeom>
              <a:avLst/>
              <a:gdLst>
                <a:gd name="connsiteX0" fmla="*/ 64 w 60548"/>
                <a:gd name="connsiteY0" fmla="*/ 536 h 581535"/>
                <a:gd name="connsiteX1" fmla="*/ 31814 w 60548"/>
                <a:gd name="connsiteY1" fmla="*/ 298986 h 581535"/>
                <a:gd name="connsiteX2" fmla="*/ 31814 w 60548"/>
                <a:gd name="connsiteY2" fmla="*/ 572036 h 581535"/>
                <a:gd name="connsiteX3" fmla="*/ 31814 w 60548"/>
                <a:gd name="connsiteY3" fmla="*/ 495836 h 581535"/>
                <a:gd name="connsiteX4" fmla="*/ 60389 w 60548"/>
                <a:gd name="connsiteY4" fmla="*/ 270411 h 581535"/>
                <a:gd name="connsiteX5" fmla="*/ 41339 w 60548"/>
                <a:gd name="connsiteY5" fmla="*/ 375186 h 581535"/>
                <a:gd name="connsiteX6" fmla="*/ 64 w 60548"/>
                <a:gd name="connsiteY6" fmla="*/ 536 h 5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48" h="581535">
                  <a:moveTo>
                    <a:pt x="64" y="536"/>
                  </a:moveTo>
                  <a:cubicBezTo>
                    <a:pt x="-1523" y="-12164"/>
                    <a:pt x="26522" y="203736"/>
                    <a:pt x="31814" y="298986"/>
                  </a:cubicBezTo>
                  <a:cubicBezTo>
                    <a:pt x="37106" y="394236"/>
                    <a:pt x="31814" y="572036"/>
                    <a:pt x="31814" y="572036"/>
                  </a:cubicBezTo>
                  <a:cubicBezTo>
                    <a:pt x="31814" y="604844"/>
                    <a:pt x="27052" y="546107"/>
                    <a:pt x="31814" y="495836"/>
                  </a:cubicBezTo>
                  <a:cubicBezTo>
                    <a:pt x="36576" y="445565"/>
                    <a:pt x="58802" y="290519"/>
                    <a:pt x="60389" y="270411"/>
                  </a:cubicBezTo>
                  <a:cubicBezTo>
                    <a:pt x="61977" y="250303"/>
                    <a:pt x="51393" y="418049"/>
                    <a:pt x="41339" y="375186"/>
                  </a:cubicBezTo>
                  <a:cubicBezTo>
                    <a:pt x="31285" y="332324"/>
                    <a:pt x="1651" y="13236"/>
                    <a:pt x="64" y="53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ED14FDEF-C15A-24B2-A165-2B493FA2912C}"/>
                </a:ext>
              </a:extLst>
            </p:cNvPr>
            <p:cNvSpPr/>
            <p:nvPr/>
          </p:nvSpPr>
          <p:spPr>
            <a:xfrm>
              <a:off x="5829220" y="5443937"/>
              <a:ext cx="238677" cy="194865"/>
            </a:xfrm>
            <a:custGeom>
              <a:avLst/>
              <a:gdLst>
                <a:gd name="connsiteX0" fmla="*/ 80 w 238677"/>
                <a:gd name="connsiteY0" fmla="*/ 194863 h 194865"/>
                <a:gd name="connsiteX1" fmla="*/ 162005 w 238677"/>
                <a:gd name="connsiteY1" fmla="*/ 90088 h 194865"/>
                <a:gd name="connsiteX2" fmla="*/ 238205 w 238677"/>
                <a:gd name="connsiteY2" fmla="*/ 1188 h 194865"/>
                <a:gd name="connsiteX3" fmla="*/ 193755 w 238677"/>
                <a:gd name="connsiteY3" fmla="*/ 42463 h 194865"/>
                <a:gd name="connsiteX4" fmla="*/ 184230 w 238677"/>
                <a:gd name="connsiteY4" fmla="*/ 93263 h 194865"/>
                <a:gd name="connsiteX5" fmla="*/ 80 w 238677"/>
                <a:gd name="connsiteY5" fmla="*/ 194863 h 19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77" h="194865">
                  <a:moveTo>
                    <a:pt x="80" y="194863"/>
                  </a:moveTo>
                  <a:cubicBezTo>
                    <a:pt x="-3624" y="194334"/>
                    <a:pt x="122318" y="122367"/>
                    <a:pt x="162005" y="90088"/>
                  </a:cubicBezTo>
                  <a:cubicBezTo>
                    <a:pt x="201692" y="57809"/>
                    <a:pt x="232913" y="9125"/>
                    <a:pt x="238205" y="1188"/>
                  </a:cubicBezTo>
                  <a:cubicBezTo>
                    <a:pt x="243497" y="-6749"/>
                    <a:pt x="202751" y="27117"/>
                    <a:pt x="193755" y="42463"/>
                  </a:cubicBezTo>
                  <a:cubicBezTo>
                    <a:pt x="184759" y="57809"/>
                    <a:pt x="215451" y="70509"/>
                    <a:pt x="184230" y="93263"/>
                  </a:cubicBezTo>
                  <a:cubicBezTo>
                    <a:pt x="153009" y="116017"/>
                    <a:pt x="3784" y="195392"/>
                    <a:pt x="80" y="19486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40303211-E2AC-F463-4CEE-AD0A4B648ED7}"/>
                </a:ext>
              </a:extLst>
            </p:cNvPr>
            <p:cNvSpPr/>
            <p:nvPr/>
          </p:nvSpPr>
          <p:spPr>
            <a:xfrm>
              <a:off x="5638481" y="5304753"/>
              <a:ext cx="58545" cy="325700"/>
            </a:xfrm>
            <a:custGeom>
              <a:avLst/>
              <a:gdLst>
                <a:gd name="connsiteX0" fmla="*/ 47944 w 58545"/>
                <a:gd name="connsiteY0" fmla="*/ 672 h 325700"/>
                <a:gd name="connsiteX1" fmla="*/ 16194 w 58545"/>
                <a:gd name="connsiteY1" fmla="*/ 108622 h 325700"/>
                <a:gd name="connsiteX2" fmla="*/ 28894 w 58545"/>
                <a:gd name="connsiteY2" fmla="*/ 200697 h 325700"/>
                <a:gd name="connsiteX3" fmla="*/ 319 w 58545"/>
                <a:gd name="connsiteY3" fmla="*/ 162597 h 325700"/>
                <a:gd name="connsiteX4" fmla="*/ 51119 w 58545"/>
                <a:gd name="connsiteY4" fmla="*/ 302297 h 325700"/>
                <a:gd name="connsiteX5" fmla="*/ 54294 w 58545"/>
                <a:gd name="connsiteY5" fmla="*/ 311822 h 325700"/>
                <a:gd name="connsiteX6" fmla="*/ 13019 w 58545"/>
                <a:gd name="connsiteY6" fmla="*/ 162597 h 325700"/>
                <a:gd name="connsiteX7" fmla="*/ 47944 w 58545"/>
                <a:gd name="connsiteY7" fmla="*/ 672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545" h="325700">
                  <a:moveTo>
                    <a:pt x="47944" y="672"/>
                  </a:moveTo>
                  <a:cubicBezTo>
                    <a:pt x="48473" y="-8324"/>
                    <a:pt x="19369" y="75285"/>
                    <a:pt x="16194" y="108622"/>
                  </a:cubicBezTo>
                  <a:cubicBezTo>
                    <a:pt x="13019" y="141959"/>
                    <a:pt x="31540" y="191701"/>
                    <a:pt x="28894" y="200697"/>
                  </a:cubicBezTo>
                  <a:cubicBezTo>
                    <a:pt x="26248" y="209693"/>
                    <a:pt x="-3385" y="145664"/>
                    <a:pt x="319" y="162597"/>
                  </a:cubicBezTo>
                  <a:cubicBezTo>
                    <a:pt x="4023" y="179530"/>
                    <a:pt x="51119" y="302297"/>
                    <a:pt x="51119" y="302297"/>
                  </a:cubicBezTo>
                  <a:cubicBezTo>
                    <a:pt x="60115" y="327168"/>
                    <a:pt x="60644" y="335105"/>
                    <a:pt x="54294" y="311822"/>
                  </a:cubicBezTo>
                  <a:cubicBezTo>
                    <a:pt x="47944" y="288539"/>
                    <a:pt x="14077" y="212868"/>
                    <a:pt x="13019" y="162597"/>
                  </a:cubicBezTo>
                  <a:cubicBezTo>
                    <a:pt x="11961" y="112326"/>
                    <a:pt x="47415" y="9668"/>
                    <a:pt x="47944" y="6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40429F3D-1885-43BE-188C-E3956245CE07}"/>
                </a:ext>
              </a:extLst>
            </p:cNvPr>
            <p:cNvSpPr/>
            <p:nvPr/>
          </p:nvSpPr>
          <p:spPr>
            <a:xfrm>
              <a:off x="5670061" y="4422575"/>
              <a:ext cx="105951" cy="454225"/>
            </a:xfrm>
            <a:custGeom>
              <a:avLst/>
              <a:gdLst>
                <a:gd name="connsiteX0" fmla="*/ 70339 w 105951"/>
                <a:gd name="connsiteY0" fmla="*/ 200 h 454225"/>
                <a:gd name="connsiteX1" fmla="*/ 105264 w 105951"/>
                <a:gd name="connsiteY1" fmla="*/ 190700 h 454225"/>
                <a:gd name="connsiteX2" fmla="*/ 32239 w 105951"/>
                <a:gd name="connsiteY2" fmla="*/ 301825 h 454225"/>
                <a:gd name="connsiteX3" fmla="*/ 489 w 105951"/>
                <a:gd name="connsiteY3" fmla="*/ 454225 h 454225"/>
                <a:gd name="connsiteX4" fmla="*/ 54464 w 105951"/>
                <a:gd name="connsiteY4" fmla="*/ 301825 h 454225"/>
                <a:gd name="connsiteX5" fmla="*/ 98914 w 105951"/>
                <a:gd name="connsiteY5" fmla="*/ 146250 h 454225"/>
                <a:gd name="connsiteX6" fmla="*/ 95739 w 105951"/>
                <a:gd name="connsiteY6" fmla="*/ 228800 h 454225"/>
                <a:gd name="connsiteX7" fmla="*/ 70339 w 105951"/>
                <a:gd name="connsiteY7" fmla="*/ 200 h 45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51" h="454225">
                  <a:moveTo>
                    <a:pt x="70339" y="200"/>
                  </a:moveTo>
                  <a:cubicBezTo>
                    <a:pt x="71927" y="-6150"/>
                    <a:pt x="111614" y="140429"/>
                    <a:pt x="105264" y="190700"/>
                  </a:cubicBezTo>
                  <a:cubicBezTo>
                    <a:pt x="98914" y="240971"/>
                    <a:pt x="49701" y="257904"/>
                    <a:pt x="32239" y="301825"/>
                  </a:cubicBezTo>
                  <a:cubicBezTo>
                    <a:pt x="14777" y="345746"/>
                    <a:pt x="-3215" y="454225"/>
                    <a:pt x="489" y="454225"/>
                  </a:cubicBezTo>
                  <a:cubicBezTo>
                    <a:pt x="4193" y="454225"/>
                    <a:pt x="38060" y="353154"/>
                    <a:pt x="54464" y="301825"/>
                  </a:cubicBezTo>
                  <a:cubicBezTo>
                    <a:pt x="70868" y="250496"/>
                    <a:pt x="92035" y="158421"/>
                    <a:pt x="98914" y="146250"/>
                  </a:cubicBezTo>
                  <a:cubicBezTo>
                    <a:pt x="105793" y="134079"/>
                    <a:pt x="96797" y="250496"/>
                    <a:pt x="95739" y="228800"/>
                  </a:cubicBezTo>
                  <a:cubicBezTo>
                    <a:pt x="94681" y="207104"/>
                    <a:pt x="68751" y="6550"/>
                    <a:pt x="70339" y="2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>
              <a:extLst>
                <a:ext uri="{FF2B5EF4-FFF2-40B4-BE49-F238E27FC236}">
                  <a16:creationId xmlns:a16="http://schemas.microsoft.com/office/drawing/2014/main" id="{67EC195D-0094-52E5-E1A9-7E8C53F82CED}"/>
                </a:ext>
              </a:extLst>
            </p:cNvPr>
            <p:cNvSpPr/>
            <p:nvPr/>
          </p:nvSpPr>
          <p:spPr>
            <a:xfrm>
              <a:off x="5603336" y="5000495"/>
              <a:ext cx="95834" cy="207849"/>
            </a:xfrm>
            <a:custGeom>
              <a:avLst/>
              <a:gdLst>
                <a:gd name="connsiteX0" fmla="*/ 95789 w 95834"/>
                <a:gd name="connsiteY0" fmla="*/ 130 h 207849"/>
                <a:gd name="connsiteX1" fmla="*/ 16414 w 95834"/>
                <a:gd name="connsiteY1" fmla="*/ 69980 h 207849"/>
                <a:gd name="connsiteX2" fmla="*/ 41814 w 95834"/>
                <a:gd name="connsiteY2" fmla="*/ 206505 h 207849"/>
                <a:gd name="connsiteX3" fmla="*/ 29114 w 95834"/>
                <a:gd name="connsiteY3" fmla="*/ 136655 h 207849"/>
                <a:gd name="connsiteX4" fmla="*/ 3714 w 95834"/>
                <a:gd name="connsiteY4" fmla="*/ 85855 h 207849"/>
                <a:gd name="connsiteX5" fmla="*/ 95789 w 95834"/>
                <a:gd name="connsiteY5" fmla="*/ 130 h 20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834" h="207849">
                  <a:moveTo>
                    <a:pt x="95789" y="130"/>
                  </a:moveTo>
                  <a:cubicBezTo>
                    <a:pt x="97906" y="-2516"/>
                    <a:pt x="25410" y="35584"/>
                    <a:pt x="16414" y="69980"/>
                  </a:cubicBezTo>
                  <a:cubicBezTo>
                    <a:pt x="7418" y="104376"/>
                    <a:pt x="39697" y="195393"/>
                    <a:pt x="41814" y="206505"/>
                  </a:cubicBezTo>
                  <a:cubicBezTo>
                    <a:pt x="43931" y="217617"/>
                    <a:pt x="35464" y="156763"/>
                    <a:pt x="29114" y="136655"/>
                  </a:cubicBezTo>
                  <a:cubicBezTo>
                    <a:pt x="22764" y="116547"/>
                    <a:pt x="-11103" y="106492"/>
                    <a:pt x="3714" y="85855"/>
                  </a:cubicBezTo>
                  <a:cubicBezTo>
                    <a:pt x="18531" y="65218"/>
                    <a:pt x="93672" y="2776"/>
                    <a:pt x="95789" y="13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C7915407-4A9F-DB97-652C-E566219B5193}"/>
                </a:ext>
              </a:extLst>
            </p:cNvPr>
            <p:cNvSpPr/>
            <p:nvPr/>
          </p:nvSpPr>
          <p:spPr>
            <a:xfrm>
              <a:off x="5444880" y="5325118"/>
              <a:ext cx="237433" cy="123284"/>
            </a:xfrm>
            <a:custGeom>
              <a:avLst/>
              <a:gdLst>
                <a:gd name="connsiteX0" fmla="*/ 245 w 237433"/>
                <a:gd name="connsiteY0" fmla="*/ 123182 h 123284"/>
                <a:gd name="connsiteX1" fmla="*/ 85970 w 237433"/>
                <a:gd name="connsiteY1" fmla="*/ 56507 h 123284"/>
                <a:gd name="connsiteX2" fmla="*/ 232020 w 237433"/>
                <a:gd name="connsiteY2" fmla="*/ 2532 h 123284"/>
                <a:gd name="connsiteX3" fmla="*/ 197095 w 237433"/>
                <a:gd name="connsiteY3" fmla="*/ 12057 h 123284"/>
                <a:gd name="connsiteX4" fmla="*/ 111370 w 237433"/>
                <a:gd name="connsiteY4" fmla="*/ 40632 h 123284"/>
                <a:gd name="connsiteX5" fmla="*/ 245 w 237433"/>
                <a:gd name="connsiteY5" fmla="*/ 123182 h 1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433" h="123284">
                  <a:moveTo>
                    <a:pt x="245" y="123182"/>
                  </a:moveTo>
                  <a:cubicBezTo>
                    <a:pt x="-3988" y="125828"/>
                    <a:pt x="47341" y="76615"/>
                    <a:pt x="85970" y="56507"/>
                  </a:cubicBezTo>
                  <a:cubicBezTo>
                    <a:pt x="124599" y="36399"/>
                    <a:pt x="213499" y="9940"/>
                    <a:pt x="232020" y="2532"/>
                  </a:cubicBezTo>
                  <a:cubicBezTo>
                    <a:pt x="250541" y="-4876"/>
                    <a:pt x="217203" y="5707"/>
                    <a:pt x="197095" y="12057"/>
                  </a:cubicBezTo>
                  <a:cubicBezTo>
                    <a:pt x="176987" y="18407"/>
                    <a:pt x="137828" y="23169"/>
                    <a:pt x="111370" y="40632"/>
                  </a:cubicBezTo>
                  <a:cubicBezTo>
                    <a:pt x="84912" y="58095"/>
                    <a:pt x="4478" y="120536"/>
                    <a:pt x="245" y="1231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E5773C01-DD65-685F-C872-8A838990B166}"/>
                </a:ext>
              </a:extLst>
            </p:cNvPr>
            <p:cNvSpPr/>
            <p:nvPr/>
          </p:nvSpPr>
          <p:spPr>
            <a:xfrm>
              <a:off x="5482808" y="5226044"/>
              <a:ext cx="184700" cy="140328"/>
            </a:xfrm>
            <a:custGeom>
              <a:avLst/>
              <a:gdLst>
                <a:gd name="connsiteX0" fmla="*/ 184567 w 184700"/>
                <a:gd name="connsiteY0" fmla="*/ 6 h 140328"/>
                <a:gd name="connsiteX1" fmla="*/ 82967 w 184700"/>
                <a:gd name="connsiteY1" fmla="*/ 57156 h 140328"/>
                <a:gd name="connsiteX2" fmla="*/ 417 w 184700"/>
                <a:gd name="connsiteY2" fmla="*/ 139706 h 140328"/>
                <a:gd name="connsiteX3" fmla="*/ 51217 w 184700"/>
                <a:gd name="connsiteY3" fmla="*/ 92081 h 140328"/>
                <a:gd name="connsiteX4" fmla="*/ 57567 w 184700"/>
                <a:gd name="connsiteY4" fmla="*/ 38106 h 140328"/>
                <a:gd name="connsiteX5" fmla="*/ 60742 w 184700"/>
                <a:gd name="connsiteY5" fmla="*/ 60331 h 140328"/>
                <a:gd name="connsiteX6" fmla="*/ 184567 w 184700"/>
                <a:gd name="connsiteY6" fmla="*/ 6 h 14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00" h="140328">
                  <a:moveTo>
                    <a:pt x="184567" y="6"/>
                  </a:moveTo>
                  <a:cubicBezTo>
                    <a:pt x="188271" y="-523"/>
                    <a:pt x="113659" y="33873"/>
                    <a:pt x="82967" y="57156"/>
                  </a:cubicBezTo>
                  <a:cubicBezTo>
                    <a:pt x="52275" y="80439"/>
                    <a:pt x="5709" y="133885"/>
                    <a:pt x="417" y="139706"/>
                  </a:cubicBezTo>
                  <a:cubicBezTo>
                    <a:pt x="-4875" y="145527"/>
                    <a:pt x="41692" y="109014"/>
                    <a:pt x="51217" y="92081"/>
                  </a:cubicBezTo>
                  <a:cubicBezTo>
                    <a:pt x="60742" y="75148"/>
                    <a:pt x="55980" y="43398"/>
                    <a:pt x="57567" y="38106"/>
                  </a:cubicBezTo>
                  <a:cubicBezTo>
                    <a:pt x="59154" y="32814"/>
                    <a:pt x="39046" y="66152"/>
                    <a:pt x="60742" y="60331"/>
                  </a:cubicBezTo>
                  <a:cubicBezTo>
                    <a:pt x="82438" y="54510"/>
                    <a:pt x="180863" y="535"/>
                    <a:pt x="184567" y="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>
              <a:extLst>
                <a:ext uri="{FF2B5EF4-FFF2-40B4-BE49-F238E27FC236}">
                  <a16:creationId xmlns:a16="http://schemas.microsoft.com/office/drawing/2014/main" id="{223A058A-F6CC-3B84-B06A-23460B037BE6}"/>
                </a:ext>
              </a:extLst>
            </p:cNvPr>
            <p:cNvSpPr/>
            <p:nvPr/>
          </p:nvSpPr>
          <p:spPr>
            <a:xfrm>
              <a:off x="6038816" y="4899025"/>
              <a:ext cx="71697" cy="492493"/>
            </a:xfrm>
            <a:custGeom>
              <a:avLst/>
              <a:gdLst>
                <a:gd name="connsiteX0" fmla="*/ 34 w 71697"/>
                <a:gd name="connsiteY0" fmla="*/ 219075 h 492493"/>
                <a:gd name="connsiteX1" fmla="*/ 57184 w 71697"/>
                <a:gd name="connsiteY1" fmla="*/ 365125 h 492493"/>
                <a:gd name="connsiteX2" fmla="*/ 28609 w 71697"/>
                <a:gd name="connsiteY2" fmla="*/ 492125 h 492493"/>
                <a:gd name="connsiteX3" fmla="*/ 66709 w 71697"/>
                <a:gd name="connsiteY3" fmla="*/ 400050 h 492493"/>
                <a:gd name="connsiteX4" fmla="*/ 69884 w 71697"/>
                <a:gd name="connsiteY4" fmla="*/ 292100 h 492493"/>
                <a:gd name="connsiteX5" fmla="*/ 54009 w 71697"/>
                <a:gd name="connsiteY5" fmla="*/ 219075 h 492493"/>
                <a:gd name="connsiteX6" fmla="*/ 34959 w 71697"/>
                <a:gd name="connsiteY6" fmla="*/ 0 h 492493"/>
                <a:gd name="connsiteX7" fmla="*/ 66709 w 71697"/>
                <a:gd name="connsiteY7" fmla="*/ 365125 h 492493"/>
                <a:gd name="connsiteX8" fmla="*/ 34 w 71697"/>
                <a:gd name="connsiteY8" fmla="*/ 219075 h 49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97" h="492493">
                  <a:moveTo>
                    <a:pt x="34" y="219075"/>
                  </a:moveTo>
                  <a:cubicBezTo>
                    <a:pt x="-1553" y="219075"/>
                    <a:pt x="52422" y="319617"/>
                    <a:pt x="57184" y="365125"/>
                  </a:cubicBezTo>
                  <a:cubicBezTo>
                    <a:pt x="61946" y="410633"/>
                    <a:pt x="27022" y="486304"/>
                    <a:pt x="28609" y="492125"/>
                  </a:cubicBezTo>
                  <a:cubicBezTo>
                    <a:pt x="30197" y="497946"/>
                    <a:pt x="59830" y="433388"/>
                    <a:pt x="66709" y="400050"/>
                  </a:cubicBezTo>
                  <a:cubicBezTo>
                    <a:pt x="73588" y="366712"/>
                    <a:pt x="72001" y="322262"/>
                    <a:pt x="69884" y="292100"/>
                  </a:cubicBezTo>
                  <a:cubicBezTo>
                    <a:pt x="67767" y="261938"/>
                    <a:pt x="59830" y="267758"/>
                    <a:pt x="54009" y="219075"/>
                  </a:cubicBezTo>
                  <a:cubicBezTo>
                    <a:pt x="48188" y="170392"/>
                    <a:pt x="34959" y="0"/>
                    <a:pt x="34959" y="0"/>
                  </a:cubicBezTo>
                  <a:cubicBezTo>
                    <a:pt x="37076" y="24342"/>
                    <a:pt x="70413" y="324908"/>
                    <a:pt x="66709" y="365125"/>
                  </a:cubicBezTo>
                  <a:cubicBezTo>
                    <a:pt x="63005" y="405342"/>
                    <a:pt x="1621" y="219075"/>
                    <a:pt x="34" y="2190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>
              <a:extLst>
                <a:ext uri="{FF2B5EF4-FFF2-40B4-BE49-F238E27FC236}">
                  <a16:creationId xmlns:a16="http://schemas.microsoft.com/office/drawing/2014/main" id="{062BAD25-C90C-14F9-A275-CF2DA2DC1746}"/>
                </a:ext>
              </a:extLst>
            </p:cNvPr>
            <p:cNvSpPr/>
            <p:nvPr/>
          </p:nvSpPr>
          <p:spPr>
            <a:xfrm>
              <a:off x="4777809" y="3819506"/>
              <a:ext cx="423754" cy="70479"/>
            </a:xfrm>
            <a:custGeom>
              <a:avLst/>
              <a:gdLst>
                <a:gd name="connsiteX0" fmla="*/ 566 w 423754"/>
                <a:gd name="connsiteY0" fmla="*/ 15894 h 70479"/>
                <a:gd name="connsiteX1" fmla="*/ 146616 w 423754"/>
                <a:gd name="connsiteY1" fmla="*/ 15894 h 70479"/>
                <a:gd name="connsiteX2" fmla="*/ 254566 w 423754"/>
                <a:gd name="connsiteY2" fmla="*/ 44469 h 70479"/>
                <a:gd name="connsiteX3" fmla="*/ 159316 w 423754"/>
                <a:gd name="connsiteY3" fmla="*/ 19 h 70479"/>
                <a:gd name="connsiteX4" fmla="*/ 362516 w 423754"/>
                <a:gd name="connsiteY4" fmla="*/ 50819 h 70479"/>
                <a:gd name="connsiteX5" fmla="*/ 422841 w 423754"/>
                <a:gd name="connsiteY5" fmla="*/ 63519 h 70479"/>
                <a:gd name="connsiteX6" fmla="*/ 327591 w 423754"/>
                <a:gd name="connsiteY6" fmla="*/ 69869 h 70479"/>
                <a:gd name="connsiteX7" fmla="*/ 235516 w 423754"/>
                <a:gd name="connsiteY7" fmla="*/ 69869 h 70479"/>
                <a:gd name="connsiteX8" fmla="*/ 327591 w 423754"/>
                <a:gd name="connsiteY8" fmla="*/ 66694 h 70479"/>
                <a:gd name="connsiteX9" fmla="*/ 264091 w 423754"/>
                <a:gd name="connsiteY9" fmla="*/ 50819 h 70479"/>
                <a:gd name="connsiteX10" fmla="*/ 203766 w 423754"/>
                <a:gd name="connsiteY10" fmla="*/ 28594 h 70479"/>
                <a:gd name="connsiteX11" fmla="*/ 566 w 423754"/>
                <a:gd name="connsiteY11" fmla="*/ 15894 h 7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754" h="70479">
                  <a:moveTo>
                    <a:pt x="566" y="15894"/>
                  </a:moveTo>
                  <a:cubicBezTo>
                    <a:pt x="-8959" y="13777"/>
                    <a:pt x="104283" y="11132"/>
                    <a:pt x="146616" y="15894"/>
                  </a:cubicBezTo>
                  <a:cubicBezTo>
                    <a:pt x="188949" y="20656"/>
                    <a:pt x="252449" y="47115"/>
                    <a:pt x="254566" y="44469"/>
                  </a:cubicBezTo>
                  <a:cubicBezTo>
                    <a:pt x="256683" y="41823"/>
                    <a:pt x="141325" y="-1039"/>
                    <a:pt x="159316" y="19"/>
                  </a:cubicBezTo>
                  <a:cubicBezTo>
                    <a:pt x="177307" y="1077"/>
                    <a:pt x="318595" y="40236"/>
                    <a:pt x="362516" y="50819"/>
                  </a:cubicBezTo>
                  <a:cubicBezTo>
                    <a:pt x="406437" y="61402"/>
                    <a:pt x="428662" y="60344"/>
                    <a:pt x="422841" y="63519"/>
                  </a:cubicBezTo>
                  <a:cubicBezTo>
                    <a:pt x="417020" y="66694"/>
                    <a:pt x="358812" y="68811"/>
                    <a:pt x="327591" y="69869"/>
                  </a:cubicBezTo>
                  <a:cubicBezTo>
                    <a:pt x="296370" y="70927"/>
                    <a:pt x="235516" y="70398"/>
                    <a:pt x="235516" y="69869"/>
                  </a:cubicBezTo>
                  <a:cubicBezTo>
                    <a:pt x="235516" y="69340"/>
                    <a:pt x="322829" y="69869"/>
                    <a:pt x="327591" y="66694"/>
                  </a:cubicBezTo>
                  <a:cubicBezTo>
                    <a:pt x="332353" y="63519"/>
                    <a:pt x="284728" y="57169"/>
                    <a:pt x="264091" y="50819"/>
                  </a:cubicBezTo>
                  <a:cubicBezTo>
                    <a:pt x="243454" y="44469"/>
                    <a:pt x="241337" y="32827"/>
                    <a:pt x="203766" y="28594"/>
                  </a:cubicBezTo>
                  <a:cubicBezTo>
                    <a:pt x="166195" y="24361"/>
                    <a:pt x="10091" y="18011"/>
                    <a:pt x="566" y="158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>
              <a:extLst>
                <a:ext uri="{FF2B5EF4-FFF2-40B4-BE49-F238E27FC236}">
                  <a16:creationId xmlns:a16="http://schemas.microsoft.com/office/drawing/2014/main" id="{4CD03AD7-B1CF-EDE0-A99B-53475583E03C}"/>
                </a:ext>
              </a:extLst>
            </p:cNvPr>
            <p:cNvSpPr/>
            <p:nvPr/>
          </p:nvSpPr>
          <p:spPr>
            <a:xfrm>
              <a:off x="4720375" y="3907269"/>
              <a:ext cx="430587" cy="106126"/>
            </a:xfrm>
            <a:custGeom>
              <a:avLst/>
              <a:gdLst>
                <a:gd name="connsiteX0" fmla="*/ 850 w 430587"/>
                <a:gd name="connsiteY0" fmla="*/ 10681 h 106126"/>
                <a:gd name="connsiteX1" fmla="*/ 118325 w 430587"/>
                <a:gd name="connsiteY1" fmla="*/ 10681 h 106126"/>
                <a:gd name="connsiteX2" fmla="*/ 223100 w 430587"/>
                <a:gd name="connsiteY2" fmla="*/ 45606 h 106126"/>
                <a:gd name="connsiteX3" fmla="*/ 137375 w 430587"/>
                <a:gd name="connsiteY3" fmla="*/ 1156 h 106126"/>
                <a:gd name="connsiteX4" fmla="*/ 423125 w 430587"/>
                <a:gd name="connsiteY4" fmla="*/ 102756 h 106126"/>
                <a:gd name="connsiteX5" fmla="*/ 353275 w 430587"/>
                <a:gd name="connsiteY5" fmla="*/ 83706 h 106126"/>
                <a:gd name="connsiteX6" fmla="*/ 277075 w 430587"/>
                <a:gd name="connsiteY6" fmla="*/ 61481 h 106126"/>
                <a:gd name="connsiteX7" fmla="*/ 165950 w 430587"/>
                <a:gd name="connsiteY7" fmla="*/ 67831 h 106126"/>
                <a:gd name="connsiteX8" fmla="*/ 232625 w 430587"/>
                <a:gd name="connsiteY8" fmla="*/ 51956 h 106126"/>
                <a:gd name="connsiteX9" fmla="*/ 181825 w 430587"/>
                <a:gd name="connsiteY9" fmla="*/ 7506 h 106126"/>
                <a:gd name="connsiteX10" fmla="*/ 850 w 430587"/>
                <a:gd name="connsiteY10" fmla="*/ 10681 h 10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0587" h="106126">
                  <a:moveTo>
                    <a:pt x="850" y="10681"/>
                  </a:moveTo>
                  <a:cubicBezTo>
                    <a:pt x="-9733" y="11210"/>
                    <a:pt x="81283" y="4860"/>
                    <a:pt x="118325" y="10681"/>
                  </a:cubicBezTo>
                  <a:cubicBezTo>
                    <a:pt x="155367" y="16502"/>
                    <a:pt x="219925" y="47193"/>
                    <a:pt x="223100" y="45606"/>
                  </a:cubicBezTo>
                  <a:cubicBezTo>
                    <a:pt x="226275" y="44019"/>
                    <a:pt x="104038" y="-8369"/>
                    <a:pt x="137375" y="1156"/>
                  </a:cubicBezTo>
                  <a:cubicBezTo>
                    <a:pt x="170713" y="10681"/>
                    <a:pt x="387142" y="88998"/>
                    <a:pt x="423125" y="102756"/>
                  </a:cubicBezTo>
                  <a:cubicBezTo>
                    <a:pt x="459108" y="116514"/>
                    <a:pt x="353275" y="83706"/>
                    <a:pt x="353275" y="83706"/>
                  </a:cubicBezTo>
                  <a:cubicBezTo>
                    <a:pt x="328933" y="76827"/>
                    <a:pt x="308296" y="64127"/>
                    <a:pt x="277075" y="61481"/>
                  </a:cubicBezTo>
                  <a:cubicBezTo>
                    <a:pt x="245854" y="58835"/>
                    <a:pt x="173358" y="69418"/>
                    <a:pt x="165950" y="67831"/>
                  </a:cubicBezTo>
                  <a:cubicBezTo>
                    <a:pt x="158542" y="66244"/>
                    <a:pt x="229979" y="62010"/>
                    <a:pt x="232625" y="51956"/>
                  </a:cubicBezTo>
                  <a:cubicBezTo>
                    <a:pt x="235271" y="41902"/>
                    <a:pt x="215692" y="14914"/>
                    <a:pt x="181825" y="7506"/>
                  </a:cubicBezTo>
                  <a:cubicBezTo>
                    <a:pt x="147958" y="98"/>
                    <a:pt x="11433" y="10152"/>
                    <a:pt x="850" y="106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20CE9183-E4DF-2E4E-2C82-C3D0D1E18485}"/>
                </a:ext>
              </a:extLst>
            </p:cNvPr>
            <p:cNvSpPr/>
            <p:nvPr/>
          </p:nvSpPr>
          <p:spPr>
            <a:xfrm>
              <a:off x="4673599" y="3901678"/>
              <a:ext cx="330722" cy="70952"/>
            </a:xfrm>
            <a:custGeom>
              <a:avLst/>
              <a:gdLst>
                <a:gd name="connsiteX0" fmla="*/ 1 w 330722"/>
                <a:gd name="connsiteY0" fmla="*/ 397 h 70952"/>
                <a:gd name="connsiteX1" fmla="*/ 146051 w 330722"/>
                <a:gd name="connsiteY1" fmla="*/ 38497 h 70952"/>
                <a:gd name="connsiteX2" fmla="*/ 184151 w 330722"/>
                <a:gd name="connsiteY2" fmla="*/ 70247 h 70952"/>
                <a:gd name="connsiteX3" fmla="*/ 190501 w 330722"/>
                <a:gd name="connsiteY3" fmla="*/ 60722 h 70952"/>
                <a:gd name="connsiteX4" fmla="*/ 330201 w 330722"/>
                <a:gd name="connsiteY4" fmla="*/ 70247 h 70952"/>
                <a:gd name="connsiteX5" fmla="*/ 241301 w 330722"/>
                <a:gd name="connsiteY5" fmla="*/ 70247 h 70952"/>
                <a:gd name="connsiteX6" fmla="*/ 123826 w 330722"/>
                <a:gd name="connsiteY6" fmla="*/ 70247 h 70952"/>
                <a:gd name="connsiteX7" fmla="*/ 149226 w 330722"/>
                <a:gd name="connsiteY7" fmla="*/ 63897 h 70952"/>
                <a:gd name="connsiteX8" fmla="*/ 1 w 330722"/>
                <a:gd name="connsiteY8" fmla="*/ 397 h 7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722" h="70952">
                  <a:moveTo>
                    <a:pt x="1" y="397"/>
                  </a:moveTo>
                  <a:cubicBezTo>
                    <a:pt x="-528" y="-3836"/>
                    <a:pt x="115359" y="26855"/>
                    <a:pt x="146051" y="38497"/>
                  </a:cubicBezTo>
                  <a:cubicBezTo>
                    <a:pt x="176743" y="50139"/>
                    <a:pt x="184151" y="70247"/>
                    <a:pt x="184151" y="70247"/>
                  </a:cubicBezTo>
                  <a:cubicBezTo>
                    <a:pt x="191559" y="73951"/>
                    <a:pt x="166159" y="60722"/>
                    <a:pt x="190501" y="60722"/>
                  </a:cubicBezTo>
                  <a:cubicBezTo>
                    <a:pt x="214843" y="60722"/>
                    <a:pt x="321734" y="68660"/>
                    <a:pt x="330201" y="70247"/>
                  </a:cubicBezTo>
                  <a:cubicBezTo>
                    <a:pt x="338668" y="71834"/>
                    <a:pt x="241301" y="70247"/>
                    <a:pt x="241301" y="70247"/>
                  </a:cubicBezTo>
                  <a:cubicBezTo>
                    <a:pt x="206905" y="70247"/>
                    <a:pt x="139172" y="71305"/>
                    <a:pt x="123826" y="70247"/>
                  </a:cubicBezTo>
                  <a:cubicBezTo>
                    <a:pt x="108480" y="69189"/>
                    <a:pt x="162455" y="73951"/>
                    <a:pt x="149226" y="63897"/>
                  </a:cubicBezTo>
                  <a:cubicBezTo>
                    <a:pt x="135997" y="53843"/>
                    <a:pt x="530" y="4630"/>
                    <a:pt x="1" y="3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22BDEE5A-C95D-1C2F-D1B3-997E95CEFAC2}"/>
                </a:ext>
              </a:extLst>
            </p:cNvPr>
            <p:cNvSpPr/>
            <p:nvPr/>
          </p:nvSpPr>
          <p:spPr>
            <a:xfrm>
              <a:off x="5178097" y="3874389"/>
              <a:ext cx="411796" cy="133206"/>
            </a:xfrm>
            <a:custGeom>
              <a:avLst/>
              <a:gdLst>
                <a:gd name="connsiteX0" fmla="*/ 328 w 411796"/>
                <a:gd name="connsiteY0" fmla="*/ 5461 h 133206"/>
                <a:gd name="connsiteX1" fmla="*/ 117803 w 411796"/>
                <a:gd name="connsiteY1" fmla="*/ 2286 h 133206"/>
                <a:gd name="connsiteX2" fmla="*/ 219403 w 411796"/>
                <a:gd name="connsiteY2" fmla="*/ 40386 h 133206"/>
                <a:gd name="connsiteX3" fmla="*/ 200353 w 411796"/>
                <a:gd name="connsiteY3" fmla="*/ 21336 h 133206"/>
                <a:gd name="connsiteX4" fmla="*/ 324178 w 411796"/>
                <a:gd name="connsiteY4" fmla="*/ 97536 h 133206"/>
                <a:gd name="connsiteX5" fmla="*/ 305128 w 411796"/>
                <a:gd name="connsiteY5" fmla="*/ 53086 h 133206"/>
                <a:gd name="connsiteX6" fmla="*/ 409903 w 411796"/>
                <a:gd name="connsiteY6" fmla="*/ 132461 h 133206"/>
                <a:gd name="connsiteX7" fmla="*/ 362278 w 411796"/>
                <a:gd name="connsiteY7" fmla="*/ 91186 h 133206"/>
                <a:gd name="connsiteX8" fmla="*/ 235278 w 411796"/>
                <a:gd name="connsiteY8" fmla="*/ 62611 h 133206"/>
                <a:gd name="connsiteX9" fmla="*/ 194003 w 411796"/>
                <a:gd name="connsiteY9" fmla="*/ 46736 h 133206"/>
                <a:gd name="connsiteX10" fmla="*/ 92403 w 411796"/>
                <a:gd name="connsiteY10" fmla="*/ 43561 h 133206"/>
                <a:gd name="connsiteX11" fmla="*/ 213053 w 411796"/>
                <a:gd name="connsiteY11" fmla="*/ 40386 h 133206"/>
                <a:gd name="connsiteX12" fmla="*/ 155903 w 411796"/>
                <a:gd name="connsiteY12" fmla="*/ 14986 h 133206"/>
                <a:gd name="connsiteX13" fmla="*/ 328 w 411796"/>
                <a:gd name="connsiteY13" fmla="*/ 5461 h 13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796" h="133206">
                  <a:moveTo>
                    <a:pt x="328" y="5461"/>
                  </a:moveTo>
                  <a:cubicBezTo>
                    <a:pt x="-6022" y="3344"/>
                    <a:pt x="81291" y="-3535"/>
                    <a:pt x="117803" y="2286"/>
                  </a:cubicBezTo>
                  <a:cubicBezTo>
                    <a:pt x="154315" y="8107"/>
                    <a:pt x="205645" y="37211"/>
                    <a:pt x="219403" y="40386"/>
                  </a:cubicBezTo>
                  <a:cubicBezTo>
                    <a:pt x="233161" y="43561"/>
                    <a:pt x="182891" y="11811"/>
                    <a:pt x="200353" y="21336"/>
                  </a:cubicBezTo>
                  <a:cubicBezTo>
                    <a:pt x="217816" y="30861"/>
                    <a:pt x="306716" y="92244"/>
                    <a:pt x="324178" y="97536"/>
                  </a:cubicBezTo>
                  <a:cubicBezTo>
                    <a:pt x="341640" y="102828"/>
                    <a:pt x="290841" y="47265"/>
                    <a:pt x="305128" y="53086"/>
                  </a:cubicBezTo>
                  <a:cubicBezTo>
                    <a:pt x="319415" y="58907"/>
                    <a:pt x="400378" y="126111"/>
                    <a:pt x="409903" y="132461"/>
                  </a:cubicBezTo>
                  <a:cubicBezTo>
                    <a:pt x="419428" y="138811"/>
                    <a:pt x="391382" y="102828"/>
                    <a:pt x="362278" y="91186"/>
                  </a:cubicBezTo>
                  <a:cubicBezTo>
                    <a:pt x="333174" y="79544"/>
                    <a:pt x="263324" y="70019"/>
                    <a:pt x="235278" y="62611"/>
                  </a:cubicBezTo>
                  <a:cubicBezTo>
                    <a:pt x="207232" y="55203"/>
                    <a:pt x="217816" y="49911"/>
                    <a:pt x="194003" y="46736"/>
                  </a:cubicBezTo>
                  <a:cubicBezTo>
                    <a:pt x="170191" y="43561"/>
                    <a:pt x="89228" y="44619"/>
                    <a:pt x="92403" y="43561"/>
                  </a:cubicBezTo>
                  <a:cubicBezTo>
                    <a:pt x="95578" y="42503"/>
                    <a:pt x="202470" y="45149"/>
                    <a:pt x="213053" y="40386"/>
                  </a:cubicBezTo>
                  <a:cubicBezTo>
                    <a:pt x="223636" y="35624"/>
                    <a:pt x="194532" y="19219"/>
                    <a:pt x="155903" y="14986"/>
                  </a:cubicBezTo>
                  <a:cubicBezTo>
                    <a:pt x="117274" y="10753"/>
                    <a:pt x="6678" y="7578"/>
                    <a:pt x="328" y="546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>
              <a:extLst>
                <a:ext uri="{FF2B5EF4-FFF2-40B4-BE49-F238E27FC236}">
                  <a16:creationId xmlns:a16="http://schemas.microsoft.com/office/drawing/2014/main" id="{D688D97A-E73D-B70D-55ED-27E4E6B51F3C}"/>
                </a:ext>
              </a:extLst>
            </p:cNvPr>
            <p:cNvSpPr/>
            <p:nvPr/>
          </p:nvSpPr>
          <p:spPr>
            <a:xfrm>
              <a:off x="5165725" y="3981319"/>
              <a:ext cx="269902" cy="138675"/>
            </a:xfrm>
            <a:custGeom>
              <a:avLst/>
              <a:gdLst>
                <a:gd name="connsiteX0" fmla="*/ 0 w 269902"/>
                <a:gd name="connsiteY0" fmla="*/ 131 h 138675"/>
                <a:gd name="connsiteX1" fmla="*/ 158750 w 269902"/>
                <a:gd name="connsiteY1" fmla="*/ 44581 h 138675"/>
                <a:gd name="connsiteX2" fmla="*/ 263525 w 269902"/>
                <a:gd name="connsiteY2" fmla="*/ 136656 h 138675"/>
                <a:gd name="connsiteX3" fmla="*/ 241300 w 269902"/>
                <a:gd name="connsiteY3" fmla="*/ 104906 h 138675"/>
                <a:gd name="connsiteX4" fmla="*/ 101600 w 269902"/>
                <a:gd name="connsiteY4" fmla="*/ 66806 h 138675"/>
                <a:gd name="connsiteX5" fmla="*/ 184150 w 269902"/>
                <a:gd name="connsiteY5" fmla="*/ 79506 h 138675"/>
                <a:gd name="connsiteX6" fmla="*/ 158750 w 269902"/>
                <a:gd name="connsiteY6" fmla="*/ 57281 h 138675"/>
                <a:gd name="connsiteX7" fmla="*/ 0 w 269902"/>
                <a:gd name="connsiteY7" fmla="*/ 131 h 13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902" h="138675">
                  <a:moveTo>
                    <a:pt x="0" y="131"/>
                  </a:moveTo>
                  <a:cubicBezTo>
                    <a:pt x="0" y="-1986"/>
                    <a:pt x="114829" y="21827"/>
                    <a:pt x="158750" y="44581"/>
                  </a:cubicBezTo>
                  <a:cubicBezTo>
                    <a:pt x="202671" y="67335"/>
                    <a:pt x="249767" y="126602"/>
                    <a:pt x="263525" y="136656"/>
                  </a:cubicBezTo>
                  <a:cubicBezTo>
                    <a:pt x="277283" y="146710"/>
                    <a:pt x="268287" y="116548"/>
                    <a:pt x="241300" y="104906"/>
                  </a:cubicBezTo>
                  <a:cubicBezTo>
                    <a:pt x="214313" y="93264"/>
                    <a:pt x="111125" y="71039"/>
                    <a:pt x="101600" y="66806"/>
                  </a:cubicBezTo>
                  <a:cubicBezTo>
                    <a:pt x="92075" y="62573"/>
                    <a:pt x="174625" y="81094"/>
                    <a:pt x="184150" y="79506"/>
                  </a:cubicBezTo>
                  <a:cubicBezTo>
                    <a:pt x="193675" y="77919"/>
                    <a:pt x="182563" y="68394"/>
                    <a:pt x="158750" y="57281"/>
                  </a:cubicBezTo>
                  <a:cubicBezTo>
                    <a:pt x="134938" y="46169"/>
                    <a:pt x="0" y="2248"/>
                    <a:pt x="0" y="1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>
              <a:extLst>
                <a:ext uri="{FF2B5EF4-FFF2-40B4-BE49-F238E27FC236}">
                  <a16:creationId xmlns:a16="http://schemas.microsoft.com/office/drawing/2014/main" id="{1F7E6595-CDB1-5768-895F-0829472FF58A}"/>
                </a:ext>
              </a:extLst>
            </p:cNvPr>
            <p:cNvSpPr/>
            <p:nvPr/>
          </p:nvSpPr>
          <p:spPr>
            <a:xfrm>
              <a:off x="5384532" y="3946310"/>
              <a:ext cx="178240" cy="149798"/>
            </a:xfrm>
            <a:custGeom>
              <a:avLst/>
              <a:gdLst>
                <a:gd name="connsiteX0" fmla="*/ 268 w 178240"/>
                <a:gd name="connsiteY0" fmla="*/ 215 h 149798"/>
                <a:gd name="connsiteX1" fmla="*/ 133618 w 178240"/>
                <a:gd name="connsiteY1" fmla="*/ 60540 h 149798"/>
                <a:gd name="connsiteX2" fmla="*/ 76468 w 178240"/>
                <a:gd name="connsiteY2" fmla="*/ 114515 h 149798"/>
                <a:gd name="connsiteX3" fmla="*/ 171718 w 178240"/>
                <a:gd name="connsiteY3" fmla="*/ 82765 h 149798"/>
                <a:gd name="connsiteX4" fmla="*/ 60593 w 178240"/>
                <a:gd name="connsiteY4" fmla="*/ 149440 h 149798"/>
                <a:gd name="connsiteX5" fmla="*/ 120918 w 178240"/>
                <a:gd name="connsiteY5" fmla="*/ 108165 h 149798"/>
                <a:gd name="connsiteX6" fmla="*/ 174893 w 178240"/>
                <a:gd name="connsiteY6" fmla="*/ 82765 h 149798"/>
                <a:gd name="connsiteX7" fmla="*/ 268 w 178240"/>
                <a:gd name="connsiteY7" fmla="*/ 215 h 14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240" h="149798">
                  <a:moveTo>
                    <a:pt x="268" y="215"/>
                  </a:moveTo>
                  <a:cubicBezTo>
                    <a:pt x="-6611" y="-3489"/>
                    <a:pt x="120918" y="41490"/>
                    <a:pt x="133618" y="60540"/>
                  </a:cubicBezTo>
                  <a:cubicBezTo>
                    <a:pt x="146318" y="79590"/>
                    <a:pt x="70118" y="110811"/>
                    <a:pt x="76468" y="114515"/>
                  </a:cubicBezTo>
                  <a:cubicBezTo>
                    <a:pt x="82818" y="118219"/>
                    <a:pt x="174364" y="76944"/>
                    <a:pt x="171718" y="82765"/>
                  </a:cubicBezTo>
                  <a:cubicBezTo>
                    <a:pt x="169072" y="88586"/>
                    <a:pt x="69060" y="145207"/>
                    <a:pt x="60593" y="149440"/>
                  </a:cubicBezTo>
                  <a:cubicBezTo>
                    <a:pt x="52126" y="153673"/>
                    <a:pt x="101868" y="119277"/>
                    <a:pt x="120918" y="108165"/>
                  </a:cubicBezTo>
                  <a:cubicBezTo>
                    <a:pt x="139968" y="97053"/>
                    <a:pt x="191826" y="97052"/>
                    <a:pt x="174893" y="82765"/>
                  </a:cubicBezTo>
                  <a:cubicBezTo>
                    <a:pt x="157960" y="68478"/>
                    <a:pt x="7147" y="3919"/>
                    <a:pt x="268" y="21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>
              <a:extLst>
                <a:ext uri="{FF2B5EF4-FFF2-40B4-BE49-F238E27FC236}">
                  <a16:creationId xmlns:a16="http://schemas.microsoft.com/office/drawing/2014/main" id="{E703F767-87BA-0BDF-76FF-2FBD7CF91BBB}"/>
                </a:ext>
              </a:extLst>
            </p:cNvPr>
            <p:cNvSpPr/>
            <p:nvPr/>
          </p:nvSpPr>
          <p:spPr>
            <a:xfrm>
              <a:off x="5628865" y="3949558"/>
              <a:ext cx="81246" cy="292457"/>
            </a:xfrm>
            <a:custGeom>
              <a:avLst/>
              <a:gdLst>
                <a:gd name="connsiteX0" fmla="*/ 13110 w 81246"/>
                <a:gd name="connsiteY0" fmla="*/ 142 h 292457"/>
                <a:gd name="connsiteX1" fmla="*/ 79785 w 81246"/>
                <a:gd name="connsiteY1" fmla="*/ 69992 h 292457"/>
                <a:gd name="connsiteX2" fmla="*/ 60735 w 81246"/>
                <a:gd name="connsiteY2" fmla="*/ 133492 h 292457"/>
                <a:gd name="connsiteX3" fmla="*/ 67085 w 81246"/>
                <a:gd name="connsiteY3" fmla="*/ 136667 h 292457"/>
                <a:gd name="connsiteX4" fmla="*/ 51210 w 81246"/>
                <a:gd name="connsiteY4" fmla="*/ 174767 h 292457"/>
                <a:gd name="connsiteX5" fmla="*/ 70260 w 81246"/>
                <a:gd name="connsiteY5" fmla="*/ 209692 h 292457"/>
                <a:gd name="connsiteX6" fmla="*/ 410 w 81246"/>
                <a:gd name="connsiteY6" fmla="*/ 292242 h 292457"/>
                <a:gd name="connsiteX7" fmla="*/ 41685 w 81246"/>
                <a:gd name="connsiteY7" fmla="*/ 231917 h 292457"/>
                <a:gd name="connsiteX8" fmla="*/ 48035 w 81246"/>
                <a:gd name="connsiteY8" fmla="*/ 177942 h 292457"/>
                <a:gd name="connsiteX9" fmla="*/ 51210 w 81246"/>
                <a:gd name="connsiteY9" fmla="*/ 111267 h 292457"/>
                <a:gd name="connsiteX10" fmla="*/ 63910 w 81246"/>
                <a:gd name="connsiteY10" fmla="*/ 89042 h 292457"/>
                <a:gd name="connsiteX11" fmla="*/ 13110 w 81246"/>
                <a:gd name="connsiteY11" fmla="*/ 142 h 29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246" h="292457">
                  <a:moveTo>
                    <a:pt x="13110" y="142"/>
                  </a:moveTo>
                  <a:cubicBezTo>
                    <a:pt x="15756" y="-3033"/>
                    <a:pt x="71848" y="47767"/>
                    <a:pt x="79785" y="69992"/>
                  </a:cubicBezTo>
                  <a:cubicBezTo>
                    <a:pt x="87723" y="92217"/>
                    <a:pt x="60735" y="133492"/>
                    <a:pt x="60735" y="133492"/>
                  </a:cubicBezTo>
                  <a:cubicBezTo>
                    <a:pt x="58618" y="144604"/>
                    <a:pt x="68672" y="129788"/>
                    <a:pt x="67085" y="136667"/>
                  </a:cubicBezTo>
                  <a:cubicBezTo>
                    <a:pt x="65498" y="143546"/>
                    <a:pt x="50681" y="162596"/>
                    <a:pt x="51210" y="174767"/>
                  </a:cubicBezTo>
                  <a:cubicBezTo>
                    <a:pt x="51739" y="186938"/>
                    <a:pt x="78727" y="190113"/>
                    <a:pt x="70260" y="209692"/>
                  </a:cubicBezTo>
                  <a:cubicBezTo>
                    <a:pt x="61793" y="229271"/>
                    <a:pt x="5172" y="288538"/>
                    <a:pt x="410" y="292242"/>
                  </a:cubicBezTo>
                  <a:cubicBezTo>
                    <a:pt x="-4352" y="295946"/>
                    <a:pt x="33748" y="250967"/>
                    <a:pt x="41685" y="231917"/>
                  </a:cubicBezTo>
                  <a:cubicBezTo>
                    <a:pt x="49622" y="212867"/>
                    <a:pt x="46448" y="198050"/>
                    <a:pt x="48035" y="177942"/>
                  </a:cubicBezTo>
                  <a:cubicBezTo>
                    <a:pt x="49623" y="157834"/>
                    <a:pt x="48564" y="126084"/>
                    <a:pt x="51210" y="111267"/>
                  </a:cubicBezTo>
                  <a:cubicBezTo>
                    <a:pt x="53856" y="96450"/>
                    <a:pt x="70789" y="103330"/>
                    <a:pt x="63910" y="89042"/>
                  </a:cubicBezTo>
                  <a:cubicBezTo>
                    <a:pt x="57031" y="74755"/>
                    <a:pt x="10464" y="3317"/>
                    <a:pt x="13110" y="1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>
              <a:extLst>
                <a:ext uri="{FF2B5EF4-FFF2-40B4-BE49-F238E27FC236}">
                  <a16:creationId xmlns:a16="http://schemas.microsoft.com/office/drawing/2014/main" id="{AA4F5C07-05F3-5903-5C20-E50537414C87}"/>
                </a:ext>
              </a:extLst>
            </p:cNvPr>
            <p:cNvSpPr/>
            <p:nvPr/>
          </p:nvSpPr>
          <p:spPr>
            <a:xfrm>
              <a:off x="6149231" y="4022142"/>
              <a:ext cx="560357" cy="108745"/>
            </a:xfrm>
            <a:custGeom>
              <a:avLst/>
              <a:gdLst>
                <a:gd name="connsiteX0" fmla="*/ 744 w 560357"/>
                <a:gd name="connsiteY0" fmla="*/ 108533 h 108745"/>
                <a:gd name="connsiteX1" fmla="*/ 216644 w 560357"/>
                <a:gd name="connsiteY1" fmla="*/ 35508 h 108745"/>
                <a:gd name="connsiteX2" fmla="*/ 207119 w 560357"/>
                <a:gd name="connsiteY2" fmla="*/ 6933 h 108745"/>
                <a:gd name="connsiteX3" fmla="*/ 340469 w 560357"/>
                <a:gd name="connsiteY3" fmla="*/ 22808 h 108745"/>
                <a:gd name="connsiteX4" fmla="*/ 353169 w 560357"/>
                <a:gd name="connsiteY4" fmla="*/ 583 h 108745"/>
                <a:gd name="connsiteX5" fmla="*/ 556369 w 560357"/>
                <a:gd name="connsiteY5" fmla="*/ 51383 h 108745"/>
                <a:gd name="connsiteX6" fmla="*/ 473819 w 560357"/>
                <a:gd name="connsiteY6" fmla="*/ 19633 h 108745"/>
                <a:gd name="connsiteX7" fmla="*/ 302369 w 560357"/>
                <a:gd name="connsiteY7" fmla="*/ 10108 h 108745"/>
                <a:gd name="connsiteX8" fmla="*/ 744 w 560357"/>
                <a:gd name="connsiteY8" fmla="*/ 108533 h 10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0357" h="108745">
                  <a:moveTo>
                    <a:pt x="744" y="108533"/>
                  </a:moveTo>
                  <a:cubicBezTo>
                    <a:pt x="-13543" y="112766"/>
                    <a:pt x="182248" y="52441"/>
                    <a:pt x="216644" y="35508"/>
                  </a:cubicBezTo>
                  <a:cubicBezTo>
                    <a:pt x="251040" y="18575"/>
                    <a:pt x="186482" y="9050"/>
                    <a:pt x="207119" y="6933"/>
                  </a:cubicBezTo>
                  <a:cubicBezTo>
                    <a:pt x="227756" y="4816"/>
                    <a:pt x="316127" y="23866"/>
                    <a:pt x="340469" y="22808"/>
                  </a:cubicBezTo>
                  <a:cubicBezTo>
                    <a:pt x="364811" y="21750"/>
                    <a:pt x="317186" y="-4179"/>
                    <a:pt x="353169" y="583"/>
                  </a:cubicBezTo>
                  <a:cubicBezTo>
                    <a:pt x="389152" y="5345"/>
                    <a:pt x="536261" y="48208"/>
                    <a:pt x="556369" y="51383"/>
                  </a:cubicBezTo>
                  <a:cubicBezTo>
                    <a:pt x="576477" y="54558"/>
                    <a:pt x="516152" y="26512"/>
                    <a:pt x="473819" y="19633"/>
                  </a:cubicBezTo>
                  <a:cubicBezTo>
                    <a:pt x="431486" y="12754"/>
                    <a:pt x="377511" y="-3650"/>
                    <a:pt x="302369" y="10108"/>
                  </a:cubicBezTo>
                  <a:cubicBezTo>
                    <a:pt x="227227" y="23866"/>
                    <a:pt x="15031" y="104300"/>
                    <a:pt x="744" y="1085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>
              <a:extLst>
                <a:ext uri="{FF2B5EF4-FFF2-40B4-BE49-F238E27FC236}">
                  <a16:creationId xmlns:a16="http://schemas.microsoft.com/office/drawing/2014/main" id="{B9A3F5B4-C583-4877-E040-A9D303FAFCD0}"/>
                </a:ext>
              </a:extLst>
            </p:cNvPr>
            <p:cNvSpPr/>
            <p:nvPr/>
          </p:nvSpPr>
          <p:spPr>
            <a:xfrm>
              <a:off x="6206909" y="3879326"/>
              <a:ext cx="418763" cy="220518"/>
            </a:xfrm>
            <a:custGeom>
              <a:avLst/>
              <a:gdLst>
                <a:gd name="connsiteX0" fmla="*/ 216 w 418763"/>
                <a:gd name="connsiteY0" fmla="*/ 219599 h 220518"/>
                <a:gd name="connsiteX1" fmla="*/ 104991 w 418763"/>
                <a:gd name="connsiteY1" fmla="*/ 162449 h 220518"/>
                <a:gd name="connsiteX2" fmla="*/ 101816 w 418763"/>
                <a:gd name="connsiteY2" fmla="*/ 102124 h 220518"/>
                <a:gd name="connsiteX3" fmla="*/ 139916 w 418763"/>
                <a:gd name="connsiteY3" fmla="*/ 121174 h 220518"/>
                <a:gd name="connsiteX4" fmla="*/ 200241 w 418763"/>
                <a:gd name="connsiteY4" fmla="*/ 35449 h 220518"/>
                <a:gd name="connsiteX5" fmla="*/ 257391 w 418763"/>
                <a:gd name="connsiteY5" fmla="*/ 44974 h 220518"/>
                <a:gd name="connsiteX6" fmla="*/ 228816 w 418763"/>
                <a:gd name="connsiteY6" fmla="*/ 524 h 220518"/>
                <a:gd name="connsiteX7" fmla="*/ 416141 w 418763"/>
                <a:gd name="connsiteY7" fmla="*/ 79899 h 220518"/>
                <a:gd name="connsiteX8" fmla="*/ 330416 w 418763"/>
                <a:gd name="connsiteY8" fmla="*/ 35449 h 220518"/>
                <a:gd name="connsiteX9" fmla="*/ 216116 w 418763"/>
                <a:gd name="connsiteY9" fmla="*/ 22749 h 220518"/>
                <a:gd name="connsiteX10" fmla="*/ 136741 w 418763"/>
                <a:gd name="connsiteY10" fmla="*/ 114824 h 220518"/>
                <a:gd name="connsiteX11" fmla="*/ 216 w 418763"/>
                <a:gd name="connsiteY11" fmla="*/ 219599 h 2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763" h="220518">
                  <a:moveTo>
                    <a:pt x="216" y="219599"/>
                  </a:moveTo>
                  <a:cubicBezTo>
                    <a:pt x="-5076" y="227536"/>
                    <a:pt x="88058" y="182028"/>
                    <a:pt x="104991" y="162449"/>
                  </a:cubicBezTo>
                  <a:cubicBezTo>
                    <a:pt x="121924" y="142870"/>
                    <a:pt x="95995" y="109003"/>
                    <a:pt x="101816" y="102124"/>
                  </a:cubicBezTo>
                  <a:cubicBezTo>
                    <a:pt x="107637" y="95245"/>
                    <a:pt x="123512" y="132286"/>
                    <a:pt x="139916" y="121174"/>
                  </a:cubicBezTo>
                  <a:cubicBezTo>
                    <a:pt x="156320" y="110062"/>
                    <a:pt x="180662" y="48149"/>
                    <a:pt x="200241" y="35449"/>
                  </a:cubicBezTo>
                  <a:cubicBezTo>
                    <a:pt x="219820" y="22749"/>
                    <a:pt x="252629" y="50795"/>
                    <a:pt x="257391" y="44974"/>
                  </a:cubicBezTo>
                  <a:cubicBezTo>
                    <a:pt x="262153" y="39153"/>
                    <a:pt x="202358" y="-5297"/>
                    <a:pt x="228816" y="524"/>
                  </a:cubicBezTo>
                  <a:cubicBezTo>
                    <a:pt x="255274" y="6345"/>
                    <a:pt x="399208" y="74078"/>
                    <a:pt x="416141" y="79899"/>
                  </a:cubicBezTo>
                  <a:cubicBezTo>
                    <a:pt x="433074" y="85720"/>
                    <a:pt x="363754" y="44974"/>
                    <a:pt x="330416" y="35449"/>
                  </a:cubicBezTo>
                  <a:cubicBezTo>
                    <a:pt x="297079" y="25924"/>
                    <a:pt x="248395" y="9520"/>
                    <a:pt x="216116" y="22749"/>
                  </a:cubicBezTo>
                  <a:cubicBezTo>
                    <a:pt x="183837" y="35978"/>
                    <a:pt x="171666" y="84661"/>
                    <a:pt x="136741" y="114824"/>
                  </a:cubicBezTo>
                  <a:cubicBezTo>
                    <a:pt x="101816" y="144986"/>
                    <a:pt x="5508" y="211662"/>
                    <a:pt x="216" y="21959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0805653E-4935-5021-E57F-204791609FF2}"/>
                </a:ext>
              </a:extLst>
            </p:cNvPr>
            <p:cNvSpPr/>
            <p:nvPr/>
          </p:nvSpPr>
          <p:spPr>
            <a:xfrm>
              <a:off x="6533798" y="3836213"/>
              <a:ext cx="605537" cy="224612"/>
            </a:xfrm>
            <a:custGeom>
              <a:avLst/>
              <a:gdLst>
                <a:gd name="connsiteX0" fmla="*/ 352 w 605537"/>
                <a:gd name="connsiteY0" fmla="*/ 81737 h 224612"/>
                <a:gd name="connsiteX1" fmla="*/ 111477 w 605537"/>
                <a:gd name="connsiteY1" fmla="*/ 56337 h 224612"/>
                <a:gd name="connsiteX2" fmla="*/ 133702 w 605537"/>
                <a:gd name="connsiteY2" fmla="*/ 24587 h 224612"/>
                <a:gd name="connsiteX3" fmla="*/ 254352 w 605537"/>
                <a:gd name="connsiteY3" fmla="*/ 24587 h 224612"/>
                <a:gd name="connsiteX4" fmla="*/ 232127 w 605537"/>
                <a:gd name="connsiteY4" fmla="*/ 15062 h 224612"/>
                <a:gd name="connsiteX5" fmla="*/ 514702 w 605537"/>
                <a:gd name="connsiteY5" fmla="*/ 164287 h 224612"/>
                <a:gd name="connsiteX6" fmla="*/ 441677 w 605537"/>
                <a:gd name="connsiteY6" fmla="*/ 132537 h 224612"/>
                <a:gd name="connsiteX7" fmla="*/ 349602 w 605537"/>
                <a:gd name="connsiteY7" fmla="*/ 126187 h 224612"/>
                <a:gd name="connsiteX8" fmla="*/ 603602 w 605537"/>
                <a:gd name="connsiteY8" fmla="*/ 224612 h 224612"/>
                <a:gd name="connsiteX9" fmla="*/ 454377 w 605537"/>
                <a:gd name="connsiteY9" fmla="*/ 126187 h 224612"/>
                <a:gd name="connsiteX10" fmla="*/ 232127 w 605537"/>
                <a:gd name="connsiteY10" fmla="*/ 8712 h 224612"/>
                <a:gd name="connsiteX11" fmla="*/ 162277 w 605537"/>
                <a:gd name="connsiteY11" fmla="*/ 11887 h 224612"/>
                <a:gd name="connsiteX12" fmla="*/ 60677 w 605537"/>
                <a:gd name="connsiteY12" fmla="*/ 2362 h 224612"/>
                <a:gd name="connsiteX13" fmla="*/ 152752 w 605537"/>
                <a:gd name="connsiteY13" fmla="*/ 62687 h 224612"/>
                <a:gd name="connsiteX14" fmla="*/ 352 w 605537"/>
                <a:gd name="connsiteY14" fmla="*/ 81737 h 22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537" h="224612">
                  <a:moveTo>
                    <a:pt x="352" y="81737"/>
                  </a:moveTo>
                  <a:cubicBezTo>
                    <a:pt x="-6527" y="80679"/>
                    <a:pt x="89252" y="65862"/>
                    <a:pt x="111477" y="56337"/>
                  </a:cubicBezTo>
                  <a:cubicBezTo>
                    <a:pt x="133702" y="46812"/>
                    <a:pt x="109889" y="29879"/>
                    <a:pt x="133702" y="24587"/>
                  </a:cubicBezTo>
                  <a:cubicBezTo>
                    <a:pt x="157515" y="19295"/>
                    <a:pt x="237948" y="26174"/>
                    <a:pt x="254352" y="24587"/>
                  </a:cubicBezTo>
                  <a:cubicBezTo>
                    <a:pt x="270756" y="23000"/>
                    <a:pt x="232127" y="15062"/>
                    <a:pt x="232127" y="15062"/>
                  </a:cubicBezTo>
                  <a:lnTo>
                    <a:pt x="514702" y="164287"/>
                  </a:lnTo>
                  <a:cubicBezTo>
                    <a:pt x="549627" y="183866"/>
                    <a:pt x="469194" y="138887"/>
                    <a:pt x="441677" y="132537"/>
                  </a:cubicBezTo>
                  <a:cubicBezTo>
                    <a:pt x="414160" y="126187"/>
                    <a:pt x="322615" y="110841"/>
                    <a:pt x="349602" y="126187"/>
                  </a:cubicBezTo>
                  <a:cubicBezTo>
                    <a:pt x="376589" y="141533"/>
                    <a:pt x="586140" y="224612"/>
                    <a:pt x="603602" y="224612"/>
                  </a:cubicBezTo>
                  <a:cubicBezTo>
                    <a:pt x="621064" y="224612"/>
                    <a:pt x="516290" y="162170"/>
                    <a:pt x="454377" y="126187"/>
                  </a:cubicBezTo>
                  <a:cubicBezTo>
                    <a:pt x="392465" y="90204"/>
                    <a:pt x="280810" y="27762"/>
                    <a:pt x="232127" y="8712"/>
                  </a:cubicBezTo>
                  <a:cubicBezTo>
                    <a:pt x="183444" y="-10338"/>
                    <a:pt x="190852" y="12945"/>
                    <a:pt x="162277" y="11887"/>
                  </a:cubicBezTo>
                  <a:cubicBezTo>
                    <a:pt x="133702" y="10829"/>
                    <a:pt x="62264" y="-6105"/>
                    <a:pt x="60677" y="2362"/>
                  </a:cubicBezTo>
                  <a:cubicBezTo>
                    <a:pt x="59090" y="10829"/>
                    <a:pt x="158573" y="52633"/>
                    <a:pt x="152752" y="62687"/>
                  </a:cubicBezTo>
                  <a:cubicBezTo>
                    <a:pt x="146931" y="72741"/>
                    <a:pt x="7231" y="82795"/>
                    <a:pt x="352" y="817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DEFCA85B-8FBD-D1A2-86A7-3D56CB1CF600}"/>
                </a:ext>
              </a:extLst>
            </p:cNvPr>
            <p:cNvSpPr/>
            <p:nvPr/>
          </p:nvSpPr>
          <p:spPr>
            <a:xfrm>
              <a:off x="4892627" y="4571370"/>
              <a:ext cx="519924" cy="42877"/>
            </a:xfrm>
            <a:custGeom>
              <a:avLst/>
              <a:gdLst>
                <a:gd name="connsiteX0" fmla="*/ 48 w 519924"/>
                <a:gd name="connsiteY0" fmla="*/ 32380 h 42877"/>
                <a:gd name="connsiteX1" fmla="*/ 260398 w 519924"/>
                <a:gd name="connsiteY1" fmla="*/ 13330 h 42877"/>
                <a:gd name="connsiteX2" fmla="*/ 314373 w 519924"/>
                <a:gd name="connsiteY2" fmla="*/ 38730 h 42877"/>
                <a:gd name="connsiteX3" fmla="*/ 352473 w 519924"/>
                <a:gd name="connsiteY3" fmla="*/ 13330 h 42877"/>
                <a:gd name="connsiteX4" fmla="*/ 415973 w 519924"/>
                <a:gd name="connsiteY4" fmla="*/ 630 h 42877"/>
                <a:gd name="connsiteX5" fmla="*/ 435023 w 519924"/>
                <a:gd name="connsiteY5" fmla="*/ 32380 h 42877"/>
                <a:gd name="connsiteX6" fmla="*/ 473123 w 519924"/>
                <a:gd name="connsiteY6" fmla="*/ 3805 h 42877"/>
                <a:gd name="connsiteX7" fmla="*/ 485823 w 519924"/>
                <a:gd name="connsiteY7" fmla="*/ 35555 h 42877"/>
                <a:gd name="connsiteX8" fmla="*/ 517573 w 519924"/>
                <a:gd name="connsiteY8" fmla="*/ 3805 h 42877"/>
                <a:gd name="connsiteX9" fmla="*/ 517573 w 519924"/>
                <a:gd name="connsiteY9" fmla="*/ 41905 h 42877"/>
                <a:gd name="connsiteX10" fmla="*/ 495348 w 519924"/>
                <a:gd name="connsiteY10" fmla="*/ 29205 h 42877"/>
                <a:gd name="connsiteX11" fmla="*/ 377873 w 519924"/>
                <a:gd name="connsiteY11" fmla="*/ 3805 h 42877"/>
                <a:gd name="connsiteX12" fmla="*/ 282623 w 519924"/>
                <a:gd name="connsiteY12" fmla="*/ 22855 h 42877"/>
                <a:gd name="connsiteX13" fmla="*/ 48 w 519924"/>
                <a:gd name="connsiteY13" fmla="*/ 32380 h 4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9924" h="42877">
                  <a:moveTo>
                    <a:pt x="48" y="32380"/>
                  </a:moveTo>
                  <a:cubicBezTo>
                    <a:pt x="-3656" y="30793"/>
                    <a:pt x="208011" y="12272"/>
                    <a:pt x="260398" y="13330"/>
                  </a:cubicBezTo>
                  <a:cubicBezTo>
                    <a:pt x="312785" y="14388"/>
                    <a:pt x="299027" y="38730"/>
                    <a:pt x="314373" y="38730"/>
                  </a:cubicBezTo>
                  <a:cubicBezTo>
                    <a:pt x="329719" y="38730"/>
                    <a:pt x="335540" y="19680"/>
                    <a:pt x="352473" y="13330"/>
                  </a:cubicBezTo>
                  <a:cubicBezTo>
                    <a:pt x="369406" y="6980"/>
                    <a:pt x="402215" y="-2545"/>
                    <a:pt x="415973" y="630"/>
                  </a:cubicBezTo>
                  <a:cubicBezTo>
                    <a:pt x="429731" y="3805"/>
                    <a:pt x="425498" y="31851"/>
                    <a:pt x="435023" y="32380"/>
                  </a:cubicBezTo>
                  <a:cubicBezTo>
                    <a:pt x="444548" y="32909"/>
                    <a:pt x="464656" y="3276"/>
                    <a:pt x="473123" y="3805"/>
                  </a:cubicBezTo>
                  <a:cubicBezTo>
                    <a:pt x="481590" y="4334"/>
                    <a:pt x="478415" y="35555"/>
                    <a:pt x="485823" y="35555"/>
                  </a:cubicBezTo>
                  <a:cubicBezTo>
                    <a:pt x="493231" y="35555"/>
                    <a:pt x="512282" y="2747"/>
                    <a:pt x="517573" y="3805"/>
                  </a:cubicBezTo>
                  <a:cubicBezTo>
                    <a:pt x="522864" y="4863"/>
                    <a:pt x="517573" y="41905"/>
                    <a:pt x="517573" y="41905"/>
                  </a:cubicBezTo>
                  <a:cubicBezTo>
                    <a:pt x="513869" y="46138"/>
                    <a:pt x="518631" y="35555"/>
                    <a:pt x="495348" y="29205"/>
                  </a:cubicBezTo>
                  <a:cubicBezTo>
                    <a:pt x="472065" y="22855"/>
                    <a:pt x="413327" y="4863"/>
                    <a:pt x="377873" y="3805"/>
                  </a:cubicBezTo>
                  <a:cubicBezTo>
                    <a:pt x="342419" y="2747"/>
                    <a:pt x="342948" y="18092"/>
                    <a:pt x="282623" y="22855"/>
                  </a:cubicBezTo>
                  <a:cubicBezTo>
                    <a:pt x="222298" y="27617"/>
                    <a:pt x="3752" y="33967"/>
                    <a:pt x="48" y="323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>
              <a:extLst>
                <a:ext uri="{FF2B5EF4-FFF2-40B4-BE49-F238E27FC236}">
                  <a16:creationId xmlns:a16="http://schemas.microsoft.com/office/drawing/2014/main" id="{63941574-A40B-03E2-6F32-1660122BFFD9}"/>
                </a:ext>
              </a:extLst>
            </p:cNvPr>
            <p:cNvSpPr/>
            <p:nvPr/>
          </p:nvSpPr>
          <p:spPr>
            <a:xfrm>
              <a:off x="4927567" y="4590902"/>
              <a:ext cx="428785" cy="108145"/>
            </a:xfrm>
            <a:custGeom>
              <a:avLst/>
              <a:gdLst>
                <a:gd name="connsiteX0" fmla="*/ 33 w 428785"/>
                <a:gd name="connsiteY0" fmla="*/ 148 h 108145"/>
                <a:gd name="connsiteX1" fmla="*/ 203233 w 428785"/>
                <a:gd name="connsiteY1" fmla="*/ 76348 h 108145"/>
                <a:gd name="connsiteX2" fmla="*/ 196883 w 428785"/>
                <a:gd name="connsiteY2" fmla="*/ 44598 h 108145"/>
                <a:gd name="connsiteX3" fmla="*/ 298483 w 428785"/>
                <a:gd name="connsiteY3" fmla="*/ 82698 h 108145"/>
                <a:gd name="connsiteX4" fmla="*/ 298483 w 428785"/>
                <a:gd name="connsiteY4" fmla="*/ 73173 h 108145"/>
                <a:gd name="connsiteX5" fmla="*/ 377858 w 428785"/>
                <a:gd name="connsiteY5" fmla="*/ 79523 h 108145"/>
                <a:gd name="connsiteX6" fmla="*/ 428658 w 428785"/>
                <a:gd name="connsiteY6" fmla="*/ 108098 h 108145"/>
                <a:gd name="connsiteX7" fmla="*/ 387383 w 428785"/>
                <a:gd name="connsiteY7" fmla="*/ 85873 h 108145"/>
                <a:gd name="connsiteX8" fmla="*/ 250858 w 428785"/>
                <a:gd name="connsiteY8" fmla="*/ 69998 h 108145"/>
                <a:gd name="connsiteX9" fmla="*/ 187358 w 428785"/>
                <a:gd name="connsiteY9" fmla="*/ 57298 h 108145"/>
                <a:gd name="connsiteX10" fmla="*/ 33 w 428785"/>
                <a:gd name="connsiteY10" fmla="*/ 148 h 10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785" h="108145">
                  <a:moveTo>
                    <a:pt x="33" y="148"/>
                  </a:moveTo>
                  <a:cubicBezTo>
                    <a:pt x="2679" y="3323"/>
                    <a:pt x="170425" y="68940"/>
                    <a:pt x="203233" y="76348"/>
                  </a:cubicBezTo>
                  <a:cubicBezTo>
                    <a:pt x="236041" y="83756"/>
                    <a:pt x="181008" y="43540"/>
                    <a:pt x="196883" y="44598"/>
                  </a:cubicBezTo>
                  <a:cubicBezTo>
                    <a:pt x="212758" y="45656"/>
                    <a:pt x="298483" y="82698"/>
                    <a:pt x="298483" y="82698"/>
                  </a:cubicBezTo>
                  <a:cubicBezTo>
                    <a:pt x="315416" y="87460"/>
                    <a:pt x="285254" y="73702"/>
                    <a:pt x="298483" y="73173"/>
                  </a:cubicBezTo>
                  <a:cubicBezTo>
                    <a:pt x="311712" y="72644"/>
                    <a:pt x="356162" y="73702"/>
                    <a:pt x="377858" y="79523"/>
                  </a:cubicBezTo>
                  <a:cubicBezTo>
                    <a:pt x="399554" y="85344"/>
                    <a:pt x="427070" y="107040"/>
                    <a:pt x="428658" y="108098"/>
                  </a:cubicBezTo>
                  <a:cubicBezTo>
                    <a:pt x="430246" y="109156"/>
                    <a:pt x="417016" y="92223"/>
                    <a:pt x="387383" y="85873"/>
                  </a:cubicBezTo>
                  <a:cubicBezTo>
                    <a:pt x="357750" y="79523"/>
                    <a:pt x="284195" y="74760"/>
                    <a:pt x="250858" y="69998"/>
                  </a:cubicBezTo>
                  <a:cubicBezTo>
                    <a:pt x="217521" y="65236"/>
                    <a:pt x="222812" y="68940"/>
                    <a:pt x="187358" y="57298"/>
                  </a:cubicBezTo>
                  <a:cubicBezTo>
                    <a:pt x="151904" y="45656"/>
                    <a:pt x="-2613" y="-3027"/>
                    <a:pt x="33" y="1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B910CEB9-37CC-EA56-6A78-E5139EE1B583}"/>
                </a:ext>
              </a:extLst>
            </p:cNvPr>
            <p:cNvSpPr/>
            <p:nvPr/>
          </p:nvSpPr>
          <p:spPr>
            <a:xfrm>
              <a:off x="6693393" y="4517548"/>
              <a:ext cx="440052" cy="262165"/>
            </a:xfrm>
            <a:custGeom>
              <a:avLst/>
              <a:gdLst>
                <a:gd name="connsiteX0" fmla="*/ 437657 w 440052"/>
                <a:gd name="connsiteY0" fmla="*/ 477 h 262165"/>
                <a:gd name="connsiteX1" fmla="*/ 355107 w 440052"/>
                <a:gd name="connsiteY1" fmla="*/ 86202 h 262165"/>
                <a:gd name="connsiteX2" fmla="*/ 196357 w 440052"/>
                <a:gd name="connsiteY2" fmla="*/ 140177 h 262165"/>
                <a:gd name="connsiteX3" fmla="*/ 215407 w 440052"/>
                <a:gd name="connsiteY3" fmla="*/ 140177 h 262165"/>
                <a:gd name="connsiteX4" fmla="*/ 5857 w 440052"/>
                <a:gd name="connsiteY4" fmla="*/ 260827 h 262165"/>
                <a:gd name="connsiteX5" fmla="*/ 85232 w 440052"/>
                <a:gd name="connsiteY5" fmla="*/ 200502 h 262165"/>
                <a:gd name="connsiteX6" fmla="*/ 364632 w 440052"/>
                <a:gd name="connsiteY6" fmla="*/ 133827 h 262165"/>
                <a:gd name="connsiteX7" fmla="*/ 234457 w 440052"/>
                <a:gd name="connsiteY7" fmla="*/ 156052 h 262165"/>
                <a:gd name="connsiteX8" fmla="*/ 348757 w 440052"/>
                <a:gd name="connsiteY8" fmla="*/ 92552 h 262165"/>
                <a:gd name="connsiteX9" fmla="*/ 266207 w 440052"/>
                <a:gd name="connsiteY9" fmla="*/ 127477 h 262165"/>
                <a:gd name="connsiteX10" fmla="*/ 437657 w 440052"/>
                <a:gd name="connsiteY10" fmla="*/ 477 h 26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052" h="262165">
                  <a:moveTo>
                    <a:pt x="437657" y="477"/>
                  </a:moveTo>
                  <a:cubicBezTo>
                    <a:pt x="452474" y="-6402"/>
                    <a:pt x="395324" y="62919"/>
                    <a:pt x="355107" y="86202"/>
                  </a:cubicBezTo>
                  <a:cubicBezTo>
                    <a:pt x="314890" y="109485"/>
                    <a:pt x="196357" y="140177"/>
                    <a:pt x="196357" y="140177"/>
                  </a:cubicBezTo>
                  <a:cubicBezTo>
                    <a:pt x="173074" y="149173"/>
                    <a:pt x="247157" y="120069"/>
                    <a:pt x="215407" y="140177"/>
                  </a:cubicBezTo>
                  <a:cubicBezTo>
                    <a:pt x="183657" y="160285"/>
                    <a:pt x="27553" y="250773"/>
                    <a:pt x="5857" y="260827"/>
                  </a:cubicBezTo>
                  <a:cubicBezTo>
                    <a:pt x="-15839" y="270881"/>
                    <a:pt x="25436" y="221669"/>
                    <a:pt x="85232" y="200502"/>
                  </a:cubicBezTo>
                  <a:cubicBezTo>
                    <a:pt x="145028" y="179335"/>
                    <a:pt x="339761" y="141235"/>
                    <a:pt x="364632" y="133827"/>
                  </a:cubicBezTo>
                  <a:cubicBezTo>
                    <a:pt x="389503" y="126419"/>
                    <a:pt x="237103" y="162931"/>
                    <a:pt x="234457" y="156052"/>
                  </a:cubicBezTo>
                  <a:cubicBezTo>
                    <a:pt x="231811" y="149173"/>
                    <a:pt x="343465" y="97315"/>
                    <a:pt x="348757" y="92552"/>
                  </a:cubicBezTo>
                  <a:cubicBezTo>
                    <a:pt x="354049" y="87790"/>
                    <a:pt x="257211" y="137531"/>
                    <a:pt x="266207" y="127477"/>
                  </a:cubicBezTo>
                  <a:cubicBezTo>
                    <a:pt x="275203" y="117423"/>
                    <a:pt x="422840" y="7356"/>
                    <a:pt x="437657" y="47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>
              <a:extLst>
                <a:ext uri="{FF2B5EF4-FFF2-40B4-BE49-F238E27FC236}">
                  <a16:creationId xmlns:a16="http://schemas.microsoft.com/office/drawing/2014/main" id="{12F6890F-040D-0833-DAE8-086CA9E8D970}"/>
                </a:ext>
              </a:extLst>
            </p:cNvPr>
            <p:cNvSpPr/>
            <p:nvPr/>
          </p:nvSpPr>
          <p:spPr>
            <a:xfrm>
              <a:off x="6105469" y="5267310"/>
              <a:ext cx="98481" cy="309100"/>
            </a:xfrm>
            <a:custGeom>
              <a:avLst/>
              <a:gdLst>
                <a:gd name="connsiteX0" fmla="*/ 79431 w 98481"/>
                <a:gd name="connsiteY0" fmla="*/ 15 h 309100"/>
                <a:gd name="connsiteX1" fmla="*/ 63556 w 98481"/>
                <a:gd name="connsiteY1" fmla="*/ 165115 h 309100"/>
                <a:gd name="connsiteX2" fmla="*/ 88956 w 98481"/>
                <a:gd name="connsiteY2" fmla="*/ 266715 h 309100"/>
                <a:gd name="connsiteX3" fmla="*/ 98481 w 98481"/>
                <a:gd name="connsiteY3" fmla="*/ 304815 h 309100"/>
                <a:gd name="connsiteX4" fmla="*/ 76256 w 98481"/>
                <a:gd name="connsiteY4" fmla="*/ 292115 h 309100"/>
                <a:gd name="connsiteX5" fmla="*/ 56 w 98481"/>
                <a:gd name="connsiteY5" fmla="*/ 161940 h 309100"/>
                <a:gd name="connsiteX6" fmla="*/ 63556 w 98481"/>
                <a:gd name="connsiteY6" fmla="*/ 231790 h 309100"/>
                <a:gd name="connsiteX7" fmla="*/ 47681 w 98481"/>
                <a:gd name="connsiteY7" fmla="*/ 174640 h 309100"/>
                <a:gd name="connsiteX8" fmla="*/ 79431 w 98481"/>
                <a:gd name="connsiteY8" fmla="*/ 15 h 30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81" h="309100">
                  <a:moveTo>
                    <a:pt x="79431" y="15"/>
                  </a:moveTo>
                  <a:cubicBezTo>
                    <a:pt x="82077" y="-1573"/>
                    <a:pt x="61968" y="120665"/>
                    <a:pt x="63556" y="165115"/>
                  </a:cubicBezTo>
                  <a:cubicBezTo>
                    <a:pt x="65143" y="209565"/>
                    <a:pt x="88956" y="266715"/>
                    <a:pt x="88956" y="266715"/>
                  </a:cubicBezTo>
                  <a:lnTo>
                    <a:pt x="98481" y="304815"/>
                  </a:lnTo>
                  <a:cubicBezTo>
                    <a:pt x="96364" y="309048"/>
                    <a:pt x="92660" y="315927"/>
                    <a:pt x="76256" y="292115"/>
                  </a:cubicBezTo>
                  <a:cubicBezTo>
                    <a:pt x="59852" y="268303"/>
                    <a:pt x="2173" y="171994"/>
                    <a:pt x="56" y="161940"/>
                  </a:cubicBezTo>
                  <a:cubicBezTo>
                    <a:pt x="-2061" y="151886"/>
                    <a:pt x="55619" y="229673"/>
                    <a:pt x="63556" y="231790"/>
                  </a:cubicBezTo>
                  <a:cubicBezTo>
                    <a:pt x="71493" y="233907"/>
                    <a:pt x="46623" y="206390"/>
                    <a:pt x="47681" y="174640"/>
                  </a:cubicBezTo>
                  <a:cubicBezTo>
                    <a:pt x="48739" y="142890"/>
                    <a:pt x="76785" y="1603"/>
                    <a:pt x="79431" y="1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>
              <a:extLst>
                <a:ext uri="{FF2B5EF4-FFF2-40B4-BE49-F238E27FC236}">
                  <a16:creationId xmlns:a16="http://schemas.microsoft.com/office/drawing/2014/main" id="{6D43DA89-AA7F-B87D-D048-4261F5A8EECD}"/>
                </a:ext>
              </a:extLst>
            </p:cNvPr>
            <p:cNvSpPr/>
            <p:nvPr/>
          </p:nvSpPr>
          <p:spPr>
            <a:xfrm>
              <a:off x="5419323" y="5533825"/>
              <a:ext cx="302282" cy="109049"/>
            </a:xfrm>
            <a:custGeom>
              <a:avLst/>
              <a:gdLst>
                <a:gd name="connsiteX0" fmla="*/ 402 w 302282"/>
                <a:gd name="connsiteY0" fmla="*/ 66875 h 109049"/>
                <a:gd name="connsiteX1" fmla="*/ 121052 w 302282"/>
                <a:gd name="connsiteY1" fmla="*/ 22425 h 109049"/>
                <a:gd name="connsiteX2" fmla="*/ 187727 w 302282"/>
                <a:gd name="connsiteY2" fmla="*/ 25600 h 109049"/>
                <a:gd name="connsiteX3" fmla="*/ 178202 w 302282"/>
                <a:gd name="connsiteY3" fmla="*/ 200 h 109049"/>
                <a:gd name="connsiteX4" fmla="*/ 257577 w 302282"/>
                <a:gd name="connsiteY4" fmla="*/ 41475 h 109049"/>
                <a:gd name="connsiteX5" fmla="*/ 302027 w 302282"/>
                <a:gd name="connsiteY5" fmla="*/ 108150 h 109049"/>
                <a:gd name="connsiteX6" fmla="*/ 273452 w 302282"/>
                <a:gd name="connsiteY6" fmla="*/ 76400 h 109049"/>
                <a:gd name="connsiteX7" fmla="*/ 225827 w 302282"/>
                <a:gd name="connsiteY7" fmla="*/ 25600 h 109049"/>
                <a:gd name="connsiteX8" fmla="*/ 165502 w 302282"/>
                <a:gd name="connsiteY8" fmla="*/ 16075 h 109049"/>
                <a:gd name="connsiteX9" fmla="*/ 402 w 302282"/>
                <a:gd name="connsiteY9" fmla="*/ 66875 h 10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282" h="109049">
                  <a:moveTo>
                    <a:pt x="402" y="66875"/>
                  </a:moveTo>
                  <a:cubicBezTo>
                    <a:pt x="-7006" y="67933"/>
                    <a:pt x="89831" y="29304"/>
                    <a:pt x="121052" y="22425"/>
                  </a:cubicBezTo>
                  <a:cubicBezTo>
                    <a:pt x="152273" y="15546"/>
                    <a:pt x="178202" y="29304"/>
                    <a:pt x="187727" y="25600"/>
                  </a:cubicBezTo>
                  <a:cubicBezTo>
                    <a:pt x="197252" y="21896"/>
                    <a:pt x="166560" y="-2446"/>
                    <a:pt x="178202" y="200"/>
                  </a:cubicBezTo>
                  <a:cubicBezTo>
                    <a:pt x="189844" y="2846"/>
                    <a:pt x="236940" y="23483"/>
                    <a:pt x="257577" y="41475"/>
                  </a:cubicBezTo>
                  <a:cubicBezTo>
                    <a:pt x="278215" y="59467"/>
                    <a:pt x="302027" y="108150"/>
                    <a:pt x="302027" y="108150"/>
                  </a:cubicBezTo>
                  <a:cubicBezTo>
                    <a:pt x="304673" y="113971"/>
                    <a:pt x="286152" y="90158"/>
                    <a:pt x="273452" y="76400"/>
                  </a:cubicBezTo>
                  <a:cubicBezTo>
                    <a:pt x="260752" y="62642"/>
                    <a:pt x="243819" y="35654"/>
                    <a:pt x="225827" y="25600"/>
                  </a:cubicBezTo>
                  <a:cubicBezTo>
                    <a:pt x="207835" y="15546"/>
                    <a:pt x="197781" y="11842"/>
                    <a:pt x="165502" y="16075"/>
                  </a:cubicBezTo>
                  <a:cubicBezTo>
                    <a:pt x="133223" y="20308"/>
                    <a:pt x="7810" y="65817"/>
                    <a:pt x="402" y="668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4" name="フリーフォーム 1023">
              <a:extLst>
                <a:ext uri="{FF2B5EF4-FFF2-40B4-BE49-F238E27FC236}">
                  <a16:creationId xmlns:a16="http://schemas.microsoft.com/office/drawing/2014/main" id="{875AE25E-EF39-6939-377B-471226AA0E70}"/>
                </a:ext>
              </a:extLst>
            </p:cNvPr>
            <p:cNvSpPr/>
            <p:nvPr/>
          </p:nvSpPr>
          <p:spPr>
            <a:xfrm>
              <a:off x="6061067" y="5178327"/>
              <a:ext cx="111578" cy="311254"/>
            </a:xfrm>
            <a:custGeom>
              <a:avLst/>
              <a:gdLst>
                <a:gd name="connsiteX0" fmla="*/ 8 w 111578"/>
                <a:gd name="connsiteY0" fmla="*/ 98 h 311254"/>
                <a:gd name="connsiteX1" fmla="*/ 38108 w 111578"/>
                <a:gd name="connsiteY1" fmla="*/ 123923 h 311254"/>
                <a:gd name="connsiteX2" fmla="*/ 34933 w 111578"/>
                <a:gd name="connsiteY2" fmla="*/ 244573 h 311254"/>
                <a:gd name="connsiteX3" fmla="*/ 15883 w 111578"/>
                <a:gd name="connsiteY3" fmla="*/ 311248 h 311254"/>
                <a:gd name="connsiteX4" fmla="*/ 28583 w 111578"/>
                <a:gd name="connsiteY4" fmla="*/ 247748 h 311254"/>
                <a:gd name="connsiteX5" fmla="*/ 111133 w 111578"/>
                <a:gd name="connsiteY5" fmla="*/ 114398 h 311254"/>
                <a:gd name="connsiteX6" fmla="*/ 60333 w 111578"/>
                <a:gd name="connsiteY6" fmla="*/ 181073 h 311254"/>
                <a:gd name="connsiteX7" fmla="*/ 34933 w 111578"/>
                <a:gd name="connsiteY7" fmla="*/ 104873 h 311254"/>
                <a:gd name="connsiteX8" fmla="*/ 8 w 111578"/>
                <a:gd name="connsiteY8" fmla="*/ 98 h 31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578" h="311254">
                  <a:moveTo>
                    <a:pt x="8" y="98"/>
                  </a:moveTo>
                  <a:cubicBezTo>
                    <a:pt x="537" y="3273"/>
                    <a:pt x="32287" y="83177"/>
                    <a:pt x="38108" y="123923"/>
                  </a:cubicBezTo>
                  <a:cubicBezTo>
                    <a:pt x="43929" y="164669"/>
                    <a:pt x="38637" y="213352"/>
                    <a:pt x="34933" y="244573"/>
                  </a:cubicBezTo>
                  <a:cubicBezTo>
                    <a:pt x="31229" y="275794"/>
                    <a:pt x="16941" y="310719"/>
                    <a:pt x="15883" y="311248"/>
                  </a:cubicBezTo>
                  <a:cubicBezTo>
                    <a:pt x="14825" y="311777"/>
                    <a:pt x="12708" y="280556"/>
                    <a:pt x="28583" y="247748"/>
                  </a:cubicBezTo>
                  <a:cubicBezTo>
                    <a:pt x="44458" y="214940"/>
                    <a:pt x="105841" y="125511"/>
                    <a:pt x="111133" y="114398"/>
                  </a:cubicBezTo>
                  <a:cubicBezTo>
                    <a:pt x="116425" y="103286"/>
                    <a:pt x="73033" y="182660"/>
                    <a:pt x="60333" y="181073"/>
                  </a:cubicBezTo>
                  <a:cubicBezTo>
                    <a:pt x="47633" y="179486"/>
                    <a:pt x="45516" y="138211"/>
                    <a:pt x="34933" y="104873"/>
                  </a:cubicBezTo>
                  <a:cubicBezTo>
                    <a:pt x="24350" y="71536"/>
                    <a:pt x="-521" y="-3077"/>
                    <a:pt x="8" y="9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5" name="フリーフォーム 1024">
              <a:extLst>
                <a:ext uri="{FF2B5EF4-FFF2-40B4-BE49-F238E27FC236}">
                  <a16:creationId xmlns:a16="http://schemas.microsoft.com/office/drawing/2014/main" id="{5482F1D1-593E-2A69-5D83-5D880C7D40D5}"/>
                </a:ext>
              </a:extLst>
            </p:cNvPr>
            <p:cNvSpPr/>
            <p:nvPr/>
          </p:nvSpPr>
          <p:spPr>
            <a:xfrm>
              <a:off x="6193601" y="5285896"/>
              <a:ext cx="109748" cy="276189"/>
            </a:xfrm>
            <a:custGeom>
              <a:avLst/>
              <a:gdLst>
                <a:gd name="connsiteX0" fmla="*/ 35749 w 109748"/>
                <a:gd name="connsiteY0" fmla="*/ 479 h 276189"/>
                <a:gd name="connsiteX1" fmla="*/ 3999 w 109748"/>
                <a:gd name="connsiteY1" fmla="*/ 105254 h 276189"/>
                <a:gd name="connsiteX2" fmla="*/ 7174 w 109748"/>
                <a:gd name="connsiteY2" fmla="*/ 190979 h 276189"/>
                <a:gd name="connsiteX3" fmla="*/ 7174 w 109748"/>
                <a:gd name="connsiteY3" fmla="*/ 165579 h 276189"/>
                <a:gd name="connsiteX4" fmla="*/ 105599 w 109748"/>
                <a:gd name="connsiteY4" fmla="*/ 273529 h 276189"/>
                <a:gd name="connsiteX5" fmla="*/ 83374 w 109748"/>
                <a:gd name="connsiteY5" fmla="*/ 235429 h 276189"/>
                <a:gd name="connsiteX6" fmla="*/ 10349 w 109748"/>
                <a:gd name="connsiteY6" fmla="*/ 149704 h 276189"/>
                <a:gd name="connsiteX7" fmla="*/ 35749 w 109748"/>
                <a:gd name="connsiteY7" fmla="*/ 479 h 27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748" h="276189">
                  <a:moveTo>
                    <a:pt x="35749" y="479"/>
                  </a:moveTo>
                  <a:cubicBezTo>
                    <a:pt x="34691" y="-6929"/>
                    <a:pt x="8761" y="73504"/>
                    <a:pt x="3999" y="105254"/>
                  </a:cubicBezTo>
                  <a:cubicBezTo>
                    <a:pt x="-763" y="137004"/>
                    <a:pt x="6645" y="180925"/>
                    <a:pt x="7174" y="190979"/>
                  </a:cubicBezTo>
                  <a:cubicBezTo>
                    <a:pt x="7703" y="201033"/>
                    <a:pt x="-9230" y="151821"/>
                    <a:pt x="7174" y="165579"/>
                  </a:cubicBezTo>
                  <a:cubicBezTo>
                    <a:pt x="23578" y="179337"/>
                    <a:pt x="92899" y="261887"/>
                    <a:pt x="105599" y="273529"/>
                  </a:cubicBezTo>
                  <a:cubicBezTo>
                    <a:pt x="118299" y="285171"/>
                    <a:pt x="99249" y="256067"/>
                    <a:pt x="83374" y="235429"/>
                  </a:cubicBezTo>
                  <a:cubicBezTo>
                    <a:pt x="67499" y="214792"/>
                    <a:pt x="21461" y="181983"/>
                    <a:pt x="10349" y="149704"/>
                  </a:cubicBezTo>
                  <a:cubicBezTo>
                    <a:pt x="-764" y="117425"/>
                    <a:pt x="36807" y="7887"/>
                    <a:pt x="35749" y="4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7" name="フリーフォーム 1026">
              <a:extLst>
                <a:ext uri="{FF2B5EF4-FFF2-40B4-BE49-F238E27FC236}">
                  <a16:creationId xmlns:a16="http://schemas.microsoft.com/office/drawing/2014/main" id="{059B6515-DBBE-AF90-5127-062EBB9350D6}"/>
                </a:ext>
              </a:extLst>
            </p:cNvPr>
            <p:cNvSpPr/>
            <p:nvPr/>
          </p:nvSpPr>
          <p:spPr>
            <a:xfrm>
              <a:off x="5907959" y="3933910"/>
              <a:ext cx="340607" cy="252004"/>
            </a:xfrm>
            <a:custGeom>
              <a:avLst/>
              <a:gdLst>
                <a:gd name="connsiteX0" fmla="*/ 74627 w 340607"/>
                <a:gd name="connsiteY0" fmla="*/ 137 h 252004"/>
                <a:gd name="connsiteX1" fmla="*/ 297911 w 340607"/>
                <a:gd name="connsiteY1" fmla="*/ 74564 h 252004"/>
                <a:gd name="connsiteX2" fmla="*/ 184497 w 340607"/>
                <a:gd name="connsiteY2" fmla="*/ 131271 h 252004"/>
                <a:gd name="connsiteX3" fmla="*/ 199 w 340607"/>
                <a:gd name="connsiteY3" fmla="*/ 251774 h 252004"/>
                <a:gd name="connsiteX4" fmla="*/ 152599 w 340607"/>
                <a:gd name="connsiteY4" fmla="*/ 159625 h 252004"/>
                <a:gd name="connsiteX5" fmla="*/ 333353 w 340607"/>
                <a:gd name="connsiteY5" fmla="*/ 85197 h 252004"/>
                <a:gd name="connsiteX6" fmla="*/ 283734 w 340607"/>
                <a:gd name="connsiteY6" fmla="*/ 56843 h 252004"/>
                <a:gd name="connsiteX7" fmla="*/ 74627 w 340607"/>
                <a:gd name="connsiteY7" fmla="*/ 137 h 25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607" h="252004">
                  <a:moveTo>
                    <a:pt x="74627" y="137"/>
                  </a:moveTo>
                  <a:cubicBezTo>
                    <a:pt x="76990" y="3090"/>
                    <a:pt x="279599" y="52708"/>
                    <a:pt x="297911" y="74564"/>
                  </a:cubicBezTo>
                  <a:cubicBezTo>
                    <a:pt x="316223" y="96420"/>
                    <a:pt x="234116" y="101736"/>
                    <a:pt x="184497" y="131271"/>
                  </a:cubicBezTo>
                  <a:cubicBezTo>
                    <a:pt x="134878" y="160806"/>
                    <a:pt x="5515" y="247048"/>
                    <a:pt x="199" y="251774"/>
                  </a:cubicBezTo>
                  <a:cubicBezTo>
                    <a:pt x="-5117" y="256500"/>
                    <a:pt x="97073" y="187388"/>
                    <a:pt x="152599" y="159625"/>
                  </a:cubicBezTo>
                  <a:cubicBezTo>
                    <a:pt x="208125" y="131862"/>
                    <a:pt x="311497" y="102327"/>
                    <a:pt x="333353" y="85197"/>
                  </a:cubicBezTo>
                  <a:cubicBezTo>
                    <a:pt x="355209" y="68067"/>
                    <a:pt x="324492" y="71020"/>
                    <a:pt x="283734" y="56843"/>
                  </a:cubicBezTo>
                  <a:cubicBezTo>
                    <a:pt x="242976" y="42666"/>
                    <a:pt x="72264" y="-2816"/>
                    <a:pt x="74627" y="1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8" name="フリーフォーム 1027">
              <a:extLst>
                <a:ext uri="{FF2B5EF4-FFF2-40B4-BE49-F238E27FC236}">
                  <a16:creationId xmlns:a16="http://schemas.microsoft.com/office/drawing/2014/main" id="{A91AD147-8C6A-8E33-B5C1-0915111DE90F}"/>
                </a:ext>
              </a:extLst>
            </p:cNvPr>
            <p:cNvSpPr/>
            <p:nvPr/>
          </p:nvSpPr>
          <p:spPr>
            <a:xfrm>
              <a:off x="5733612" y="3876882"/>
              <a:ext cx="256931" cy="304994"/>
            </a:xfrm>
            <a:custGeom>
              <a:avLst/>
              <a:gdLst>
                <a:gd name="connsiteX0" fmla="*/ 39867 w 256931"/>
                <a:gd name="connsiteY0" fmla="*/ 458 h 304994"/>
                <a:gd name="connsiteX1" fmla="*/ 114295 w 256931"/>
                <a:gd name="connsiteY1" fmla="*/ 138681 h 304994"/>
                <a:gd name="connsiteX2" fmla="*/ 50500 w 256931"/>
                <a:gd name="connsiteY2" fmla="*/ 245006 h 304994"/>
                <a:gd name="connsiteX3" fmla="*/ 117839 w 256931"/>
                <a:gd name="connsiteY3" fmla="*/ 206020 h 304994"/>
                <a:gd name="connsiteX4" fmla="*/ 881 w 256931"/>
                <a:gd name="connsiteY4" fmla="*/ 298169 h 304994"/>
                <a:gd name="connsiteX5" fmla="*/ 61132 w 256931"/>
                <a:gd name="connsiteY5" fmla="*/ 298169 h 304994"/>
                <a:gd name="connsiteX6" fmla="*/ 256062 w 256931"/>
                <a:gd name="connsiteY6" fmla="*/ 294625 h 304994"/>
                <a:gd name="connsiteX7" fmla="*/ 128472 w 256931"/>
                <a:gd name="connsiteY7" fmla="*/ 283992 h 304994"/>
                <a:gd name="connsiteX8" fmla="*/ 25690 w 256931"/>
                <a:gd name="connsiteY8" fmla="*/ 291081 h 304994"/>
                <a:gd name="connsiteX9" fmla="*/ 82397 w 256931"/>
                <a:gd name="connsiteY9" fmla="*/ 209565 h 304994"/>
                <a:gd name="connsiteX10" fmla="*/ 124928 w 256931"/>
                <a:gd name="connsiteY10" fmla="*/ 188299 h 304994"/>
                <a:gd name="connsiteX11" fmla="*/ 39867 w 256931"/>
                <a:gd name="connsiteY11" fmla="*/ 458 h 30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931" h="304994">
                  <a:moveTo>
                    <a:pt x="39867" y="458"/>
                  </a:moveTo>
                  <a:cubicBezTo>
                    <a:pt x="38095" y="-7812"/>
                    <a:pt x="112523" y="97923"/>
                    <a:pt x="114295" y="138681"/>
                  </a:cubicBezTo>
                  <a:cubicBezTo>
                    <a:pt x="116067" y="179439"/>
                    <a:pt x="49909" y="233783"/>
                    <a:pt x="50500" y="245006"/>
                  </a:cubicBezTo>
                  <a:cubicBezTo>
                    <a:pt x="51091" y="256229"/>
                    <a:pt x="126109" y="197160"/>
                    <a:pt x="117839" y="206020"/>
                  </a:cubicBezTo>
                  <a:cubicBezTo>
                    <a:pt x="109569" y="214880"/>
                    <a:pt x="10332" y="282811"/>
                    <a:pt x="881" y="298169"/>
                  </a:cubicBezTo>
                  <a:cubicBezTo>
                    <a:pt x="-8570" y="313527"/>
                    <a:pt x="61132" y="298169"/>
                    <a:pt x="61132" y="298169"/>
                  </a:cubicBezTo>
                  <a:cubicBezTo>
                    <a:pt x="103662" y="297578"/>
                    <a:pt x="244839" y="296988"/>
                    <a:pt x="256062" y="294625"/>
                  </a:cubicBezTo>
                  <a:cubicBezTo>
                    <a:pt x="267285" y="292262"/>
                    <a:pt x="166867" y="284583"/>
                    <a:pt x="128472" y="283992"/>
                  </a:cubicBezTo>
                  <a:cubicBezTo>
                    <a:pt x="90077" y="283401"/>
                    <a:pt x="33369" y="303485"/>
                    <a:pt x="25690" y="291081"/>
                  </a:cubicBezTo>
                  <a:cubicBezTo>
                    <a:pt x="18011" y="278677"/>
                    <a:pt x="65857" y="226695"/>
                    <a:pt x="82397" y="209565"/>
                  </a:cubicBezTo>
                  <a:cubicBezTo>
                    <a:pt x="98937" y="192435"/>
                    <a:pt x="130244" y="216062"/>
                    <a:pt x="124928" y="188299"/>
                  </a:cubicBezTo>
                  <a:cubicBezTo>
                    <a:pt x="119612" y="160536"/>
                    <a:pt x="41639" y="8728"/>
                    <a:pt x="39867" y="45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9" name="フリーフォーム 1028">
              <a:extLst>
                <a:ext uri="{FF2B5EF4-FFF2-40B4-BE49-F238E27FC236}">
                  <a16:creationId xmlns:a16="http://schemas.microsoft.com/office/drawing/2014/main" id="{E6D72034-2C0C-5B53-2248-3DB1304F3D60}"/>
                </a:ext>
              </a:extLst>
            </p:cNvPr>
            <p:cNvSpPr/>
            <p:nvPr/>
          </p:nvSpPr>
          <p:spPr>
            <a:xfrm>
              <a:off x="5758495" y="5798358"/>
              <a:ext cx="59991" cy="265759"/>
            </a:xfrm>
            <a:custGeom>
              <a:avLst/>
              <a:gdLst>
                <a:gd name="connsiteX0" fmla="*/ 25533 w 59991"/>
                <a:gd name="connsiteY0" fmla="*/ 14 h 265759"/>
                <a:gd name="connsiteX1" fmla="*/ 11190 w 59991"/>
                <a:gd name="connsiteY1" fmla="*/ 114762 h 265759"/>
                <a:gd name="connsiteX2" fmla="*/ 57806 w 59991"/>
                <a:gd name="connsiteY2" fmla="*/ 261783 h 265759"/>
                <a:gd name="connsiteX3" fmla="*/ 47049 w 59991"/>
                <a:gd name="connsiteY3" fmla="*/ 215167 h 265759"/>
                <a:gd name="connsiteX4" fmla="*/ 432 w 59991"/>
                <a:gd name="connsiteY4" fmla="*/ 121934 h 265759"/>
                <a:gd name="connsiteX5" fmla="*/ 25533 w 59991"/>
                <a:gd name="connsiteY5" fmla="*/ 14 h 26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91" h="265759">
                  <a:moveTo>
                    <a:pt x="25533" y="14"/>
                  </a:moveTo>
                  <a:cubicBezTo>
                    <a:pt x="27326" y="-1181"/>
                    <a:pt x="5811" y="71134"/>
                    <a:pt x="11190" y="114762"/>
                  </a:cubicBezTo>
                  <a:cubicBezTo>
                    <a:pt x="16569" y="158390"/>
                    <a:pt x="51830" y="245049"/>
                    <a:pt x="57806" y="261783"/>
                  </a:cubicBezTo>
                  <a:cubicBezTo>
                    <a:pt x="63782" y="278517"/>
                    <a:pt x="56611" y="238475"/>
                    <a:pt x="47049" y="215167"/>
                  </a:cubicBezTo>
                  <a:cubicBezTo>
                    <a:pt x="37487" y="191859"/>
                    <a:pt x="4616" y="155402"/>
                    <a:pt x="432" y="121934"/>
                  </a:cubicBezTo>
                  <a:cubicBezTo>
                    <a:pt x="-3752" y="88466"/>
                    <a:pt x="23740" y="1209"/>
                    <a:pt x="25533" y="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0" name="フリーフォーム 1029">
              <a:extLst>
                <a:ext uri="{FF2B5EF4-FFF2-40B4-BE49-F238E27FC236}">
                  <a16:creationId xmlns:a16="http://schemas.microsoft.com/office/drawing/2014/main" id="{DDF3F31B-E56C-6E7A-8F6F-6C420D9CA854}"/>
                </a:ext>
              </a:extLst>
            </p:cNvPr>
            <p:cNvSpPr/>
            <p:nvPr/>
          </p:nvSpPr>
          <p:spPr>
            <a:xfrm>
              <a:off x="5622328" y="6012979"/>
              <a:ext cx="394783" cy="50781"/>
            </a:xfrm>
            <a:custGeom>
              <a:avLst/>
              <a:gdLst>
                <a:gd name="connsiteX0" fmla="*/ 336 w 394783"/>
                <a:gd name="connsiteY0" fmla="*/ 546 h 50781"/>
                <a:gd name="connsiteX1" fmla="*/ 100740 w 394783"/>
                <a:gd name="connsiteY1" fmla="*/ 4132 h 50781"/>
                <a:gd name="connsiteX2" fmla="*/ 186801 w 394783"/>
                <a:gd name="connsiteY2" fmla="*/ 32819 h 50781"/>
                <a:gd name="connsiteX3" fmla="*/ 326651 w 394783"/>
                <a:gd name="connsiteY3" fmla="*/ 14889 h 50781"/>
                <a:gd name="connsiteX4" fmla="*/ 394783 w 394783"/>
                <a:gd name="connsiteY4" fmla="*/ 14889 h 50781"/>
                <a:gd name="connsiteX5" fmla="*/ 326651 w 394783"/>
                <a:gd name="connsiteY5" fmla="*/ 14889 h 50781"/>
                <a:gd name="connsiteX6" fmla="*/ 186801 w 394783"/>
                <a:gd name="connsiteY6" fmla="*/ 50748 h 50781"/>
                <a:gd name="connsiteX7" fmla="*/ 136599 w 394783"/>
                <a:gd name="connsiteY7" fmla="*/ 7717 h 50781"/>
                <a:gd name="connsiteX8" fmla="*/ 336 w 394783"/>
                <a:gd name="connsiteY8" fmla="*/ 546 h 5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783" h="50781">
                  <a:moveTo>
                    <a:pt x="336" y="546"/>
                  </a:moveTo>
                  <a:cubicBezTo>
                    <a:pt x="-5640" y="-51"/>
                    <a:pt x="69663" y="-1247"/>
                    <a:pt x="100740" y="4132"/>
                  </a:cubicBezTo>
                  <a:cubicBezTo>
                    <a:pt x="131817" y="9511"/>
                    <a:pt x="149149" y="31026"/>
                    <a:pt x="186801" y="32819"/>
                  </a:cubicBezTo>
                  <a:cubicBezTo>
                    <a:pt x="224453" y="34612"/>
                    <a:pt x="291987" y="17877"/>
                    <a:pt x="326651" y="14889"/>
                  </a:cubicBezTo>
                  <a:cubicBezTo>
                    <a:pt x="361315" y="11901"/>
                    <a:pt x="394783" y="14889"/>
                    <a:pt x="394783" y="14889"/>
                  </a:cubicBezTo>
                  <a:cubicBezTo>
                    <a:pt x="394783" y="14889"/>
                    <a:pt x="361315" y="8913"/>
                    <a:pt x="326651" y="14889"/>
                  </a:cubicBezTo>
                  <a:cubicBezTo>
                    <a:pt x="291987" y="20865"/>
                    <a:pt x="218476" y="51943"/>
                    <a:pt x="186801" y="50748"/>
                  </a:cubicBezTo>
                  <a:cubicBezTo>
                    <a:pt x="155126" y="49553"/>
                    <a:pt x="165884" y="17279"/>
                    <a:pt x="136599" y="7717"/>
                  </a:cubicBezTo>
                  <a:cubicBezTo>
                    <a:pt x="107314" y="-1845"/>
                    <a:pt x="6312" y="1143"/>
                    <a:pt x="336" y="54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1" name="フリーフォーム 1030">
              <a:extLst>
                <a:ext uri="{FF2B5EF4-FFF2-40B4-BE49-F238E27FC236}">
                  <a16:creationId xmlns:a16="http://schemas.microsoft.com/office/drawing/2014/main" id="{4C8F1AAC-DAC0-B3D8-89EE-3744C3344F04}"/>
                </a:ext>
              </a:extLst>
            </p:cNvPr>
            <p:cNvSpPr/>
            <p:nvPr/>
          </p:nvSpPr>
          <p:spPr>
            <a:xfrm>
              <a:off x="5823292" y="5805544"/>
              <a:ext cx="73686" cy="186901"/>
            </a:xfrm>
            <a:custGeom>
              <a:avLst/>
              <a:gdLst>
                <a:gd name="connsiteX0" fmla="*/ 181 w 73686"/>
                <a:gd name="connsiteY0" fmla="*/ 0 h 186901"/>
                <a:gd name="connsiteX1" fmla="*/ 50383 w 73686"/>
                <a:gd name="connsiteY1" fmla="*/ 114748 h 186901"/>
                <a:gd name="connsiteX2" fmla="*/ 18110 w 73686"/>
                <a:gd name="connsiteY2" fmla="*/ 186465 h 186901"/>
                <a:gd name="connsiteX3" fmla="*/ 53969 w 73686"/>
                <a:gd name="connsiteY3" fmla="*/ 143435 h 186901"/>
                <a:gd name="connsiteX4" fmla="*/ 71899 w 73686"/>
                <a:gd name="connsiteY4" fmla="*/ 114748 h 186901"/>
                <a:gd name="connsiteX5" fmla="*/ 181 w 73686"/>
                <a:gd name="connsiteY5" fmla="*/ 0 h 18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86" h="186901">
                  <a:moveTo>
                    <a:pt x="181" y="0"/>
                  </a:moveTo>
                  <a:cubicBezTo>
                    <a:pt x="-3405" y="0"/>
                    <a:pt x="47395" y="83671"/>
                    <a:pt x="50383" y="114748"/>
                  </a:cubicBezTo>
                  <a:cubicBezTo>
                    <a:pt x="53371" y="145826"/>
                    <a:pt x="17512" y="181684"/>
                    <a:pt x="18110" y="186465"/>
                  </a:cubicBezTo>
                  <a:cubicBezTo>
                    <a:pt x="18708" y="191246"/>
                    <a:pt x="45004" y="155388"/>
                    <a:pt x="53969" y="143435"/>
                  </a:cubicBezTo>
                  <a:cubicBezTo>
                    <a:pt x="62934" y="131482"/>
                    <a:pt x="79071" y="131482"/>
                    <a:pt x="71899" y="114748"/>
                  </a:cubicBezTo>
                  <a:cubicBezTo>
                    <a:pt x="64727" y="98014"/>
                    <a:pt x="3767" y="0"/>
                    <a:pt x="18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2" name="フリーフォーム 1031">
              <a:extLst>
                <a:ext uri="{FF2B5EF4-FFF2-40B4-BE49-F238E27FC236}">
                  <a16:creationId xmlns:a16="http://schemas.microsoft.com/office/drawing/2014/main" id="{C9D58235-96D9-54C8-FB80-DAAA38A3C6AA}"/>
                </a:ext>
              </a:extLst>
            </p:cNvPr>
            <p:cNvSpPr/>
            <p:nvPr/>
          </p:nvSpPr>
          <p:spPr>
            <a:xfrm>
              <a:off x="5604723" y="6103029"/>
              <a:ext cx="198391" cy="68480"/>
            </a:xfrm>
            <a:custGeom>
              <a:avLst/>
              <a:gdLst>
                <a:gd name="connsiteX0" fmla="*/ 11 w 198391"/>
                <a:gd name="connsiteY0" fmla="*/ 143 h 68480"/>
                <a:gd name="connsiteX1" fmla="*/ 121931 w 198391"/>
                <a:gd name="connsiteY1" fmla="*/ 28830 h 68480"/>
                <a:gd name="connsiteX2" fmla="*/ 197235 w 198391"/>
                <a:gd name="connsiteY2" fmla="*/ 68275 h 68480"/>
                <a:gd name="connsiteX3" fmla="*/ 164962 w 198391"/>
                <a:gd name="connsiteY3" fmla="*/ 43173 h 68480"/>
                <a:gd name="connsiteX4" fmla="*/ 129103 w 198391"/>
                <a:gd name="connsiteY4" fmla="*/ 18072 h 68480"/>
                <a:gd name="connsiteX5" fmla="*/ 11 w 198391"/>
                <a:gd name="connsiteY5" fmla="*/ 143 h 6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391" h="68480">
                  <a:moveTo>
                    <a:pt x="11" y="143"/>
                  </a:moveTo>
                  <a:cubicBezTo>
                    <a:pt x="-1184" y="1936"/>
                    <a:pt x="89060" y="17475"/>
                    <a:pt x="121931" y="28830"/>
                  </a:cubicBezTo>
                  <a:cubicBezTo>
                    <a:pt x="154802" y="40185"/>
                    <a:pt x="190063" y="65885"/>
                    <a:pt x="197235" y="68275"/>
                  </a:cubicBezTo>
                  <a:cubicBezTo>
                    <a:pt x="204407" y="70666"/>
                    <a:pt x="176317" y="51540"/>
                    <a:pt x="164962" y="43173"/>
                  </a:cubicBezTo>
                  <a:cubicBezTo>
                    <a:pt x="153607" y="34806"/>
                    <a:pt x="150021" y="22256"/>
                    <a:pt x="129103" y="18072"/>
                  </a:cubicBezTo>
                  <a:cubicBezTo>
                    <a:pt x="108185" y="13889"/>
                    <a:pt x="1206" y="-1650"/>
                    <a:pt x="11" y="14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3" name="フリーフォーム 1032">
              <a:extLst>
                <a:ext uri="{FF2B5EF4-FFF2-40B4-BE49-F238E27FC236}">
                  <a16:creationId xmlns:a16="http://schemas.microsoft.com/office/drawing/2014/main" id="{15371EB2-C966-D1CA-E359-E1341BCA5599}"/>
                </a:ext>
              </a:extLst>
            </p:cNvPr>
            <p:cNvSpPr/>
            <p:nvPr/>
          </p:nvSpPr>
          <p:spPr>
            <a:xfrm>
              <a:off x="5041751" y="6163989"/>
              <a:ext cx="816132" cy="86204"/>
            </a:xfrm>
            <a:custGeom>
              <a:avLst/>
              <a:gdLst>
                <a:gd name="connsiteX0" fmla="*/ 0 w 816132"/>
                <a:gd name="connsiteY0" fmla="*/ 86204 h 86204"/>
                <a:gd name="connsiteX1" fmla="*/ 125505 w 816132"/>
                <a:gd name="connsiteY1" fmla="*/ 61103 h 86204"/>
                <a:gd name="connsiteX2" fmla="*/ 430305 w 816132"/>
                <a:gd name="connsiteY2" fmla="*/ 36002 h 86204"/>
                <a:gd name="connsiteX3" fmla="*/ 534296 w 816132"/>
                <a:gd name="connsiteY3" fmla="*/ 143 h 86204"/>
                <a:gd name="connsiteX4" fmla="*/ 810409 w 816132"/>
                <a:gd name="connsiteY4" fmla="*/ 50345 h 86204"/>
                <a:gd name="connsiteX5" fmla="*/ 727934 w 816132"/>
                <a:gd name="connsiteY5" fmla="*/ 36002 h 86204"/>
                <a:gd name="connsiteX6" fmla="*/ 613185 w 816132"/>
                <a:gd name="connsiteY6" fmla="*/ 14486 h 86204"/>
                <a:gd name="connsiteX7" fmla="*/ 451821 w 816132"/>
                <a:gd name="connsiteY7" fmla="*/ 43173 h 86204"/>
                <a:gd name="connsiteX8" fmla="*/ 519953 w 816132"/>
                <a:gd name="connsiteY8" fmla="*/ 14486 h 86204"/>
                <a:gd name="connsiteX9" fmla="*/ 405204 w 816132"/>
                <a:gd name="connsiteY9" fmla="*/ 36002 h 86204"/>
                <a:gd name="connsiteX10" fmla="*/ 286870 w 816132"/>
                <a:gd name="connsiteY10" fmla="*/ 46759 h 86204"/>
                <a:gd name="connsiteX11" fmla="*/ 0 w 816132"/>
                <a:gd name="connsiteY11" fmla="*/ 86204 h 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132" h="86204">
                  <a:moveTo>
                    <a:pt x="0" y="86204"/>
                  </a:moveTo>
                  <a:cubicBezTo>
                    <a:pt x="26894" y="77837"/>
                    <a:pt x="53788" y="69470"/>
                    <a:pt x="125505" y="61103"/>
                  </a:cubicBezTo>
                  <a:cubicBezTo>
                    <a:pt x="197223" y="52736"/>
                    <a:pt x="362173" y="46162"/>
                    <a:pt x="430305" y="36002"/>
                  </a:cubicBezTo>
                  <a:cubicBezTo>
                    <a:pt x="498437" y="25842"/>
                    <a:pt x="470945" y="-2248"/>
                    <a:pt x="534296" y="143"/>
                  </a:cubicBezTo>
                  <a:cubicBezTo>
                    <a:pt x="597647" y="2533"/>
                    <a:pt x="778136" y="44368"/>
                    <a:pt x="810409" y="50345"/>
                  </a:cubicBezTo>
                  <a:cubicBezTo>
                    <a:pt x="842682" y="56321"/>
                    <a:pt x="727934" y="36002"/>
                    <a:pt x="727934" y="36002"/>
                  </a:cubicBezTo>
                  <a:cubicBezTo>
                    <a:pt x="695063" y="30026"/>
                    <a:pt x="659204" y="13291"/>
                    <a:pt x="613185" y="14486"/>
                  </a:cubicBezTo>
                  <a:cubicBezTo>
                    <a:pt x="567166" y="15681"/>
                    <a:pt x="467360" y="43173"/>
                    <a:pt x="451821" y="43173"/>
                  </a:cubicBezTo>
                  <a:cubicBezTo>
                    <a:pt x="436282" y="43173"/>
                    <a:pt x="527722" y="15681"/>
                    <a:pt x="519953" y="14486"/>
                  </a:cubicBezTo>
                  <a:cubicBezTo>
                    <a:pt x="512184" y="13291"/>
                    <a:pt x="444051" y="30623"/>
                    <a:pt x="405204" y="36002"/>
                  </a:cubicBezTo>
                  <a:cubicBezTo>
                    <a:pt x="366357" y="41381"/>
                    <a:pt x="286870" y="46759"/>
                    <a:pt x="286870" y="46759"/>
                  </a:cubicBezTo>
                  <a:lnTo>
                    <a:pt x="0" y="8620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4" name="フリーフォーム 1033">
              <a:extLst>
                <a:ext uri="{FF2B5EF4-FFF2-40B4-BE49-F238E27FC236}">
                  <a16:creationId xmlns:a16="http://schemas.microsoft.com/office/drawing/2014/main" id="{99C920E9-0B97-D2BB-9118-12E8D0C2DC8C}"/>
                </a:ext>
              </a:extLst>
            </p:cNvPr>
            <p:cNvSpPr/>
            <p:nvPr/>
          </p:nvSpPr>
          <p:spPr>
            <a:xfrm>
              <a:off x="5846478" y="6111665"/>
              <a:ext cx="279245" cy="70767"/>
            </a:xfrm>
            <a:custGeom>
              <a:avLst/>
              <a:gdLst>
                <a:gd name="connsiteX0" fmla="*/ 2096 w 279245"/>
                <a:gd name="connsiteY0" fmla="*/ 70396 h 70767"/>
                <a:gd name="connsiteX1" fmla="*/ 80986 w 279245"/>
                <a:gd name="connsiteY1" fmla="*/ 30951 h 70767"/>
                <a:gd name="connsiteX2" fmla="*/ 274623 w 279245"/>
                <a:gd name="connsiteY2" fmla="*/ 2264 h 70767"/>
                <a:gd name="connsiteX3" fmla="*/ 213663 w 279245"/>
                <a:gd name="connsiteY3" fmla="*/ 2264 h 70767"/>
                <a:gd name="connsiteX4" fmla="*/ 156289 w 279245"/>
                <a:gd name="connsiteY4" fmla="*/ 5850 h 70767"/>
                <a:gd name="connsiteX5" fmla="*/ 2096 w 279245"/>
                <a:gd name="connsiteY5" fmla="*/ 70396 h 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245" h="70767">
                  <a:moveTo>
                    <a:pt x="2096" y="70396"/>
                  </a:moveTo>
                  <a:cubicBezTo>
                    <a:pt x="-10454" y="74579"/>
                    <a:pt x="35565" y="42306"/>
                    <a:pt x="80986" y="30951"/>
                  </a:cubicBezTo>
                  <a:cubicBezTo>
                    <a:pt x="126407" y="19596"/>
                    <a:pt x="252510" y="7045"/>
                    <a:pt x="274623" y="2264"/>
                  </a:cubicBezTo>
                  <a:cubicBezTo>
                    <a:pt x="296736" y="-2517"/>
                    <a:pt x="233385" y="1666"/>
                    <a:pt x="213663" y="2264"/>
                  </a:cubicBezTo>
                  <a:cubicBezTo>
                    <a:pt x="193941" y="2862"/>
                    <a:pt x="189160" y="-3713"/>
                    <a:pt x="156289" y="5850"/>
                  </a:cubicBezTo>
                  <a:cubicBezTo>
                    <a:pt x="123418" y="15413"/>
                    <a:pt x="14646" y="66213"/>
                    <a:pt x="2096" y="7039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5" name="フリーフォーム 1034">
              <a:extLst>
                <a:ext uri="{FF2B5EF4-FFF2-40B4-BE49-F238E27FC236}">
                  <a16:creationId xmlns:a16="http://schemas.microsoft.com/office/drawing/2014/main" id="{C2C0C268-70FB-4B51-9C43-919350C551E6}"/>
                </a:ext>
              </a:extLst>
            </p:cNvPr>
            <p:cNvSpPr/>
            <p:nvPr/>
          </p:nvSpPr>
          <p:spPr>
            <a:xfrm>
              <a:off x="5830053" y="6132908"/>
              <a:ext cx="445630" cy="106710"/>
            </a:xfrm>
            <a:custGeom>
              <a:avLst/>
              <a:gdLst>
                <a:gd name="connsiteX0" fmla="*/ 592 w 445630"/>
                <a:gd name="connsiteY0" fmla="*/ 106527 h 106710"/>
                <a:gd name="connsiteX1" fmla="*/ 187058 w 445630"/>
                <a:gd name="connsiteY1" fmla="*/ 27638 h 106710"/>
                <a:gd name="connsiteX2" fmla="*/ 352008 w 445630"/>
                <a:gd name="connsiteY2" fmla="*/ 20466 h 106710"/>
                <a:gd name="connsiteX3" fmla="*/ 301806 w 445630"/>
                <a:gd name="connsiteY3" fmla="*/ 13294 h 106710"/>
                <a:gd name="connsiteX4" fmla="*/ 445241 w 445630"/>
                <a:gd name="connsiteY4" fmla="*/ 31224 h 106710"/>
                <a:gd name="connsiteX5" fmla="*/ 341251 w 445630"/>
                <a:gd name="connsiteY5" fmla="*/ 20466 h 106710"/>
                <a:gd name="connsiteX6" fmla="*/ 251603 w 445630"/>
                <a:gd name="connsiteY6" fmla="*/ 2537 h 106710"/>
                <a:gd name="connsiteX7" fmla="*/ 592 w 445630"/>
                <a:gd name="connsiteY7" fmla="*/ 106527 h 10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630" h="106710">
                  <a:moveTo>
                    <a:pt x="592" y="106527"/>
                  </a:moveTo>
                  <a:cubicBezTo>
                    <a:pt x="-10165" y="110710"/>
                    <a:pt x="128489" y="41981"/>
                    <a:pt x="187058" y="27638"/>
                  </a:cubicBezTo>
                  <a:cubicBezTo>
                    <a:pt x="245627" y="13295"/>
                    <a:pt x="332883" y="22857"/>
                    <a:pt x="352008" y="20466"/>
                  </a:cubicBezTo>
                  <a:cubicBezTo>
                    <a:pt x="371133" y="18075"/>
                    <a:pt x="301806" y="13294"/>
                    <a:pt x="301806" y="13294"/>
                  </a:cubicBezTo>
                  <a:lnTo>
                    <a:pt x="445241" y="31224"/>
                  </a:lnTo>
                  <a:cubicBezTo>
                    <a:pt x="451815" y="32419"/>
                    <a:pt x="373524" y="25247"/>
                    <a:pt x="341251" y="20466"/>
                  </a:cubicBezTo>
                  <a:cubicBezTo>
                    <a:pt x="308978" y="15685"/>
                    <a:pt x="305391" y="-7623"/>
                    <a:pt x="251603" y="2537"/>
                  </a:cubicBezTo>
                  <a:cubicBezTo>
                    <a:pt x="197815" y="12697"/>
                    <a:pt x="11349" y="102344"/>
                    <a:pt x="592" y="1065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6" name="フリーフォーム 1035">
              <a:extLst>
                <a:ext uri="{FF2B5EF4-FFF2-40B4-BE49-F238E27FC236}">
                  <a16:creationId xmlns:a16="http://schemas.microsoft.com/office/drawing/2014/main" id="{1F4CF2B3-0319-76B9-096A-9D9968CDBF90}"/>
                </a:ext>
              </a:extLst>
            </p:cNvPr>
            <p:cNvSpPr/>
            <p:nvPr/>
          </p:nvSpPr>
          <p:spPr>
            <a:xfrm>
              <a:off x="5968724" y="6120156"/>
              <a:ext cx="652226" cy="80095"/>
            </a:xfrm>
            <a:custGeom>
              <a:avLst/>
              <a:gdLst>
                <a:gd name="connsiteX0" fmla="*/ 1770 w 652226"/>
                <a:gd name="connsiteY0" fmla="*/ 79835 h 80095"/>
                <a:gd name="connsiteX1" fmla="*/ 277883 w 652226"/>
                <a:gd name="connsiteY1" fmla="*/ 54733 h 80095"/>
                <a:gd name="connsiteX2" fmla="*/ 453591 w 652226"/>
                <a:gd name="connsiteY2" fmla="*/ 65491 h 80095"/>
                <a:gd name="connsiteX3" fmla="*/ 650815 w 652226"/>
                <a:gd name="connsiteY3" fmla="*/ 945 h 80095"/>
                <a:gd name="connsiteX4" fmla="*/ 536067 w 652226"/>
                <a:gd name="connsiteY4" fmla="*/ 29632 h 80095"/>
                <a:gd name="connsiteX5" fmla="*/ 421318 w 652226"/>
                <a:gd name="connsiteY5" fmla="*/ 65491 h 80095"/>
                <a:gd name="connsiteX6" fmla="*/ 1770 w 652226"/>
                <a:gd name="connsiteY6" fmla="*/ 79835 h 8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2226" h="80095">
                  <a:moveTo>
                    <a:pt x="1770" y="79835"/>
                  </a:moveTo>
                  <a:cubicBezTo>
                    <a:pt x="-22136" y="78042"/>
                    <a:pt x="202580" y="57124"/>
                    <a:pt x="277883" y="54733"/>
                  </a:cubicBezTo>
                  <a:cubicBezTo>
                    <a:pt x="353186" y="52342"/>
                    <a:pt x="391436" y="74456"/>
                    <a:pt x="453591" y="65491"/>
                  </a:cubicBezTo>
                  <a:cubicBezTo>
                    <a:pt x="515746" y="56526"/>
                    <a:pt x="637069" y="6921"/>
                    <a:pt x="650815" y="945"/>
                  </a:cubicBezTo>
                  <a:cubicBezTo>
                    <a:pt x="664561" y="-5032"/>
                    <a:pt x="574316" y="18874"/>
                    <a:pt x="536067" y="29632"/>
                  </a:cubicBezTo>
                  <a:cubicBezTo>
                    <a:pt x="497818" y="40390"/>
                    <a:pt x="509172" y="57124"/>
                    <a:pt x="421318" y="65491"/>
                  </a:cubicBezTo>
                  <a:cubicBezTo>
                    <a:pt x="333464" y="73858"/>
                    <a:pt x="25676" y="81628"/>
                    <a:pt x="1770" y="7983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7" name="フリーフォーム 1036">
              <a:extLst>
                <a:ext uri="{FF2B5EF4-FFF2-40B4-BE49-F238E27FC236}">
                  <a16:creationId xmlns:a16="http://schemas.microsoft.com/office/drawing/2014/main" id="{06132A48-7072-25B1-C316-23D1F6B52EDE}"/>
                </a:ext>
              </a:extLst>
            </p:cNvPr>
            <p:cNvSpPr/>
            <p:nvPr/>
          </p:nvSpPr>
          <p:spPr>
            <a:xfrm>
              <a:off x="5070061" y="6256003"/>
              <a:ext cx="161756" cy="112670"/>
            </a:xfrm>
            <a:custGeom>
              <a:avLst/>
              <a:gdLst>
                <a:gd name="connsiteX0" fmla="*/ 161741 w 161756"/>
                <a:gd name="connsiteY0" fmla="*/ 1362 h 112670"/>
                <a:gd name="connsiteX1" fmla="*/ 64923 w 161756"/>
                <a:gd name="connsiteY1" fmla="*/ 37221 h 112670"/>
                <a:gd name="connsiteX2" fmla="*/ 377 w 161756"/>
                <a:gd name="connsiteY2" fmla="*/ 112524 h 112670"/>
                <a:gd name="connsiteX3" fmla="*/ 39821 w 161756"/>
                <a:gd name="connsiteY3" fmla="*/ 55150 h 112670"/>
                <a:gd name="connsiteX4" fmla="*/ 72094 w 161756"/>
                <a:gd name="connsiteY4" fmla="*/ 12119 h 112670"/>
                <a:gd name="connsiteX5" fmla="*/ 161741 w 161756"/>
                <a:gd name="connsiteY5" fmla="*/ 1362 h 11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56" h="112670">
                  <a:moveTo>
                    <a:pt x="161741" y="1362"/>
                  </a:moveTo>
                  <a:cubicBezTo>
                    <a:pt x="160546" y="5546"/>
                    <a:pt x="91817" y="18694"/>
                    <a:pt x="64923" y="37221"/>
                  </a:cubicBezTo>
                  <a:cubicBezTo>
                    <a:pt x="38029" y="55748"/>
                    <a:pt x="4561" y="109536"/>
                    <a:pt x="377" y="112524"/>
                  </a:cubicBezTo>
                  <a:cubicBezTo>
                    <a:pt x="-3807" y="115512"/>
                    <a:pt x="27868" y="71884"/>
                    <a:pt x="39821" y="55150"/>
                  </a:cubicBezTo>
                  <a:cubicBezTo>
                    <a:pt x="51774" y="38416"/>
                    <a:pt x="51176" y="21084"/>
                    <a:pt x="72094" y="12119"/>
                  </a:cubicBezTo>
                  <a:cubicBezTo>
                    <a:pt x="93012" y="3154"/>
                    <a:pt x="162936" y="-2822"/>
                    <a:pt x="161741" y="136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8" name="フリーフォーム 1037">
              <a:extLst>
                <a:ext uri="{FF2B5EF4-FFF2-40B4-BE49-F238E27FC236}">
                  <a16:creationId xmlns:a16="http://schemas.microsoft.com/office/drawing/2014/main" id="{46D8BB6B-EEE2-1595-E421-2061B9758360}"/>
                </a:ext>
              </a:extLst>
            </p:cNvPr>
            <p:cNvSpPr/>
            <p:nvPr/>
          </p:nvSpPr>
          <p:spPr>
            <a:xfrm>
              <a:off x="5253119" y="6253598"/>
              <a:ext cx="599044" cy="36212"/>
            </a:xfrm>
            <a:custGeom>
              <a:avLst/>
              <a:gdLst>
                <a:gd name="connsiteX0" fmla="*/ 199 w 599044"/>
                <a:gd name="connsiteY0" fmla="*/ 36040 h 36212"/>
                <a:gd name="connsiteX1" fmla="*/ 247625 w 599044"/>
                <a:gd name="connsiteY1" fmla="*/ 181 h 36212"/>
                <a:gd name="connsiteX2" fmla="*/ 394646 w 599044"/>
                <a:gd name="connsiteY2" fmla="*/ 36040 h 36212"/>
                <a:gd name="connsiteX3" fmla="*/ 376716 w 599044"/>
                <a:gd name="connsiteY3" fmla="*/ 14524 h 36212"/>
                <a:gd name="connsiteX4" fmla="*/ 480707 w 599044"/>
                <a:gd name="connsiteY4" fmla="*/ 32454 h 36212"/>
                <a:gd name="connsiteX5" fmla="*/ 599041 w 599044"/>
                <a:gd name="connsiteY5" fmla="*/ 18110 h 36212"/>
                <a:gd name="connsiteX6" fmla="*/ 477121 w 599044"/>
                <a:gd name="connsiteY6" fmla="*/ 25282 h 36212"/>
                <a:gd name="connsiteX7" fmla="*/ 358787 w 599044"/>
                <a:gd name="connsiteY7" fmla="*/ 14524 h 36212"/>
                <a:gd name="connsiteX8" fmla="*/ 208180 w 599044"/>
                <a:gd name="connsiteY8" fmla="*/ 181 h 36212"/>
                <a:gd name="connsiteX9" fmla="*/ 199 w 599044"/>
                <a:gd name="connsiteY9" fmla="*/ 36040 h 3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9044" h="36212">
                  <a:moveTo>
                    <a:pt x="199" y="36040"/>
                  </a:moveTo>
                  <a:cubicBezTo>
                    <a:pt x="6773" y="36040"/>
                    <a:pt x="181884" y="181"/>
                    <a:pt x="247625" y="181"/>
                  </a:cubicBezTo>
                  <a:cubicBezTo>
                    <a:pt x="313366" y="181"/>
                    <a:pt x="394646" y="36040"/>
                    <a:pt x="394646" y="36040"/>
                  </a:cubicBezTo>
                  <a:cubicBezTo>
                    <a:pt x="416161" y="38431"/>
                    <a:pt x="362373" y="15122"/>
                    <a:pt x="376716" y="14524"/>
                  </a:cubicBezTo>
                  <a:cubicBezTo>
                    <a:pt x="391059" y="13926"/>
                    <a:pt x="443653" y="31856"/>
                    <a:pt x="480707" y="32454"/>
                  </a:cubicBezTo>
                  <a:cubicBezTo>
                    <a:pt x="517761" y="33052"/>
                    <a:pt x="599639" y="19305"/>
                    <a:pt x="599041" y="18110"/>
                  </a:cubicBezTo>
                  <a:cubicBezTo>
                    <a:pt x="598443" y="16915"/>
                    <a:pt x="517163" y="25880"/>
                    <a:pt x="477121" y="25282"/>
                  </a:cubicBezTo>
                  <a:cubicBezTo>
                    <a:pt x="437079" y="24684"/>
                    <a:pt x="358787" y="14524"/>
                    <a:pt x="358787" y="14524"/>
                  </a:cubicBezTo>
                  <a:cubicBezTo>
                    <a:pt x="313964" y="10341"/>
                    <a:pt x="264957" y="-1612"/>
                    <a:pt x="208180" y="181"/>
                  </a:cubicBezTo>
                  <a:cubicBezTo>
                    <a:pt x="151404" y="1974"/>
                    <a:pt x="-6375" y="36040"/>
                    <a:pt x="199" y="3604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9" name="フリーフォーム 1038">
              <a:extLst>
                <a:ext uri="{FF2B5EF4-FFF2-40B4-BE49-F238E27FC236}">
                  <a16:creationId xmlns:a16="http://schemas.microsoft.com/office/drawing/2014/main" id="{B6FA7EA3-27A0-B616-7DC8-9D999C6763D2}"/>
                </a:ext>
              </a:extLst>
            </p:cNvPr>
            <p:cNvSpPr/>
            <p:nvPr/>
          </p:nvSpPr>
          <p:spPr>
            <a:xfrm>
              <a:off x="5378824" y="6203451"/>
              <a:ext cx="456690" cy="30116"/>
            </a:xfrm>
            <a:custGeom>
              <a:avLst/>
              <a:gdLst>
                <a:gd name="connsiteX0" fmla="*/ 0 w 456690"/>
                <a:gd name="connsiteY0" fmla="*/ 21641 h 30116"/>
                <a:gd name="connsiteX1" fmla="*/ 233082 w 456690"/>
                <a:gd name="connsiteY1" fmla="*/ 10883 h 30116"/>
                <a:gd name="connsiteX2" fmla="*/ 279698 w 456690"/>
                <a:gd name="connsiteY2" fmla="*/ 18055 h 30116"/>
                <a:gd name="connsiteX3" fmla="*/ 265355 w 456690"/>
                <a:gd name="connsiteY3" fmla="*/ 125 h 30116"/>
                <a:gd name="connsiteX4" fmla="*/ 451821 w 456690"/>
                <a:gd name="connsiteY4" fmla="*/ 28813 h 30116"/>
                <a:gd name="connsiteX5" fmla="*/ 390861 w 456690"/>
                <a:gd name="connsiteY5" fmla="*/ 25227 h 30116"/>
                <a:gd name="connsiteX6" fmla="*/ 268941 w 456690"/>
                <a:gd name="connsiteY6" fmla="*/ 25227 h 30116"/>
                <a:gd name="connsiteX7" fmla="*/ 0 w 456690"/>
                <a:gd name="connsiteY7" fmla="*/ 21641 h 3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690" h="30116">
                  <a:moveTo>
                    <a:pt x="0" y="21641"/>
                  </a:moveTo>
                  <a:lnTo>
                    <a:pt x="233082" y="10883"/>
                  </a:lnTo>
                  <a:cubicBezTo>
                    <a:pt x="279698" y="10285"/>
                    <a:pt x="279698" y="18055"/>
                    <a:pt x="279698" y="18055"/>
                  </a:cubicBezTo>
                  <a:cubicBezTo>
                    <a:pt x="285077" y="16262"/>
                    <a:pt x="236668" y="-1668"/>
                    <a:pt x="265355" y="125"/>
                  </a:cubicBezTo>
                  <a:cubicBezTo>
                    <a:pt x="294042" y="1918"/>
                    <a:pt x="430903" y="24629"/>
                    <a:pt x="451821" y="28813"/>
                  </a:cubicBezTo>
                  <a:cubicBezTo>
                    <a:pt x="472739" y="32997"/>
                    <a:pt x="421341" y="25825"/>
                    <a:pt x="390861" y="25227"/>
                  </a:cubicBezTo>
                  <a:cubicBezTo>
                    <a:pt x="360381" y="24629"/>
                    <a:pt x="268941" y="25227"/>
                    <a:pt x="268941" y="25227"/>
                  </a:cubicBezTo>
                  <a:lnTo>
                    <a:pt x="0" y="2164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0" name="フリーフォーム 1039">
              <a:extLst>
                <a:ext uri="{FF2B5EF4-FFF2-40B4-BE49-F238E27FC236}">
                  <a16:creationId xmlns:a16="http://schemas.microsoft.com/office/drawing/2014/main" id="{015DB51A-A747-65AC-5537-C625778EBE38}"/>
                </a:ext>
              </a:extLst>
            </p:cNvPr>
            <p:cNvSpPr/>
            <p:nvPr/>
          </p:nvSpPr>
          <p:spPr>
            <a:xfrm>
              <a:off x="5848847" y="6159798"/>
              <a:ext cx="713492" cy="101822"/>
            </a:xfrm>
            <a:custGeom>
              <a:avLst/>
              <a:gdLst>
                <a:gd name="connsiteX0" fmla="*/ 14071 w 713492"/>
                <a:gd name="connsiteY0" fmla="*/ 101153 h 101822"/>
                <a:gd name="connsiteX1" fmla="*/ 179021 w 713492"/>
                <a:gd name="connsiteY1" fmla="*/ 65294 h 101822"/>
                <a:gd name="connsiteX2" fmla="*/ 455134 w 713492"/>
                <a:gd name="connsiteY2" fmla="*/ 65294 h 101822"/>
                <a:gd name="connsiteX3" fmla="*/ 412104 w 713492"/>
                <a:gd name="connsiteY3" fmla="*/ 58122 h 101822"/>
                <a:gd name="connsiteX4" fmla="*/ 573468 w 713492"/>
                <a:gd name="connsiteY4" fmla="*/ 58122 h 101822"/>
                <a:gd name="connsiteX5" fmla="*/ 713318 w 713492"/>
                <a:gd name="connsiteY5" fmla="*/ 748 h 101822"/>
                <a:gd name="connsiteX6" fmla="*/ 544781 w 713492"/>
                <a:gd name="connsiteY6" fmla="*/ 29435 h 101822"/>
                <a:gd name="connsiteX7" fmla="*/ 14071 w 713492"/>
                <a:gd name="connsiteY7" fmla="*/ 101153 h 10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492" h="101822">
                  <a:moveTo>
                    <a:pt x="14071" y="101153"/>
                  </a:moveTo>
                  <a:cubicBezTo>
                    <a:pt x="-46889" y="107129"/>
                    <a:pt x="105511" y="71270"/>
                    <a:pt x="179021" y="65294"/>
                  </a:cubicBezTo>
                  <a:cubicBezTo>
                    <a:pt x="252532" y="59317"/>
                    <a:pt x="416287" y="66489"/>
                    <a:pt x="455134" y="65294"/>
                  </a:cubicBezTo>
                  <a:cubicBezTo>
                    <a:pt x="493981" y="64099"/>
                    <a:pt x="392382" y="59317"/>
                    <a:pt x="412104" y="58122"/>
                  </a:cubicBezTo>
                  <a:cubicBezTo>
                    <a:pt x="431826" y="56927"/>
                    <a:pt x="523266" y="67684"/>
                    <a:pt x="573468" y="58122"/>
                  </a:cubicBezTo>
                  <a:cubicBezTo>
                    <a:pt x="623670" y="48560"/>
                    <a:pt x="718099" y="5529"/>
                    <a:pt x="713318" y="748"/>
                  </a:cubicBezTo>
                  <a:cubicBezTo>
                    <a:pt x="708537" y="-4033"/>
                    <a:pt x="658931" y="15092"/>
                    <a:pt x="544781" y="29435"/>
                  </a:cubicBezTo>
                  <a:lnTo>
                    <a:pt x="14071" y="10115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1" name="フリーフォーム 1040">
              <a:extLst>
                <a:ext uri="{FF2B5EF4-FFF2-40B4-BE49-F238E27FC236}">
                  <a16:creationId xmlns:a16="http://schemas.microsoft.com/office/drawing/2014/main" id="{0D20AF65-7541-215F-E4DB-14F9FBB266AE}"/>
                </a:ext>
              </a:extLst>
            </p:cNvPr>
            <p:cNvSpPr/>
            <p:nvPr/>
          </p:nvSpPr>
          <p:spPr>
            <a:xfrm>
              <a:off x="5022895" y="6303175"/>
              <a:ext cx="834439" cy="94043"/>
            </a:xfrm>
            <a:custGeom>
              <a:avLst/>
              <a:gdLst>
                <a:gd name="connsiteX0" fmla="*/ 926 w 834439"/>
                <a:gd name="connsiteY0" fmla="*/ 94039 h 94043"/>
                <a:gd name="connsiteX1" fmla="*/ 248352 w 834439"/>
                <a:gd name="connsiteY1" fmla="*/ 22321 h 94043"/>
                <a:gd name="connsiteX2" fmla="*/ 617698 w 834439"/>
                <a:gd name="connsiteY2" fmla="*/ 15150 h 94043"/>
                <a:gd name="connsiteX3" fmla="*/ 574667 w 834439"/>
                <a:gd name="connsiteY3" fmla="*/ 806 h 94043"/>
                <a:gd name="connsiteX4" fmla="*/ 832851 w 834439"/>
                <a:gd name="connsiteY4" fmla="*/ 40251 h 94043"/>
                <a:gd name="connsiteX5" fmla="*/ 671486 w 834439"/>
                <a:gd name="connsiteY5" fmla="*/ 15150 h 94043"/>
                <a:gd name="connsiteX6" fmla="*/ 431232 w 834439"/>
                <a:gd name="connsiteY6" fmla="*/ 806 h 94043"/>
                <a:gd name="connsiteX7" fmla="*/ 348757 w 834439"/>
                <a:gd name="connsiteY7" fmla="*/ 4392 h 94043"/>
                <a:gd name="connsiteX8" fmla="*/ 169463 w 834439"/>
                <a:gd name="connsiteY8" fmla="*/ 25907 h 94043"/>
                <a:gd name="connsiteX9" fmla="*/ 926 w 834439"/>
                <a:gd name="connsiteY9" fmla="*/ 94039 h 9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4439" h="94043">
                  <a:moveTo>
                    <a:pt x="926" y="94039"/>
                  </a:moveTo>
                  <a:cubicBezTo>
                    <a:pt x="14074" y="93441"/>
                    <a:pt x="145557" y="35469"/>
                    <a:pt x="248352" y="22321"/>
                  </a:cubicBezTo>
                  <a:cubicBezTo>
                    <a:pt x="351147" y="9173"/>
                    <a:pt x="563312" y="18736"/>
                    <a:pt x="617698" y="15150"/>
                  </a:cubicBezTo>
                  <a:cubicBezTo>
                    <a:pt x="672084" y="11564"/>
                    <a:pt x="538808" y="-3378"/>
                    <a:pt x="574667" y="806"/>
                  </a:cubicBezTo>
                  <a:cubicBezTo>
                    <a:pt x="610526" y="4989"/>
                    <a:pt x="832851" y="40251"/>
                    <a:pt x="832851" y="40251"/>
                  </a:cubicBezTo>
                  <a:cubicBezTo>
                    <a:pt x="848988" y="42642"/>
                    <a:pt x="738423" y="21724"/>
                    <a:pt x="671486" y="15150"/>
                  </a:cubicBezTo>
                  <a:cubicBezTo>
                    <a:pt x="604550" y="8576"/>
                    <a:pt x="485020" y="2599"/>
                    <a:pt x="431232" y="806"/>
                  </a:cubicBezTo>
                  <a:cubicBezTo>
                    <a:pt x="377444" y="-987"/>
                    <a:pt x="392385" y="209"/>
                    <a:pt x="348757" y="4392"/>
                  </a:cubicBezTo>
                  <a:cubicBezTo>
                    <a:pt x="305129" y="8575"/>
                    <a:pt x="220861" y="11563"/>
                    <a:pt x="169463" y="25907"/>
                  </a:cubicBezTo>
                  <a:cubicBezTo>
                    <a:pt x="118065" y="40250"/>
                    <a:pt x="-12222" y="94637"/>
                    <a:pt x="926" y="940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2" name="フリーフォーム 1041">
              <a:extLst>
                <a:ext uri="{FF2B5EF4-FFF2-40B4-BE49-F238E27FC236}">
                  <a16:creationId xmlns:a16="http://schemas.microsoft.com/office/drawing/2014/main" id="{9CC6BCFA-E7DE-27EB-ED86-F21A93D15208}"/>
                </a:ext>
              </a:extLst>
            </p:cNvPr>
            <p:cNvSpPr/>
            <p:nvPr/>
          </p:nvSpPr>
          <p:spPr>
            <a:xfrm>
              <a:off x="5869323" y="6224823"/>
              <a:ext cx="712733" cy="82882"/>
            </a:xfrm>
            <a:custGeom>
              <a:avLst/>
              <a:gdLst>
                <a:gd name="connsiteX0" fmla="*/ 766 w 712733"/>
                <a:gd name="connsiteY0" fmla="*/ 82744 h 82882"/>
                <a:gd name="connsiteX1" fmla="*/ 301981 w 712733"/>
                <a:gd name="connsiteY1" fmla="*/ 46885 h 82882"/>
                <a:gd name="connsiteX2" fmla="*/ 219505 w 712733"/>
                <a:gd name="connsiteY2" fmla="*/ 28956 h 82882"/>
                <a:gd name="connsiteX3" fmla="*/ 459759 w 712733"/>
                <a:gd name="connsiteY3" fmla="*/ 36128 h 82882"/>
                <a:gd name="connsiteX4" fmla="*/ 563750 w 712733"/>
                <a:gd name="connsiteY4" fmla="*/ 43299 h 82882"/>
                <a:gd name="connsiteX5" fmla="*/ 710771 w 712733"/>
                <a:gd name="connsiteY5" fmla="*/ 269 h 82882"/>
                <a:gd name="connsiteX6" fmla="*/ 631882 w 712733"/>
                <a:gd name="connsiteY6" fmla="*/ 25370 h 82882"/>
                <a:gd name="connsiteX7" fmla="*/ 405971 w 712733"/>
                <a:gd name="connsiteY7" fmla="*/ 32542 h 82882"/>
                <a:gd name="connsiteX8" fmla="*/ 766 w 712733"/>
                <a:gd name="connsiteY8" fmla="*/ 82744 h 8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2733" h="82882">
                  <a:moveTo>
                    <a:pt x="766" y="82744"/>
                  </a:moveTo>
                  <a:cubicBezTo>
                    <a:pt x="-16566" y="85135"/>
                    <a:pt x="265525" y="55850"/>
                    <a:pt x="301981" y="46885"/>
                  </a:cubicBezTo>
                  <a:cubicBezTo>
                    <a:pt x="338437" y="37920"/>
                    <a:pt x="193209" y="30749"/>
                    <a:pt x="219505" y="28956"/>
                  </a:cubicBezTo>
                  <a:cubicBezTo>
                    <a:pt x="245801" y="27163"/>
                    <a:pt x="402385" y="33738"/>
                    <a:pt x="459759" y="36128"/>
                  </a:cubicBezTo>
                  <a:cubicBezTo>
                    <a:pt x="517133" y="38518"/>
                    <a:pt x="521915" y="49275"/>
                    <a:pt x="563750" y="43299"/>
                  </a:cubicBezTo>
                  <a:cubicBezTo>
                    <a:pt x="605585" y="37323"/>
                    <a:pt x="699416" y="3257"/>
                    <a:pt x="710771" y="269"/>
                  </a:cubicBezTo>
                  <a:cubicBezTo>
                    <a:pt x="722126" y="-2719"/>
                    <a:pt x="682682" y="19991"/>
                    <a:pt x="631882" y="25370"/>
                  </a:cubicBezTo>
                  <a:cubicBezTo>
                    <a:pt x="581082" y="30749"/>
                    <a:pt x="505778" y="25370"/>
                    <a:pt x="405971" y="32542"/>
                  </a:cubicBezTo>
                  <a:cubicBezTo>
                    <a:pt x="306164" y="39714"/>
                    <a:pt x="18098" y="80353"/>
                    <a:pt x="766" y="827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3" name="フリーフォーム 1042">
              <a:extLst>
                <a:ext uri="{FF2B5EF4-FFF2-40B4-BE49-F238E27FC236}">
                  <a16:creationId xmlns:a16="http://schemas.microsoft.com/office/drawing/2014/main" id="{AA0B1750-E515-A576-4310-28FC3D4A6F46}"/>
                </a:ext>
              </a:extLst>
            </p:cNvPr>
            <p:cNvSpPr/>
            <p:nvPr/>
          </p:nvSpPr>
          <p:spPr>
            <a:xfrm>
              <a:off x="5902345" y="6318187"/>
              <a:ext cx="578910" cy="29556"/>
            </a:xfrm>
            <a:custGeom>
              <a:avLst/>
              <a:gdLst>
                <a:gd name="connsiteX0" fmla="*/ 17 w 578910"/>
                <a:gd name="connsiteY0" fmla="*/ 21653 h 29556"/>
                <a:gd name="connsiteX1" fmla="*/ 340676 w 578910"/>
                <a:gd name="connsiteY1" fmla="*/ 18067 h 29556"/>
                <a:gd name="connsiteX2" fmla="*/ 394464 w 578910"/>
                <a:gd name="connsiteY2" fmla="*/ 138 h 29556"/>
                <a:gd name="connsiteX3" fmla="*/ 577344 w 578910"/>
                <a:gd name="connsiteY3" fmla="*/ 28825 h 29556"/>
                <a:gd name="connsiteX4" fmla="*/ 487697 w 578910"/>
                <a:gd name="connsiteY4" fmla="*/ 21653 h 29556"/>
                <a:gd name="connsiteX5" fmla="*/ 326333 w 578910"/>
                <a:gd name="connsiteY5" fmla="*/ 7309 h 29556"/>
                <a:gd name="connsiteX6" fmla="*/ 17 w 578910"/>
                <a:gd name="connsiteY6" fmla="*/ 21653 h 2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910" h="29556">
                  <a:moveTo>
                    <a:pt x="17" y="21653"/>
                  </a:moveTo>
                  <a:cubicBezTo>
                    <a:pt x="2408" y="23446"/>
                    <a:pt x="274935" y="21653"/>
                    <a:pt x="340676" y="18067"/>
                  </a:cubicBezTo>
                  <a:cubicBezTo>
                    <a:pt x="406417" y="14481"/>
                    <a:pt x="355019" y="-1655"/>
                    <a:pt x="394464" y="138"/>
                  </a:cubicBezTo>
                  <a:cubicBezTo>
                    <a:pt x="433909" y="1931"/>
                    <a:pt x="561805" y="25239"/>
                    <a:pt x="577344" y="28825"/>
                  </a:cubicBezTo>
                  <a:cubicBezTo>
                    <a:pt x="592883" y="32411"/>
                    <a:pt x="487697" y="21653"/>
                    <a:pt x="487697" y="21653"/>
                  </a:cubicBezTo>
                  <a:cubicBezTo>
                    <a:pt x="445862" y="18067"/>
                    <a:pt x="414785" y="6114"/>
                    <a:pt x="326333" y="7309"/>
                  </a:cubicBezTo>
                  <a:cubicBezTo>
                    <a:pt x="237881" y="8504"/>
                    <a:pt x="-2374" y="19860"/>
                    <a:pt x="17" y="2165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4" name="フリーフォーム 1043">
              <a:extLst>
                <a:ext uri="{FF2B5EF4-FFF2-40B4-BE49-F238E27FC236}">
                  <a16:creationId xmlns:a16="http://schemas.microsoft.com/office/drawing/2014/main" id="{B0042972-C861-A185-654C-2F3974D3EC2C}"/>
                </a:ext>
              </a:extLst>
            </p:cNvPr>
            <p:cNvSpPr/>
            <p:nvPr/>
          </p:nvSpPr>
          <p:spPr>
            <a:xfrm>
              <a:off x="4645024" y="4495797"/>
              <a:ext cx="268347" cy="158753"/>
            </a:xfrm>
            <a:custGeom>
              <a:avLst/>
              <a:gdLst>
                <a:gd name="connsiteX0" fmla="*/ 1 w 268347"/>
                <a:gd name="connsiteY0" fmla="*/ 3 h 158753"/>
                <a:gd name="connsiteX1" fmla="*/ 196851 w 268347"/>
                <a:gd name="connsiteY1" fmla="*/ 63503 h 158753"/>
                <a:gd name="connsiteX2" fmla="*/ 149226 w 268347"/>
                <a:gd name="connsiteY2" fmla="*/ 66678 h 158753"/>
                <a:gd name="connsiteX3" fmla="*/ 225426 w 268347"/>
                <a:gd name="connsiteY3" fmla="*/ 98428 h 158753"/>
                <a:gd name="connsiteX4" fmla="*/ 168276 w 268347"/>
                <a:gd name="connsiteY4" fmla="*/ 158753 h 158753"/>
                <a:gd name="connsiteX5" fmla="*/ 241301 w 268347"/>
                <a:gd name="connsiteY5" fmla="*/ 98428 h 158753"/>
                <a:gd name="connsiteX6" fmla="*/ 266701 w 268347"/>
                <a:gd name="connsiteY6" fmla="*/ 98428 h 158753"/>
                <a:gd name="connsiteX7" fmla="*/ 200026 w 268347"/>
                <a:gd name="connsiteY7" fmla="*/ 66678 h 158753"/>
                <a:gd name="connsiteX8" fmla="*/ 1 w 268347"/>
                <a:gd name="connsiteY8" fmla="*/ 3 h 15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47" h="158753">
                  <a:moveTo>
                    <a:pt x="1" y="3"/>
                  </a:moveTo>
                  <a:cubicBezTo>
                    <a:pt x="-528" y="-526"/>
                    <a:pt x="171980" y="52391"/>
                    <a:pt x="196851" y="63503"/>
                  </a:cubicBezTo>
                  <a:cubicBezTo>
                    <a:pt x="221722" y="74615"/>
                    <a:pt x="144464" y="60857"/>
                    <a:pt x="149226" y="66678"/>
                  </a:cubicBezTo>
                  <a:cubicBezTo>
                    <a:pt x="153988" y="72499"/>
                    <a:pt x="222251" y="83082"/>
                    <a:pt x="225426" y="98428"/>
                  </a:cubicBezTo>
                  <a:cubicBezTo>
                    <a:pt x="228601" y="113774"/>
                    <a:pt x="165630" y="158753"/>
                    <a:pt x="168276" y="158753"/>
                  </a:cubicBezTo>
                  <a:cubicBezTo>
                    <a:pt x="170922" y="158753"/>
                    <a:pt x="224897" y="108482"/>
                    <a:pt x="241301" y="98428"/>
                  </a:cubicBezTo>
                  <a:cubicBezTo>
                    <a:pt x="257705" y="88374"/>
                    <a:pt x="273580" y="103720"/>
                    <a:pt x="266701" y="98428"/>
                  </a:cubicBezTo>
                  <a:cubicBezTo>
                    <a:pt x="259822" y="93136"/>
                    <a:pt x="241301" y="82553"/>
                    <a:pt x="200026" y="66678"/>
                  </a:cubicBezTo>
                  <a:cubicBezTo>
                    <a:pt x="158751" y="50803"/>
                    <a:pt x="530" y="532"/>
                    <a:pt x="1" y="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5" name="フリーフォーム 1044">
              <a:extLst>
                <a:ext uri="{FF2B5EF4-FFF2-40B4-BE49-F238E27FC236}">
                  <a16:creationId xmlns:a16="http://schemas.microsoft.com/office/drawing/2014/main" id="{ED8ACB5D-56C8-A440-FF8F-A966BE62A199}"/>
                </a:ext>
              </a:extLst>
            </p:cNvPr>
            <p:cNvSpPr/>
            <p:nvPr/>
          </p:nvSpPr>
          <p:spPr>
            <a:xfrm>
              <a:off x="4654532" y="4479925"/>
              <a:ext cx="350329" cy="96245"/>
            </a:xfrm>
            <a:custGeom>
              <a:avLst/>
              <a:gdLst>
                <a:gd name="connsiteX0" fmla="*/ 18 w 350329"/>
                <a:gd name="connsiteY0" fmla="*/ 0 h 96245"/>
                <a:gd name="connsiteX1" fmla="*/ 155593 w 350329"/>
                <a:gd name="connsiteY1" fmla="*/ 34925 h 96245"/>
                <a:gd name="connsiteX2" fmla="*/ 342918 w 350329"/>
                <a:gd name="connsiteY2" fmla="*/ 95250 h 96245"/>
                <a:gd name="connsiteX3" fmla="*/ 298468 w 350329"/>
                <a:gd name="connsiteY3" fmla="*/ 69850 h 96245"/>
                <a:gd name="connsiteX4" fmla="*/ 165118 w 350329"/>
                <a:gd name="connsiteY4" fmla="*/ 34925 h 96245"/>
                <a:gd name="connsiteX5" fmla="*/ 18 w 350329"/>
                <a:gd name="connsiteY5" fmla="*/ 0 h 9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329" h="96245">
                  <a:moveTo>
                    <a:pt x="18" y="0"/>
                  </a:moveTo>
                  <a:cubicBezTo>
                    <a:pt x="-1569" y="0"/>
                    <a:pt x="98443" y="19050"/>
                    <a:pt x="155593" y="34925"/>
                  </a:cubicBezTo>
                  <a:cubicBezTo>
                    <a:pt x="212743" y="50800"/>
                    <a:pt x="319105" y="89429"/>
                    <a:pt x="342918" y="95250"/>
                  </a:cubicBezTo>
                  <a:cubicBezTo>
                    <a:pt x="366731" y="101071"/>
                    <a:pt x="328101" y="79904"/>
                    <a:pt x="298468" y="69850"/>
                  </a:cubicBezTo>
                  <a:cubicBezTo>
                    <a:pt x="268835" y="59796"/>
                    <a:pt x="215918" y="46038"/>
                    <a:pt x="165118" y="34925"/>
                  </a:cubicBezTo>
                  <a:lnTo>
                    <a:pt x="18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6" name="フリーフォーム 1045">
              <a:extLst>
                <a:ext uri="{FF2B5EF4-FFF2-40B4-BE49-F238E27FC236}">
                  <a16:creationId xmlns:a16="http://schemas.microsoft.com/office/drawing/2014/main" id="{AAE45531-138C-A268-5739-2533C91C6A6B}"/>
                </a:ext>
              </a:extLst>
            </p:cNvPr>
            <p:cNvSpPr/>
            <p:nvPr/>
          </p:nvSpPr>
          <p:spPr>
            <a:xfrm>
              <a:off x="4994257" y="6137249"/>
              <a:ext cx="555643" cy="54001"/>
            </a:xfrm>
            <a:custGeom>
              <a:avLst/>
              <a:gdLst>
                <a:gd name="connsiteX0" fmla="*/ 18 w 555643"/>
                <a:gd name="connsiteY0" fmla="*/ 54001 h 54001"/>
                <a:gd name="connsiteX1" fmla="*/ 219093 w 555643"/>
                <a:gd name="connsiteY1" fmla="*/ 28601 h 54001"/>
                <a:gd name="connsiteX2" fmla="*/ 244493 w 555643"/>
                <a:gd name="connsiteY2" fmla="*/ 3201 h 54001"/>
                <a:gd name="connsiteX3" fmla="*/ 323868 w 555643"/>
                <a:gd name="connsiteY3" fmla="*/ 38126 h 54001"/>
                <a:gd name="connsiteX4" fmla="*/ 307993 w 555643"/>
                <a:gd name="connsiteY4" fmla="*/ 38126 h 54001"/>
                <a:gd name="connsiteX5" fmla="*/ 428643 w 555643"/>
                <a:gd name="connsiteY5" fmla="*/ 41301 h 54001"/>
                <a:gd name="connsiteX6" fmla="*/ 555643 w 555643"/>
                <a:gd name="connsiteY6" fmla="*/ 26 h 54001"/>
                <a:gd name="connsiteX7" fmla="*/ 428643 w 555643"/>
                <a:gd name="connsiteY7" fmla="*/ 34951 h 54001"/>
                <a:gd name="connsiteX8" fmla="*/ 292118 w 555643"/>
                <a:gd name="connsiteY8" fmla="*/ 31776 h 54001"/>
                <a:gd name="connsiteX9" fmla="*/ 231793 w 555643"/>
                <a:gd name="connsiteY9" fmla="*/ 28601 h 54001"/>
                <a:gd name="connsiteX10" fmla="*/ 18 w 555643"/>
                <a:gd name="connsiteY10" fmla="*/ 54001 h 5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5643" h="54001">
                  <a:moveTo>
                    <a:pt x="18" y="54001"/>
                  </a:moveTo>
                  <a:cubicBezTo>
                    <a:pt x="-2099" y="54001"/>
                    <a:pt x="178347" y="37068"/>
                    <a:pt x="219093" y="28601"/>
                  </a:cubicBezTo>
                  <a:cubicBezTo>
                    <a:pt x="259839" y="20134"/>
                    <a:pt x="227031" y="1614"/>
                    <a:pt x="244493" y="3201"/>
                  </a:cubicBezTo>
                  <a:cubicBezTo>
                    <a:pt x="261955" y="4788"/>
                    <a:pt x="323868" y="38126"/>
                    <a:pt x="323868" y="38126"/>
                  </a:cubicBezTo>
                  <a:cubicBezTo>
                    <a:pt x="334451" y="43947"/>
                    <a:pt x="307993" y="38126"/>
                    <a:pt x="307993" y="38126"/>
                  </a:cubicBezTo>
                  <a:cubicBezTo>
                    <a:pt x="325455" y="38655"/>
                    <a:pt x="387368" y="47651"/>
                    <a:pt x="428643" y="41301"/>
                  </a:cubicBezTo>
                  <a:cubicBezTo>
                    <a:pt x="469918" y="34951"/>
                    <a:pt x="555643" y="1084"/>
                    <a:pt x="555643" y="26"/>
                  </a:cubicBezTo>
                  <a:cubicBezTo>
                    <a:pt x="555643" y="-1032"/>
                    <a:pt x="472564" y="29659"/>
                    <a:pt x="428643" y="34951"/>
                  </a:cubicBezTo>
                  <a:cubicBezTo>
                    <a:pt x="384722" y="40243"/>
                    <a:pt x="324926" y="32834"/>
                    <a:pt x="292118" y="31776"/>
                  </a:cubicBezTo>
                  <a:cubicBezTo>
                    <a:pt x="259310" y="30718"/>
                    <a:pt x="282593" y="23839"/>
                    <a:pt x="231793" y="28601"/>
                  </a:cubicBezTo>
                  <a:cubicBezTo>
                    <a:pt x="180993" y="33363"/>
                    <a:pt x="2135" y="54001"/>
                    <a:pt x="18" y="540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7" name="フリーフォーム 1046">
              <a:extLst>
                <a:ext uri="{FF2B5EF4-FFF2-40B4-BE49-F238E27FC236}">
                  <a16:creationId xmlns:a16="http://schemas.microsoft.com/office/drawing/2014/main" id="{B5421804-CFF6-736F-189A-E622335D1912}"/>
                </a:ext>
              </a:extLst>
            </p:cNvPr>
            <p:cNvSpPr/>
            <p:nvPr/>
          </p:nvSpPr>
          <p:spPr>
            <a:xfrm>
              <a:off x="4934487" y="6248264"/>
              <a:ext cx="69380" cy="259138"/>
            </a:xfrm>
            <a:custGeom>
              <a:avLst/>
              <a:gdLst>
                <a:gd name="connsiteX0" fmla="*/ 69313 w 69380"/>
                <a:gd name="connsiteY0" fmla="*/ 136 h 259138"/>
                <a:gd name="connsiteX1" fmla="*/ 15338 w 69380"/>
                <a:gd name="connsiteY1" fmla="*/ 57286 h 259138"/>
                <a:gd name="connsiteX2" fmla="*/ 21688 w 69380"/>
                <a:gd name="connsiteY2" fmla="*/ 139836 h 259138"/>
                <a:gd name="connsiteX3" fmla="*/ 5813 w 69380"/>
                <a:gd name="connsiteY3" fmla="*/ 98561 h 259138"/>
                <a:gd name="connsiteX4" fmla="*/ 59788 w 69380"/>
                <a:gd name="connsiteY4" fmla="*/ 257311 h 259138"/>
                <a:gd name="connsiteX5" fmla="*/ 28038 w 69380"/>
                <a:gd name="connsiteY5" fmla="*/ 177936 h 259138"/>
                <a:gd name="connsiteX6" fmla="*/ 2638 w 69380"/>
                <a:gd name="connsiteY6" fmla="*/ 73161 h 259138"/>
                <a:gd name="connsiteX7" fmla="*/ 69313 w 69380"/>
                <a:gd name="connsiteY7" fmla="*/ 136 h 25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80" h="259138">
                  <a:moveTo>
                    <a:pt x="69313" y="136"/>
                  </a:moveTo>
                  <a:cubicBezTo>
                    <a:pt x="71430" y="-2510"/>
                    <a:pt x="23275" y="34003"/>
                    <a:pt x="15338" y="57286"/>
                  </a:cubicBezTo>
                  <a:cubicBezTo>
                    <a:pt x="7400" y="80569"/>
                    <a:pt x="23275" y="132957"/>
                    <a:pt x="21688" y="139836"/>
                  </a:cubicBezTo>
                  <a:cubicBezTo>
                    <a:pt x="20101" y="146715"/>
                    <a:pt x="-537" y="78982"/>
                    <a:pt x="5813" y="98561"/>
                  </a:cubicBezTo>
                  <a:cubicBezTo>
                    <a:pt x="12163" y="118140"/>
                    <a:pt x="56084" y="244082"/>
                    <a:pt x="59788" y="257311"/>
                  </a:cubicBezTo>
                  <a:cubicBezTo>
                    <a:pt x="63492" y="270540"/>
                    <a:pt x="37563" y="208628"/>
                    <a:pt x="28038" y="177936"/>
                  </a:cubicBezTo>
                  <a:cubicBezTo>
                    <a:pt x="18513" y="147244"/>
                    <a:pt x="-8474" y="104911"/>
                    <a:pt x="2638" y="73161"/>
                  </a:cubicBezTo>
                  <a:cubicBezTo>
                    <a:pt x="13750" y="41411"/>
                    <a:pt x="67196" y="2782"/>
                    <a:pt x="69313" y="13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8" name="フリーフォーム 1047">
              <a:extLst>
                <a:ext uri="{FF2B5EF4-FFF2-40B4-BE49-F238E27FC236}">
                  <a16:creationId xmlns:a16="http://schemas.microsoft.com/office/drawing/2014/main" id="{3640E589-3007-1F1F-4AF6-02083AC9E65F}"/>
                </a:ext>
              </a:extLst>
            </p:cNvPr>
            <p:cNvSpPr/>
            <p:nvPr/>
          </p:nvSpPr>
          <p:spPr>
            <a:xfrm>
              <a:off x="6427346" y="6114075"/>
              <a:ext cx="256454" cy="364233"/>
            </a:xfrm>
            <a:custGeom>
              <a:avLst/>
              <a:gdLst>
                <a:gd name="connsiteX0" fmla="*/ 256029 w 256454"/>
                <a:gd name="connsiteY0" fmla="*/ 975 h 364233"/>
                <a:gd name="connsiteX1" fmla="*/ 183004 w 256454"/>
                <a:gd name="connsiteY1" fmla="*/ 86700 h 364233"/>
                <a:gd name="connsiteX2" fmla="*/ 179829 w 256454"/>
                <a:gd name="connsiteY2" fmla="*/ 153375 h 364233"/>
                <a:gd name="connsiteX3" fmla="*/ 179829 w 256454"/>
                <a:gd name="connsiteY3" fmla="*/ 121625 h 364233"/>
                <a:gd name="connsiteX4" fmla="*/ 103629 w 256454"/>
                <a:gd name="connsiteY4" fmla="*/ 216875 h 364233"/>
                <a:gd name="connsiteX5" fmla="*/ 5204 w 256454"/>
                <a:gd name="connsiteY5" fmla="*/ 359750 h 364233"/>
                <a:gd name="connsiteX6" fmla="*/ 21079 w 256454"/>
                <a:gd name="connsiteY6" fmla="*/ 315300 h 364233"/>
                <a:gd name="connsiteX7" fmla="*/ 84579 w 256454"/>
                <a:gd name="connsiteY7" fmla="*/ 185125 h 364233"/>
                <a:gd name="connsiteX8" fmla="*/ 33779 w 256454"/>
                <a:gd name="connsiteY8" fmla="*/ 277200 h 364233"/>
                <a:gd name="connsiteX9" fmla="*/ 144904 w 256454"/>
                <a:gd name="connsiteY9" fmla="*/ 147025 h 364233"/>
                <a:gd name="connsiteX10" fmla="*/ 256029 w 256454"/>
                <a:gd name="connsiteY10" fmla="*/ 975 h 36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454" h="364233">
                  <a:moveTo>
                    <a:pt x="256029" y="975"/>
                  </a:moveTo>
                  <a:cubicBezTo>
                    <a:pt x="262379" y="-9079"/>
                    <a:pt x="195704" y="61300"/>
                    <a:pt x="183004" y="86700"/>
                  </a:cubicBezTo>
                  <a:cubicBezTo>
                    <a:pt x="170304" y="112100"/>
                    <a:pt x="180358" y="147554"/>
                    <a:pt x="179829" y="153375"/>
                  </a:cubicBezTo>
                  <a:cubicBezTo>
                    <a:pt x="179300" y="159196"/>
                    <a:pt x="192529" y="111042"/>
                    <a:pt x="179829" y="121625"/>
                  </a:cubicBezTo>
                  <a:cubicBezTo>
                    <a:pt x="167129" y="132208"/>
                    <a:pt x="132733" y="177188"/>
                    <a:pt x="103629" y="216875"/>
                  </a:cubicBezTo>
                  <a:cubicBezTo>
                    <a:pt x="74525" y="256562"/>
                    <a:pt x="18962" y="343346"/>
                    <a:pt x="5204" y="359750"/>
                  </a:cubicBezTo>
                  <a:cubicBezTo>
                    <a:pt x="-8554" y="376154"/>
                    <a:pt x="7850" y="344404"/>
                    <a:pt x="21079" y="315300"/>
                  </a:cubicBezTo>
                  <a:cubicBezTo>
                    <a:pt x="34308" y="286196"/>
                    <a:pt x="82462" y="191475"/>
                    <a:pt x="84579" y="185125"/>
                  </a:cubicBezTo>
                  <a:cubicBezTo>
                    <a:pt x="86696" y="178775"/>
                    <a:pt x="23725" y="283550"/>
                    <a:pt x="33779" y="277200"/>
                  </a:cubicBezTo>
                  <a:cubicBezTo>
                    <a:pt x="43833" y="270850"/>
                    <a:pt x="109979" y="189887"/>
                    <a:pt x="144904" y="147025"/>
                  </a:cubicBezTo>
                  <a:cubicBezTo>
                    <a:pt x="179829" y="104163"/>
                    <a:pt x="249679" y="11029"/>
                    <a:pt x="256029" y="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9" name="フリーフォーム 1048">
              <a:extLst>
                <a:ext uri="{FF2B5EF4-FFF2-40B4-BE49-F238E27FC236}">
                  <a16:creationId xmlns:a16="http://schemas.microsoft.com/office/drawing/2014/main" id="{CA8E3178-BEA2-641B-FAC5-052F1C743ACE}"/>
                </a:ext>
              </a:extLst>
            </p:cNvPr>
            <p:cNvSpPr/>
            <p:nvPr/>
          </p:nvSpPr>
          <p:spPr>
            <a:xfrm>
              <a:off x="6089552" y="6314801"/>
              <a:ext cx="400075" cy="125441"/>
            </a:xfrm>
            <a:custGeom>
              <a:avLst/>
              <a:gdLst>
                <a:gd name="connsiteX0" fmla="*/ 98 w 400075"/>
                <a:gd name="connsiteY0" fmla="*/ 111399 h 125441"/>
                <a:gd name="connsiteX1" fmla="*/ 171548 w 400075"/>
                <a:gd name="connsiteY1" fmla="*/ 66949 h 125441"/>
                <a:gd name="connsiteX2" fmla="*/ 250923 w 400075"/>
                <a:gd name="connsiteY2" fmla="*/ 117749 h 125441"/>
                <a:gd name="connsiteX3" fmla="*/ 238223 w 400075"/>
                <a:gd name="connsiteY3" fmla="*/ 60599 h 125441"/>
                <a:gd name="connsiteX4" fmla="*/ 396973 w 400075"/>
                <a:gd name="connsiteY4" fmla="*/ 124099 h 125441"/>
                <a:gd name="connsiteX5" fmla="*/ 333473 w 400075"/>
                <a:gd name="connsiteY5" fmla="*/ 95524 h 125441"/>
                <a:gd name="connsiteX6" fmla="*/ 212823 w 400075"/>
                <a:gd name="connsiteY6" fmla="*/ 274 h 125441"/>
                <a:gd name="connsiteX7" fmla="*/ 269973 w 400075"/>
                <a:gd name="connsiteY7" fmla="*/ 66949 h 125441"/>
                <a:gd name="connsiteX8" fmla="*/ 196948 w 400075"/>
                <a:gd name="connsiteY8" fmla="*/ 76474 h 125441"/>
                <a:gd name="connsiteX9" fmla="*/ 98 w 400075"/>
                <a:gd name="connsiteY9" fmla="*/ 111399 h 12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75" h="125441">
                  <a:moveTo>
                    <a:pt x="98" y="111399"/>
                  </a:moveTo>
                  <a:cubicBezTo>
                    <a:pt x="-4135" y="109812"/>
                    <a:pt x="129744" y="65891"/>
                    <a:pt x="171548" y="66949"/>
                  </a:cubicBezTo>
                  <a:cubicBezTo>
                    <a:pt x="213352" y="68007"/>
                    <a:pt x="239811" y="118807"/>
                    <a:pt x="250923" y="117749"/>
                  </a:cubicBezTo>
                  <a:cubicBezTo>
                    <a:pt x="262035" y="116691"/>
                    <a:pt x="213881" y="59541"/>
                    <a:pt x="238223" y="60599"/>
                  </a:cubicBezTo>
                  <a:cubicBezTo>
                    <a:pt x="262565" y="61657"/>
                    <a:pt x="381098" y="118278"/>
                    <a:pt x="396973" y="124099"/>
                  </a:cubicBezTo>
                  <a:cubicBezTo>
                    <a:pt x="412848" y="129920"/>
                    <a:pt x="364165" y="116161"/>
                    <a:pt x="333473" y="95524"/>
                  </a:cubicBezTo>
                  <a:cubicBezTo>
                    <a:pt x="302781" y="74887"/>
                    <a:pt x="223406" y="5036"/>
                    <a:pt x="212823" y="274"/>
                  </a:cubicBezTo>
                  <a:cubicBezTo>
                    <a:pt x="202240" y="-4489"/>
                    <a:pt x="272619" y="54249"/>
                    <a:pt x="269973" y="66949"/>
                  </a:cubicBezTo>
                  <a:cubicBezTo>
                    <a:pt x="267327" y="79649"/>
                    <a:pt x="237694" y="70124"/>
                    <a:pt x="196948" y="76474"/>
                  </a:cubicBezTo>
                  <a:cubicBezTo>
                    <a:pt x="156202" y="82824"/>
                    <a:pt x="4331" y="112986"/>
                    <a:pt x="98" y="11139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フリーフォーム 1">
              <a:extLst>
                <a:ext uri="{FF2B5EF4-FFF2-40B4-BE49-F238E27FC236}">
                  <a16:creationId xmlns:a16="http://schemas.microsoft.com/office/drawing/2014/main" id="{679741E1-7ED1-4410-F203-E1A4E360B1AE}"/>
                </a:ext>
              </a:extLst>
            </p:cNvPr>
            <p:cNvSpPr/>
            <p:nvPr/>
          </p:nvSpPr>
          <p:spPr>
            <a:xfrm>
              <a:off x="4540204" y="3809782"/>
              <a:ext cx="288205" cy="51415"/>
            </a:xfrm>
            <a:custGeom>
              <a:avLst/>
              <a:gdLst>
                <a:gd name="connsiteX0" fmla="*/ 46 w 288205"/>
                <a:gd name="connsiteY0" fmla="*/ 218 h 51415"/>
                <a:gd name="connsiteX1" fmla="*/ 149271 w 288205"/>
                <a:gd name="connsiteY1" fmla="*/ 35143 h 51415"/>
                <a:gd name="connsiteX2" fmla="*/ 155621 w 288205"/>
                <a:gd name="connsiteY2" fmla="*/ 3393 h 51415"/>
                <a:gd name="connsiteX3" fmla="*/ 282621 w 288205"/>
                <a:gd name="connsiteY3" fmla="*/ 51018 h 51415"/>
                <a:gd name="connsiteX4" fmla="*/ 257221 w 288205"/>
                <a:gd name="connsiteY4" fmla="*/ 25618 h 51415"/>
                <a:gd name="connsiteX5" fmla="*/ 181021 w 288205"/>
                <a:gd name="connsiteY5" fmla="*/ 16093 h 51415"/>
                <a:gd name="connsiteX6" fmla="*/ 133396 w 288205"/>
                <a:gd name="connsiteY6" fmla="*/ 19268 h 51415"/>
                <a:gd name="connsiteX7" fmla="*/ 46 w 288205"/>
                <a:gd name="connsiteY7" fmla="*/ 218 h 5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5" h="51415">
                  <a:moveTo>
                    <a:pt x="46" y="218"/>
                  </a:moveTo>
                  <a:cubicBezTo>
                    <a:pt x="2692" y="2864"/>
                    <a:pt x="123342" y="34614"/>
                    <a:pt x="149271" y="35143"/>
                  </a:cubicBezTo>
                  <a:cubicBezTo>
                    <a:pt x="175200" y="35672"/>
                    <a:pt x="133396" y="747"/>
                    <a:pt x="155621" y="3393"/>
                  </a:cubicBezTo>
                  <a:cubicBezTo>
                    <a:pt x="177846" y="6039"/>
                    <a:pt x="265688" y="47314"/>
                    <a:pt x="282621" y="51018"/>
                  </a:cubicBezTo>
                  <a:cubicBezTo>
                    <a:pt x="299554" y="54722"/>
                    <a:pt x="274154" y="31439"/>
                    <a:pt x="257221" y="25618"/>
                  </a:cubicBezTo>
                  <a:cubicBezTo>
                    <a:pt x="240288" y="19797"/>
                    <a:pt x="201658" y="17151"/>
                    <a:pt x="181021" y="16093"/>
                  </a:cubicBezTo>
                  <a:cubicBezTo>
                    <a:pt x="160384" y="15035"/>
                    <a:pt x="158267" y="18739"/>
                    <a:pt x="133396" y="19268"/>
                  </a:cubicBezTo>
                  <a:cubicBezTo>
                    <a:pt x="108525" y="19797"/>
                    <a:pt x="-2600" y="-2428"/>
                    <a:pt x="46" y="21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フリーフォーム 2">
              <a:extLst>
                <a:ext uri="{FF2B5EF4-FFF2-40B4-BE49-F238E27FC236}">
                  <a16:creationId xmlns:a16="http://schemas.microsoft.com/office/drawing/2014/main" id="{9D04DF3A-F58B-35C3-4DD0-74F849CEF815}"/>
                </a:ext>
              </a:extLst>
            </p:cNvPr>
            <p:cNvSpPr/>
            <p:nvPr/>
          </p:nvSpPr>
          <p:spPr>
            <a:xfrm>
              <a:off x="4732618" y="3994109"/>
              <a:ext cx="339056" cy="19469"/>
            </a:xfrm>
            <a:custGeom>
              <a:avLst/>
              <a:gdLst>
                <a:gd name="connsiteX0" fmla="*/ 1307 w 339056"/>
                <a:gd name="connsiteY0" fmla="*/ 19091 h 19469"/>
                <a:gd name="connsiteX1" fmla="*/ 182282 w 339056"/>
                <a:gd name="connsiteY1" fmla="*/ 3216 h 19469"/>
                <a:gd name="connsiteX2" fmla="*/ 331507 w 339056"/>
                <a:gd name="connsiteY2" fmla="*/ 12741 h 19469"/>
                <a:gd name="connsiteX3" fmla="*/ 318807 w 339056"/>
                <a:gd name="connsiteY3" fmla="*/ 12741 h 19469"/>
                <a:gd name="connsiteX4" fmla="*/ 334682 w 339056"/>
                <a:gd name="connsiteY4" fmla="*/ 19091 h 19469"/>
                <a:gd name="connsiteX5" fmla="*/ 280707 w 339056"/>
                <a:gd name="connsiteY5" fmla="*/ 41 h 19469"/>
                <a:gd name="connsiteX6" fmla="*/ 1307 w 339056"/>
                <a:gd name="connsiteY6" fmla="*/ 19091 h 1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056" h="19469">
                  <a:moveTo>
                    <a:pt x="1307" y="19091"/>
                  </a:moveTo>
                  <a:cubicBezTo>
                    <a:pt x="-15097" y="19620"/>
                    <a:pt x="127249" y="4274"/>
                    <a:pt x="182282" y="3216"/>
                  </a:cubicBezTo>
                  <a:cubicBezTo>
                    <a:pt x="237315" y="2158"/>
                    <a:pt x="308753" y="11154"/>
                    <a:pt x="331507" y="12741"/>
                  </a:cubicBezTo>
                  <a:cubicBezTo>
                    <a:pt x="354261" y="14328"/>
                    <a:pt x="318278" y="11683"/>
                    <a:pt x="318807" y="12741"/>
                  </a:cubicBezTo>
                  <a:cubicBezTo>
                    <a:pt x="319336" y="13799"/>
                    <a:pt x="341032" y="21208"/>
                    <a:pt x="334682" y="19091"/>
                  </a:cubicBezTo>
                  <a:cubicBezTo>
                    <a:pt x="328332" y="16974"/>
                    <a:pt x="330449" y="1099"/>
                    <a:pt x="280707" y="41"/>
                  </a:cubicBezTo>
                  <a:cubicBezTo>
                    <a:pt x="230965" y="-1017"/>
                    <a:pt x="17711" y="18562"/>
                    <a:pt x="1307" y="1909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0" name="フリーフォーム 1049">
              <a:extLst>
                <a:ext uri="{FF2B5EF4-FFF2-40B4-BE49-F238E27FC236}">
                  <a16:creationId xmlns:a16="http://schemas.microsoft.com/office/drawing/2014/main" id="{7EAAE517-D0E0-3735-E500-BDD4F2AB1749}"/>
                </a:ext>
              </a:extLst>
            </p:cNvPr>
            <p:cNvSpPr/>
            <p:nvPr/>
          </p:nvSpPr>
          <p:spPr>
            <a:xfrm>
              <a:off x="4116026" y="3984470"/>
              <a:ext cx="78429" cy="315571"/>
            </a:xfrm>
            <a:custGeom>
              <a:avLst/>
              <a:gdLst>
                <a:gd name="connsiteX0" fmla="*/ 78149 w 78429"/>
                <a:gd name="connsiteY0" fmla="*/ 155 h 315571"/>
                <a:gd name="connsiteX1" fmla="*/ 27349 w 78429"/>
                <a:gd name="connsiteY1" fmla="*/ 152555 h 315571"/>
                <a:gd name="connsiteX2" fmla="*/ 17824 w 78429"/>
                <a:gd name="connsiteY2" fmla="*/ 308130 h 315571"/>
                <a:gd name="connsiteX3" fmla="*/ 17824 w 78429"/>
                <a:gd name="connsiteY3" fmla="*/ 279555 h 315571"/>
                <a:gd name="connsiteX4" fmla="*/ 1949 w 78429"/>
                <a:gd name="connsiteY4" fmla="*/ 181130 h 315571"/>
                <a:gd name="connsiteX5" fmla="*/ 78149 w 78429"/>
                <a:gd name="connsiteY5" fmla="*/ 155 h 31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9" h="315571">
                  <a:moveTo>
                    <a:pt x="78149" y="155"/>
                  </a:moveTo>
                  <a:cubicBezTo>
                    <a:pt x="82382" y="-4607"/>
                    <a:pt x="37403" y="101226"/>
                    <a:pt x="27349" y="152555"/>
                  </a:cubicBezTo>
                  <a:cubicBezTo>
                    <a:pt x="17295" y="203884"/>
                    <a:pt x="19411" y="286963"/>
                    <a:pt x="17824" y="308130"/>
                  </a:cubicBezTo>
                  <a:cubicBezTo>
                    <a:pt x="16237" y="329297"/>
                    <a:pt x="20470" y="300722"/>
                    <a:pt x="17824" y="279555"/>
                  </a:cubicBezTo>
                  <a:cubicBezTo>
                    <a:pt x="15178" y="258388"/>
                    <a:pt x="-6518" y="223992"/>
                    <a:pt x="1949" y="181130"/>
                  </a:cubicBezTo>
                  <a:cubicBezTo>
                    <a:pt x="10416" y="138268"/>
                    <a:pt x="73916" y="4917"/>
                    <a:pt x="78149" y="15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1" name="フリーフォーム 1050">
              <a:extLst>
                <a:ext uri="{FF2B5EF4-FFF2-40B4-BE49-F238E27FC236}">
                  <a16:creationId xmlns:a16="http://schemas.microsoft.com/office/drawing/2014/main" id="{7BCB8F0C-C6D6-54D9-DD3E-AB3521C5BC48}"/>
                </a:ext>
              </a:extLst>
            </p:cNvPr>
            <p:cNvSpPr/>
            <p:nvPr/>
          </p:nvSpPr>
          <p:spPr>
            <a:xfrm>
              <a:off x="4174860" y="4628153"/>
              <a:ext cx="71312" cy="1049352"/>
            </a:xfrm>
            <a:custGeom>
              <a:avLst/>
              <a:gdLst>
                <a:gd name="connsiteX0" fmla="*/ 16140 w 71312"/>
                <a:gd name="connsiteY0" fmla="*/ 4172 h 1049352"/>
                <a:gd name="connsiteX1" fmla="*/ 265 w 71312"/>
                <a:gd name="connsiteY1" fmla="*/ 286747 h 1049352"/>
                <a:gd name="connsiteX2" fmla="*/ 32015 w 71312"/>
                <a:gd name="connsiteY2" fmla="*/ 607422 h 1049352"/>
                <a:gd name="connsiteX3" fmla="*/ 32015 w 71312"/>
                <a:gd name="connsiteY3" fmla="*/ 562972 h 1049352"/>
                <a:gd name="connsiteX4" fmla="*/ 66940 w 71312"/>
                <a:gd name="connsiteY4" fmla="*/ 1016997 h 1049352"/>
                <a:gd name="connsiteX5" fmla="*/ 63765 w 71312"/>
                <a:gd name="connsiteY5" fmla="*/ 956672 h 1049352"/>
                <a:gd name="connsiteX6" fmla="*/ 3440 w 71312"/>
                <a:gd name="connsiteY6" fmla="*/ 508997 h 1049352"/>
                <a:gd name="connsiteX7" fmla="*/ 16140 w 71312"/>
                <a:gd name="connsiteY7" fmla="*/ 4172 h 104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12" h="1049352">
                  <a:moveTo>
                    <a:pt x="16140" y="4172"/>
                  </a:moveTo>
                  <a:cubicBezTo>
                    <a:pt x="15611" y="-32870"/>
                    <a:pt x="-2381" y="186205"/>
                    <a:pt x="265" y="286747"/>
                  </a:cubicBezTo>
                  <a:cubicBezTo>
                    <a:pt x="2911" y="387289"/>
                    <a:pt x="26723" y="561385"/>
                    <a:pt x="32015" y="607422"/>
                  </a:cubicBezTo>
                  <a:cubicBezTo>
                    <a:pt x="37307" y="653460"/>
                    <a:pt x="26194" y="494710"/>
                    <a:pt x="32015" y="562972"/>
                  </a:cubicBezTo>
                  <a:cubicBezTo>
                    <a:pt x="37836" y="631234"/>
                    <a:pt x="61648" y="951380"/>
                    <a:pt x="66940" y="1016997"/>
                  </a:cubicBezTo>
                  <a:cubicBezTo>
                    <a:pt x="72232" y="1082614"/>
                    <a:pt x="74348" y="1041339"/>
                    <a:pt x="63765" y="956672"/>
                  </a:cubicBezTo>
                  <a:cubicBezTo>
                    <a:pt x="53182" y="872005"/>
                    <a:pt x="12436" y="662455"/>
                    <a:pt x="3440" y="508997"/>
                  </a:cubicBezTo>
                  <a:cubicBezTo>
                    <a:pt x="-5556" y="355539"/>
                    <a:pt x="16669" y="41214"/>
                    <a:pt x="16140" y="41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2" name="フリーフォーム 1051">
              <a:extLst>
                <a:ext uri="{FF2B5EF4-FFF2-40B4-BE49-F238E27FC236}">
                  <a16:creationId xmlns:a16="http://schemas.microsoft.com/office/drawing/2014/main" id="{ABE0EFA5-5472-0502-D684-41876A10D89B}"/>
                </a:ext>
              </a:extLst>
            </p:cNvPr>
            <p:cNvSpPr/>
            <p:nvPr/>
          </p:nvSpPr>
          <p:spPr>
            <a:xfrm>
              <a:off x="4311565" y="5835647"/>
              <a:ext cx="568105" cy="640180"/>
            </a:xfrm>
            <a:custGeom>
              <a:avLst/>
              <a:gdLst>
                <a:gd name="connsiteX0" fmla="*/ 85 w 568105"/>
                <a:gd name="connsiteY0" fmla="*/ 3 h 640180"/>
                <a:gd name="connsiteX1" fmla="*/ 225510 w 568105"/>
                <a:gd name="connsiteY1" fmla="*/ 323853 h 640180"/>
                <a:gd name="connsiteX2" fmla="*/ 225510 w 568105"/>
                <a:gd name="connsiteY2" fmla="*/ 314328 h 640180"/>
                <a:gd name="connsiteX3" fmla="*/ 549360 w 568105"/>
                <a:gd name="connsiteY3" fmla="*/ 619128 h 640180"/>
                <a:gd name="connsiteX4" fmla="*/ 501735 w 568105"/>
                <a:gd name="connsiteY4" fmla="*/ 587378 h 640180"/>
                <a:gd name="connsiteX5" fmla="*/ 273135 w 568105"/>
                <a:gd name="connsiteY5" fmla="*/ 374653 h 640180"/>
                <a:gd name="connsiteX6" fmla="*/ 200110 w 568105"/>
                <a:gd name="connsiteY6" fmla="*/ 317503 h 640180"/>
                <a:gd name="connsiteX7" fmla="*/ 85 w 568105"/>
                <a:gd name="connsiteY7" fmla="*/ 3 h 64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8105" h="640180">
                  <a:moveTo>
                    <a:pt x="85" y="3"/>
                  </a:moveTo>
                  <a:cubicBezTo>
                    <a:pt x="4318" y="1061"/>
                    <a:pt x="225510" y="323853"/>
                    <a:pt x="225510" y="323853"/>
                  </a:cubicBezTo>
                  <a:cubicBezTo>
                    <a:pt x="263081" y="376241"/>
                    <a:pt x="171535" y="265116"/>
                    <a:pt x="225510" y="314328"/>
                  </a:cubicBezTo>
                  <a:cubicBezTo>
                    <a:pt x="279485" y="363540"/>
                    <a:pt x="503323" y="573620"/>
                    <a:pt x="549360" y="619128"/>
                  </a:cubicBezTo>
                  <a:cubicBezTo>
                    <a:pt x="595397" y="664636"/>
                    <a:pt x="547772" y="628124"/>
                    <a:pt x="501735" y="587378"/>
                  </a:cubicBezTo>
                  <a:cubicBezTo>
                    <a:pt x="455698" y="546632"/>
                    <a:pt x="323406" y="419632"/>
                    <a:pt x="273135" y="374653"/>
                  </a:cubicBezTo>
                  <a:cubicBezTo>
                    <a:pt x="222864" y="329674"/>
                    <a:pt x="250910" y="376240"/>
                    <a:pt x="200110" y="317503"/>
                  </a:cubicBezTo>
                  <a:cubicBezTo>
                    <a:pt x="149310" y="258766"/>
                    <a:pt x="-4148" y="-1055"/>
                    <a:pt x="85" y="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3" name="フリーフォーム 1052">
              <a:extLst>
                <a:ext uri="{FF2B5EF4-FFF2-40B4-BE49-F238E27FC236}">
                  <a16:creationId xmlns:a16="http://schemas.microsoft.com/office/drawing/2014/main" id="{FD82993C-98AC-A361-3BE1-ED6FE01170BF}"/>
                </a:ext>
              </a:extLst>
            </p:cNvPr>
            <p:cNvSpPr/>
            <p:nvPr/>
          </p:nvSpPr>
          <p:spPr>
            <a:xfrm>
              <a:off x="7165906" y="5299041"/>
              <a:ext cx="44525" cy="285840"/>
            </a:xfrm>
            <a:custGeom>
              <a:avLst/>
              <a:gdLst>
                <a:gd name="connsiteX0" fmla="*/ 12769 w 44525"/>
                <a:gd name="connsiteY0" fmla="*/ 34 h 285840"/>
                <a:gd name="connsiteX1" fmla="*/ 41344 w 44525"/>
                <a:gd name="connsiteY1" fmla="*/ 136559 h 285840"/>
                <a:gd name="connsiteX2" fmla="*/ 69 w 44525"/>
                <a:gd name="connsiteY2" fmla="*/ 282609 h 285840"/>
                <a:gd name="connsiteX3" fmla="*/ 31819 w 44525"/>
                <a:gd name="connsiteY3" fmla="*/ 228634 h 285840"/>
                <a:gd name="connsiteX4" fmla="*/ 44519 w 44525"/>
                <a:gd name="connsiteY4" fmla="*/ 123859 h 285840"/>
                <a:gd name="connsiteX5" fmla="*/ 12769 w 44525"/>
                <a:gd name="connsiteY5" fmla="*/ 34 h 28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25" h="285840">
                  <a:moveTo>
                    <a:pt x="12769" y="34"/>
                  </a:moveTo>
                  <a:cubicBezTo>
                    <a:pt x="12240" y="2151"/>
                    <a:pt x="43461" y="89463"/>
                    <a:pt x="41344" y="136559"/>
                  </a:cubicBezTo>
                  <a:cubicBezTo>
                    <a:pt x="39227" y="183655"/>
                    <a:pt x="1656" y="267263"/>
                    <a:pt x="69" y="282609"/>
                  </a:cubicBezTo>
                  <a:cubicBezTo>
                    <a:pt x="-1519" y="297955"/>
                    <a:pt x="24411" y="255092"/>
                    <a:pt x="31819" y="228634"/>
                  </a:cubicBezTo>
                  <a:cubicBezTo>
                    <a:pt x="39227" y="202176"/>
                    <a:pt x="43990" y="155080"/>
                    <a:pt x="44519" y="123859"/>
                  </a:cubicBezTo>
                  <a:cubicBezTo>
                    <a:pt x="45048" y="92638"/>
                    <a:pt x="13298" y="-2083"/>
                    <a:pt x="12769" y="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4" name="フリーフォーム 1053">
              <a:extLst>
                <a:ext uri="{FF2B5EF4-FFF2-40B4-BE49-F238E27FC236}">
                  <a16:creationId xmlns:a16="http://schemas.microsoft.com/office/drawing/2014/main" id="{D248A7D0-CC34-813C-64B2-F88A02E63781}"/>
                </a:ext>
              </a:extLst>
            </p:cNvPr>
            <p:cNvSpPr/>
            <p:nvPr/>
          </p:nvSpPr>
          <p:spPr>
            <a:xfrm>
              <a:off x="6947105" y="5393312"/>
              <a:ext cx="92428" cy="233450"/>
            </a:xfrm>
            <a:custGeom>
              <a:avLst/>
              <a:gdLst>
                <a:gd name="connsiteX0" fmla="*/ 400 w 92428"/>
                <a:gd name="connsiteY0" fmla="*/ 1164 h 233450"/>
                <a:gd name="connsiteX1" fmla="*/ 63295 w 92428"/>
                <a:gd name="connsiteY1" fmla="*/ 122117 h 233450"/>
                <a:gd name="connsiteX2" fmla="*/ 24590 w 92428"/>
                <a:gd name="connsiteY2" fmla="*/ 233393 h 233450"/>
                <a:gd name="connsiteX3" fmla="*/ 92324 w 92428"/>
                <a:gd name="connsiteY3" fmla="*/ 107602 h 233450"/>
                <a:gd name="connsiteX4" fmla="*/ 39105 w 92428"/>
                <a:gd name="connsiteY4" fmla="*/ 64059 h 233450"/>
                <a:gd name="connsiteX5" fmla="*/ 400 w 92428"/>
                <a:gd name="connsiteY5" fmla="*/ 1164 h 2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28" h="233450">
                  <a:moveTo>
                    <a:pt x="400" y="1164"/>
                  </a:moveTo>
                  <a:cubicBezTo>
                    <a:pt x="4432" y="10840"/>
                    <a:pt x="59263" y="83412"/>
                    <a:pt x="63295" y="122117"/>
                  </a:cubicBezTo>
                  <a:cubicBezTo>
                    <a:pt x="67327" y="160822"/>
                    <a:pt x="19752" y="235812"/>
                    <a:pt x="24590" y="233393"/>
                  </a:cubicBezTo>
                  <a:cubicBezTo>
                    <a:pt x="29428" y="230974"/>
                    <a:pt x="89905" y="135824"/>
                    <a:pt x="92324" y="107602"/>
                  </a:cubicBezTo>
                  <a:cubicBezTo>
                    <a:pt x="94743" y="79380"/>
                    <a:pt x="54426" y="83411"/>
                    <a:pt x="39105" y="64059"/>
                  </a:cubicBezTo>
                  <a:cubicBezTo>
                    <a:pt x="23784" y="44707"/>
                    <a:pt x="-3632" y="-8512"/>
                    <a:pt x="400" y="11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5" name="フリーフォーム 1054">
              <a:extLst>
                <a:ext uri="{FF2B5EF4-FFF2-40B4-BE49-F238E27FC236}">
                  <a16:creationId xmlns:a16="http://schemas.microsoft.com/office/drawing/2014/main" id="{C7EA4B2D-E0AA-1591-B67F-074B58E84C90}"/>
                </a:ext>
              </a:extLst>
            </p:cNvPr>
            <p:cNvSpPr/>
            <p:nvPr/>
          </p:nvSpPr>
          <p:spPr>
            <a:xfrm>
              <a:off x="6720047" y="6381301"/>
              <a:ext cx="165995" cy="247251"/>
            </a:xfrm>
            <a:custGeom>
              <a:avLst/>
              <a:gdLst>
                <a:gd name="connsiteX0" fmla="*/ 135534 w 165995"/>
                <a:gd name="connsiteY0" fmla="*/ 9823 h 247251"/>
                <a:gd name="connsiteX1" fmla="*/ 67 w 165995"/>
                <a:gd name="connsiteY1" fmla="*/ 246889 h 247251"/>
                <a:gd name="connsiteX2" fmla="*/ 154886 w 165995"/>
                <a:gd name="connsiteY2" fmla="*/ 63042 h 247251"/>
                <a:gd name="connsiteX3" fmla="*/ 135534 w 165995"/>
                <a:gd name="connsiteY3" fmla="*/ 9823 h 24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995" h="247251">
                  <a:moveTo>
                    <a:pt x="135534" y="9823"/>
                  </a:moveTo>
                  <a:cubicBezTo>
                    <a:pt x="109731" y="40464"/>
                    <a:pt x="-3158" y="238019"/>
                    <a:pt x="67" y="246889"/>
                  </a:cubicBezTo>
                  <a:cubicBezTo>
                    <a:pt x="3292" y="255759"/>
                    <a:pt x="131502" y="99328"/>
                    <a:pt x="154886" y="63042"/>
                  </a:cubicBezTo>
                  <a:cubicBezTo>
                    <a:pt x="178270" y="26756"/>
                    <a:pt x="161337" y="-20818"/>
                    <a:pt x="135534" y="982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6" name="フリーフォーム 1055">
              <a:extLst>
                <a:ext uri="{FF2B5EF4-FFF2-40B4-BE49-F238E27FC236}">
                  <a16:creationId xmlns:a16="http://schemas.microsoft.com/office/drawing/2014/main" id="{0C6B667F-A511-94F9-52E5-81BB75BA4463}"/>
                </a:ext>
              </a:extLst>
            </p:cNvPr>
            <p:cNvSpPr/>
            <p:nvPr/>
          </p:nvSpPr>
          <p:spPr>
            <a:xfrm>
              <a:off x="5648922" y="6463576"/>
              <a:ext cx="578660" cy="116239"/>
            </a:xfrm>
            <a:custGeom>
              <a:avLst/>
              <a:gdLst>
                <a:gd name="connsiteX0" fmla="*/ 1973 w 578660"/>
                <a:gd name="connsiteY0" fmla="*/ 116234 h 116239"/>
                <a:gd name="connsiteX1" fmla="*/ 563192 w 578660"/>
                <a:gd name="connsiteY1" fmla="*/ 9795 h 116239"/>
                <a:gd name="connsiteX2" fmla="*/ 384183 w 578660"/>
                <a:gd name="connsiteY2" fmla="*/ 14634 h 116239"/>
                <a:gd name="connsiteX3" fmla="*/ 1973 w 578660"/>
                <a:gd name="connsiteY3" fmla="*/ 116234 h 11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660" h="116239">
                  <a:moveTo>
                    <a:pt x="1973" y="116234"/>
                  </a:moveTo>
                  <a:cubicBezTo>
                    <a:pt x="31808" y="115428"/>
                    <a:pt x="499490" y="26728"/>
                    <a:pt x="563192" y="9795"/>
                  </a:cubicBezTo>
                  <a:cubicBezTo>
                    <a:pt x="626894" y="-7138"/>
                    <a:pt x="479332" y="120"/>
                    <a:pt x="384183" y="14634"/>
                  </a:cubicBezTo>
                  <a:cubicBezTo>
                    <a:pt x="289034" y="29148"/>
                    <a:pt x="-27862" y="117040"/>
                    <a:pt x="1973" y="1162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7" name="フリーフォーム 1056">
              <a:extLst>
                <a:ext uri="{FF2B5EF4-FFF2-40B4-BE49-F238E27FC236}">
                  <a16:creationId xmlns:a16="http://schemas.microsoft.com/office/drawing/2014/main" id="{BA6DDE6F-DE3C-42BB-5B22-798A1163EAD5}"/>
                </a:ext>
              </a:extLst>
            </p:cNvPr>
            <p:cNvSpPr/>
            <p:nvPr/>
          </p:nvSpPr>
          <p:spPr>
            <a:xfrm>
              <a:off x="6496252" y="5498343"/>
              <a:ext cx="65970" cy="143473"/>
            </a:xfrm>
            <a:custGeom>
              <a:avLst/>
              <a:gdLst>
                <a:gd name="connsiteX0" fmla="*/ 65913 w 65970"/>
                <a:gd name="connsiteY0" fmla="*/ 10 h 143473"/>
                <a:gd name="connsiteX1" fmla="*/ 12124 w 65970"/>
                <a:gd name="connsiteY1" fmla="*/ 95633 h 143473"/>
                <a:gd name="connsiteX2" fmla="*/ 36030 w 65970"/>
                <a:gd name="connsiteY2" fmla="*/ 143445 h 143473"/>
                <a:gd name="connsiteX3" fmla="*/ 172 w 65970"/>
                <a:gd name="connsiteY3" fmla="*/ 89657 h 143473"/>
                <a:gd name="connsiteX4" fmla="*/ 65913 w 65970"/>
                <a:gd name="connsiteY4" fmla="*/ 10 h 14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70" h="143473">
                  <a:moveTo>
                    <a:pt x="65913" y="10"/>
                  </a:moveTo>
                  <a:cubicBezTo>
                    <a:pt x="67905" y="1006"/>
                    <a:pt x="17104" y="71727"/>
                    <a:pt x="12124" y="95633"/>
                  </a:cubicBezTo>
                  <a:cubicBezTo>
                    <a:pt x="7144" y="119539"/>
                    <a:pt x="38022" y="144441"/>
                    <a:pt x="36030" y="143445"/>
                  </a:cubicBezTo>
                  <a:cubicBezTo>
                    <a:pt x="34038" y="142449"/>
                    <a:pt x="-2816" y="110575"/>
                    <a:pt x="172" y="89657"/>
                  </a:cubicBezTo>
                  <a:cubicBezTo>
                    <a:pt x="3160" y="68739"/>
                    <a:pt x="63921" y="-986"/>
                    <a:pt x="65913" y="1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8" name="フリーフォーム 1057">
              <a:extLst>
                <a:ext uri="{FF2B5EF4-FFF2-40B4-BE49-F238E27FC236}">
                  <a16:creationId xmlns:a16="http://schemas.microsoft.com/office/drawing/2014/main" id="{15D8DDB6-3B10-45BD-809D-4528EACBDF94}"/>
                </a:ext>
              </a:extLst>
            </p:cNvPr>
            <p:cNvSpPr/>
            <p:nvPr/>
          </p:nvSpPr>
          <p:spPr>
            <a:xfrm>
              <a:off x="4414066" y="4959442"/>
              <a:ext cx="62325" cy="211765"/>
            </a:xfrm>
            <a:custGeom>
              <a:avLst/>
              <a:gdLst>
                <a:gd name="connsiteX0" fmla="*/ 20475 w 62325"/>
                <a:gd name="connsiteY0" fmla="*/ 1029 h 211765"/>
                <a:gd name="connsiteX1" fmla="*/ 8522 w 62325"/>
                <a:gd name="connsiteY1" fmla="*/ 90676 h 211765"/>
                <a:gd name="connsiteX2" fmla="*/ 62310 w 62325"/>
                <a:gd name="connsiteY2" fmla="*/ 210205 h 211765"/>
                <a:gd name="connsiteX3" fmla="*/ 2546 w 62325"/>
                <a:gd name="connsiteY3" fmla="*/ 150440 h 211765"/>
                <a:gd name="connsiteX4" fmla="*/ 20475 w 62325"/>
                <a:gd name="connsiteY4" fmla="*/ 1029 h 21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25" h="211765">
                  <a:moveTo>
                    <a:pt x="20475" y="1029"/>
                  </a:moveTo>
                  <a:cubicBezTo>
                    <a:pt x="21471" y="-8932"/>
                    <a:pt x="1550" y="55813"/>
                    <a:pt x="8522" y="90676"/>
                  </a:cubicBezTo>
                  <a:cubicBezTo>
                    <a:pt x="15494" y="125539"/>
                    <a:pt x="63306" y="200244"/>
                    <a:pt x="62310" y="210205"/>
                  </a:cubicBezTo>
                  <a:cubicBezTo>
                    <a:pt x="61314" y="220166"/>
                    <a:pt x="13503" y="180322"/>
                    <a:pt x="2546" y="150440"/>
                  </a:cubicBezTo>
                  <a:cubicBezTo>
                    <a:pt x="-8411" y="120558"/>
                    <a:pt x="19479" y="10990"/>
                    <a:pt x="20475" y="102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9" name="フリーフォーム 1058">
              <a:extLst>
                <a:ext uri="{FF2B5EF4-FFF2-40B4-BE49-F238E27FC236}">
                  <a16:creationId xmlns:a16="http://schemas.microsoft.com/office/drawing/2014/main" id="{5571FE2F-6A98-C1DB-D9F4-C3B2D0CEDFFE}"/>
                </a:ext>
              </a:extLst>
            </p:cNvPr>
            <p:cNvSpPr/>
            <p:nvPr/>
          </p:nvSpPr>
          <p:spPr>
            <a:xfrm>
              <a:off x="4972296" y="5318962"/>
              <a:ext cx="78053" cy="233883"/>
            </a:xfrm>
            <a:custGeom>
              <a:avLst/>
              <a:gdLst>
                <a:gd name="connsiteX0" fmla="*/ 128 w 78053"/>
                <a:gd name="connsiteY0" fmla="*/ 97 h 233883"/>
                <a:gd name="connsiteX1" fmla="*/ 59892 w 78053"/>
                <a:gd name="connsiteY1" fmla="*/ 89744 h 233883"/>
                <a:gd name="connsiteX2" fmla="*/ 77822 w 78053"/>
                <a:gd name="connsiteY2" fmla="*/ 155485 h 233883"/>
                <a:gd name="connsiteX3" fmla="*/ 53916 w 78053"/>
                <a:gd name="connsiteY3" fmla="*/ 233179 h 233883"/>
                <a:gd name="connsiteX4" fmla="*/ 77822 w 78053"/>
                <a:gd name="connsiteY4" fmla="*/ 107673 h 233883"/>
                <a:gd name="connsiteX5" fmla="*/ 128 w 78053"/>
                <a:gd name="connsiteY5" fmla="*/ 97 h 23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053" h="233883">
                  <a:moveTo>
                    <a:pt x="128" y="97"/>
                  </a:moveTo>
                  <a:cubicBezTo>
                    <a:pt x="-2860" y="-2891"/>
                    <a:pt x="46943" y="63846"/>
                    <a:pt x="59892" y="89744"/>
                  </a:cubicBezTo>
                  <a:cubicBezTo>
                    <a:pt x="72841" y="115642"/>
                    <a:pt x="78818" y="131579"/>
                    <a:pt x="77822" y="155485"/>
                  </a:cubicBezTo>
                  <a:cubicBezTo>
                    <a:pt x="76826" y="179391"/>
                    <a:pt x="53916" y="241148"/>
                    <a:pt x="53916" y="233179"/>
                  </a:cubicBezTo>
                  <a:cubicBezTo>
                    <a:pt x="53916" y="225210"/>
                    <a:pt x="80810" y="146520"/>
                    <a:pt x="77822" y="107673"/>
                  </a:cubicBezTo>
                  <a:cubicBezTo>
                    <a:pt x="74834" y="68826"/>
                    <a:pt x="3116" y="3085"/>
                    <a:pt x="128" y="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0" name="フリーフォーム 1059">
              <a:extLst>
                <a:ext uri="{FF2B5EF4-FFF2-40B4-BE49-F238E27FC236}">
                  <a16:creationId xmlns:a16="http://schemas.microsoft.com/office/drawing/2014/main" id="{9CE42B04-D179-6040-98A6-AFD4763A0B9E}"/>
                </a:ext>
              </a:extLst>
            </p:cNvPr>
            <p:cNvSpPr/>
            <p:nvPr/>
          </p:nvSpPr>
          <p:spPr>
            <a:xfrm>
              <a:off x="4543593" y="5480183"/>
              <a:ext cx="147936" cy="227419"/>
            </a:xfrm>
            <a:custGeom>
              <a:avLst/>
              <a:gdLst>
                <a:gd name="connsiteX0" fmla="*/ 4501 w 147936"/>
                <a:gd name="connsiteY0" fmla="*/ 241 h 227419"/>
                <a:gd name="connsiteX1" fmla="*/ 58289 w 147936"/>
                <a:gd name="connsiteY1" fmla="*/ 161605 h 227419"/>
                <a:gd name="connsiteX2" fmla="*/ 147936 w 147936"/>
                <a:gd name="connsiteY2" fmla="*/ 227346 h 227419"/>
                <a:gd name="connsiteX3" fmla="*/ 58289 w 147936"/>
                <a:gd name="connsiteY3" fmla="*/ 173558 h 227419"/>
                <a:gd name="connsiteX4" fmla="*/ 10478 w 147936"/>
                <a:gd name="connsiteY4" fmla="*/ 125746 h 227419"/>
                <a:gd name="connsiteX5" fmla="*/ 4501 w 147936"/>
                <a:gd name="connsiteY5" fmla="*/ 241 h 22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36" h="227419">
                  <a:moveTo>
                    <a:pt x="4501" y="241"/>
                  </a:moveTo>
                  <a:cubicBezTo>
                    <a:pt x="12469" y="6217"/>
                    <a:pt x="34383" y="123754"/>
                    <a:pt x="58289" y="161605"/>
                  </a:cubicBezTo>
                  <a:cubicBezTo>
                    <a:pt x="82195" y="199456"/>
                    <a:pt x="147936" y="225354"/>
                    <a:pt x="147936" y="227346"/>
                  </a:cubicBezTo>
                  <a:cubicBezTo>
                    <a:pt x="147936" y="229338"/>
                    <a:pt x="81199" y="190491"/>
                    <a:pt x="58289" y="173558"/>
                  </a:cubicBezTo>
                  <a:cubicBezTo>
                    <a:pt x="35379" y="156625"/>
                    <a:pt x="21435" y="150648"/>
                    <a:pt x="10478" y="125746"/>
                  </a:cubicBezTo>
                  <a:cubicBezTo>
                    <a:pt x="-479" y="100844"/>
                    <a:pt x="-3467" y="-5735"/>
                    <a:pt x="4501" y="2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1" name="フリーフォーム 1060">
              <a:extLst>
                <a:ext uri="{FF2B5EF4-FFF2-40B4-BE49-F238E27FC236}">
                  <a16:creationId xmlns:a16="http://schemas.microsoft.com/office/drawing/2014/main" id="{962DC545-CA58-9CC3-A725-FE608B023900}"/>
                </a:ext>
              </a:extLst>
            </p:cNvPr>
            <p:cNvSpPr/>
            <p:nvPr/>
          </p:nvSpPr>
          <p:spPr>
            <a:xfrm>
              <a:off x="4989739" y="6836879"/>
              <a:ext cx="313656" cy="257452"/>
            </a:xfrm>
            <a:custGeom>
              <a:avLst/>
              <a:gdLst>
                <a:gd name="connsiteX0" fmla="*/ 614 w 313656"/>
                <a:gd name="connsiteY0" fmla="*/ 203 h 257452"/>
                <a:gd name="connsiteX1" fmla="*/ 179908 w 313656"/>
                <a:gd name="connsiteY1" fmla="*/ 125709 h 257452"/>
                <a:gd name="connsiteX2" fmla="*/ 311390 w 313656"/>
                <a:gd name="connsiteY2" fmla="*/ 257192 h 257452"/>
                <a:gd name="connsiteX3" fmla="*/ 245649 w 313656"/>
                <a:gd name="connsiteY3" fmla="*/ 155592 h 257452"/>
                <a:gd name="connsiteX4" fmla="*/ 614 w 313656"/>
                <a:gd name="connsiteY4" fmla="*/ 203 h 25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6" h="257452">
                  <a:moveTo>
                    <a:pt x="614" y="203"/>
                  </a:moveTo>
                  <a:cubicBezTo>
                    <a:pt x="-10343" y="-4778"/>
                    <a:pt x="128112" y="82877"/>
                    <a:pt x="179908" y="125709"/>
                  </a:cubicBezTo>
                  <a:cubicBezTo>
                    <a:pt x="231704" y="168541"/>
                    <a:pt x="300433" y="252211"/>
                    <a:pt x="311390" y="257192"/>
                  </a:cubicBezTo>
                  <a:cubicBezTo>
                    <a:pt x="322347" y="262173"/>
                    <a:pt x="292465" y="194439"/>
                    <a:pt x="245649" y="155592"/>
                  </a:cubicBezTo>
                  <a:cubicBezTo>
                    <a:pt x="198833" y="116745"/>
                    <a:pt x="11571" y="5184"/>
                    <a:pt x="614" y="2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2" name="フリーフォーム 1061">
              <a:extLst>
                <a:ext uri="{FF2B5EF4-FFF2-40B4-BE49-F238E27FC236}">
                  <a16:creationId xmlns:a16="http://schemas.microsoft.com/office/drawing/2014/main" id="{FBA18037-F9D7-3A04-6EAE-CFC31D6E965A}"/>
                </a:ext>
              </a:extLst>
            </p:cNvPr>
            <p:cNvSpPr/>
            <p:nvPr/>
          </p:nvSpPr>
          <p:spPr>
            <a:xfrm>
              <a:off x="5435590" y="6308642"/>
              <a:ext cx="591425" cy="82633"/>
            </a:xfrm>
            <a:custGeom>
              <a:avLst/>
              <a:gdLst>
                <a:gd name="connsiteX0" fmla="*/ 10 w 591425"/>
                <a:gd name="connsiteY0" fmla="*/ 25483 h 82633"/>
                <a:gd name="connsiteX1" fmla="*/ 228610 w 591425"/>
                <a:gd name="connsiteY1" fmla="*/ 73108 h 82633"/>
                <a:gd name="connsiteX2" fmla="*/ 200035 w 591425"/>
                <a:gd name="connsiteY2" fmla="*/ 82633 h 82633"/>
                <a:gd name="connsiteX3" fmla="*/ 422285 w 591425"/>
                <a:gd name="connsiteY3" fmla="*/ 73108 h 82633"/>
                <a:gd name="connsiteX4" fmla="*/ 590560 w 591425"/>
                <a:gd name="connsiteY4" fmla="*/ 54058 h 82633"/>
                <a:gd name="connsiteX5" fmla="*/ 485785 w 591425"/>
                <a:gd name="connsiteY5" fmla="*/ 66758 h 82633"/>
                <a:gd name="connsiteX6" fmla="*/ 434985 w 591425"/>
                <a:gd name="connsiteY6" fmla="*/ 47708 h 82633"/>
                <a:gd name="connsiteX7" fmla="*/ 292110 w 591425"/>
                <a:gd name="connsiteY7" fmla="*/ 83 h 82633"/>
                <a:gd name="connsiteX8" fmla="*/ 438160 w 591425"/>
                <a:gd name="connsiteY8" fmla="*/ 60408 h 82633"/>
                <a:gd name="connsiteX9" fmla="*/ 352435 w 591425"/>
                <a:gd name="connsiteY9" fmla="*/ 73108 h 82633"/>
                <a:gd name="connsiteX10" fmla="*/ 276235 w 591425"/>
                <a:gd name="connsiteY10" fmla="*/ 73108 h 82633"/>
                <a:gd name="connsiteX11" fmla="*/ 219085 w 591425"/>
                <a:gd name="connsiteY11" fmla="*/ 66758 h 82633"/>
                <a:gd name="connsiteX12" fmla="*/ 10 w 591425"/>
                <a:gd name="connsiteY12" fmla="*/ 25483 h 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1425" h="82633">
                  <a:moveTo>
                    <a:pt x="10" y="25483"/>
                  </a:moveTo>
                  <a:cubicBezTo>
                    <a:pt x="1598" y="26541"/>
                    <a:pt x="195273" y="63583"/>
                    <a:pt x="228610" y="73108"/>
                  </a:cubicBezTo>
                  <a:cubicBezTo>
                    <a:pt x="261948" y="82633"/>
                    <a:pt x="167756" y="82633"/>
                    <a:pt x="200035" y="82633"/>
                  </a:cubicBezTo>
                  <a:cubicBezTo>
                    <a:pt x="232314" y="82633"/>
                    <a:pt x="357198" y="77870"/>
                    <a:pt x="422285" y="73108"/>
                  </a:cubicBezTo>
                  <a:cubicBezTo>
                    <a:pt x="487372" y="68346"/>
                    <a:pt x="579977" y="55116"/>
                    <a:pt x="590560" y="54058"/>
                  </a:cubicBezTo>
                  <a:cubicBezTo>
                    <a:pt x="601143" y="53000"/>
                    <a:pt x="511714" y="67816"/>
                    <a:pt x="485785" y="66758"/>
                  </a:cubicBezTo>
                  <a:cubicBezTo>
                    <a:pt x="459856" y="65700"/>
                    <a:pt x="467264" y="58821"/>
                    <a:pt x="434985" y="47708"/>
                  </a:cubicBezTo>
                  <a:cubicBezTo>
                    <a:pt x="402706" y="36596"/>
                    <a:pt x="291581" y="-2034"/>
                    <a:pt x="292110" y="83"/>
                  </a:cubicBezTo>
                  <a:cubicBezTo>
                    <a:pt x="292639" y="2200"/>
                    <a:pt x="428106" y="48237"/>
                    <a:pt x="438160" y="60408"/>
                  </a:cubicBezTo>
                  <a:cubicBezTo>
                    <a:pt x="448214" y="72579"/>
                    <a:pt x="379423" y="70991"/>
                    <a:pt x="352435" y="73108"/>
                  </a:cubicBezTo>
                  <a:cubicBezTo>
                    <a:pt x="325448" y="75225"/>
                    <a:pt x="298460" y="74166"/>
                    <a:pt x="276235" y="73108"/>
                  </a:cubicBezTo>
                  <a:cubicBezTo>
                    <a:pt x="254010" y="72050"/>
                    <a:pt x="258243" y="73637"/>
                    <a:pt x="219085" y="66758"/>
                  </a:cubicBezTo>
                  <a:cubicBezTo>
                    <a:pt x="179927" y="59879"/>
                    <a:pt x="-1578" y="24425"/>
                    <a:pt x="10" y="254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3" name="フリーフォーム 1062">
              <a:extLst>
                <a:ext uri="{FF2B5EF4-FFF2-40B4-BE49-F238E27FC236}">
                  <a16:creationId xmlns:a16="http://schemas.microsoft.com/office/drawing/2014/main" id="{25F2BC53-557A-F448-6A05-D406A7A1F2F8}"/>
                </a:ext>
              </a:extLst>
            </p:cNvPr>
            <p:cNvSpPr/>
            <p:nvPr/>
          </p:nvSpPr>
          <p:spPr>
            <a:xfrm>
              <a:off x="5635322" y="5822892"/>
              <a:ext cx="41791" cy="174739"/>
            </a:xfrm>
            <a:custGeom>
              <a:avLst/>
              <a:gdLst>
                <a:gd name="connsiteX0" fmla="*/ 22528 w 41791"/>
                <a:gd name="connsiteY0" fmla="*/ 58 h 174739"/>
                <a:gd name="connsiteX1" fmla="*/ 303 w 41791"/>
                <a:gd name="connsiteY1" fmla="*/ 82608 h 174739"/>
                <a:gd name="connsiteX2" fmla="*/ 41578 w 41791"/>
                <a:gd name="connsiteY2" fmla="*/ 174683 h 174739"/>
                <a:gd name="connsiteX3" fmla="*/ 16178 w 41791"/>
                <a:gd name="connsiteY3" fmla="*/ 95308 h 174739"/>
                <a:gd name="connsiteX4" fmla="*/ 22528 w 41791"/>
                <a:gd name="connsiteY4" fmla="*/ 58 h 17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91" h="174739">
                  <a:moveTo>
                    <a:pt x="22528" y="58"/>
                  </a:moveTo>
                  <a:cubicBezTo>
                    <a:pt x="19882" y="-2059"/>
                    <a:pt x="-2872" y="53504"/>
                    <a:pt x="303" y="82608"/>
                  </a:cubicBezTo>
                  <a:cubicBezTo>
                    <a:pt x="3478" y="111712"/>
                    <a:pt x="38932" y="172566"/>
                    <a:pt x="41578" y="174683"/>
                  </a:cubicBezTo>
                  <a:cubicBezTo>
                    <a:pt x="44224" y="176800"/>
                    <a:pt x="21470" y="119121"/>
                    <a:pt x="16178" y="95308"/>
                  </a:cubicBezTo>
                  <a:cubicBezTo>
                    <a:pt x="10886" y="71495"/>
                    <a:pt x="25174" y="2175"/>
                    <a:pt x="22528" y="5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4" name="フリーフォーム 1063">
              <a:extLst>
                <a:ext uri="{FF2B5EF4-FFF2-40B4-BE49-F238E27FC236}">
                  <a16:creationId xmlns:a16="http://schemas.microsoft.com/office/drawing/2014/main" id="{AC164B81-739C-3BE1-5F7A-3BF2EB93F7BC}"/>
                </a:ext>
              </a:extLst>
            </p:cNvPr>
            <p:cNvSpPr/>
            <p:nvPr/>
          </p:nvSpPr>
          <p:spPr>
            <a:xfrm>
              <a:off x="5571052" y="5854679"/>
              <a:ext cx="45885" cy="114667"/>
            </a:xfrm>
            <a:custGeom>
              <a:avLst/>
              <a:gdLst>
                <a:gd name="connsiteX0" fmla="*/ 13773 w 45885"/>
                <a:gd name="connsiteY0" fmla="*/ 21 h 114667"/>
                <a:gd name="connsiteX1" fmla="*/ 1073 w 45885"/>
                <a:gd name="connsiteY1" fmla="*/ 57171 h 114667"/>
                <a:gd name="connsiteX2" fmla="*/ 45523 w 45885"/>
                <a:gd name="connsiteY2" fmla="*/ 114321 h 114667"/>
                <a:gd name="connsiteX3" fmla="*/ 23298 w 45885"/>
                <a:gd name="connsiteY3" fmla="*/ 82571 h 114667"/>
                <a:gd name="connsiteX4" fmla="*/ 13773 w 45885"/>
                <a:gd name="connsiteY4" fmla="*/ 63521 h 114667"/>
                <a:gd name="connsiteX5" fmla="*/ 13773 w 45885"/>
                <a:gd name="connsiteY5" fmla="*/ 21 h 1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85" h="114667">
                  <a:moveTo>
                    <a:pt x="13773" y="21"/>
                  </a:moveTo>
                  <a:cubicBezTo>
                    <a:pt x="11656" y="-1037"/>
                    <a:pt x="-4219" y="38121"/>
                    <a:pt x="1073" y="57171"/>
                  </a:cubicBezTo>
                  <a:cubicBezTo>
                    <a:pt x="6365" y="76221"/>
                    <a:pt x="41819" y="110088"/>
                    <a:pt x="45523" y="114321"/>
                  </a:cubicBezTo>
                  <a:cubicBezTo>
                    <a:pt x="49227" y="118554"/>
                    <a:pt x="23298" y="82571"/>
                    <a:pt x="23298" y="82571"/>
                  </a:cubicBezTo>
                  <a:cubicBezTo>
                    <a:pt x="18006" y="74104"/>
                    <a:pt x="15361" y="73046"/>
                    <a:pt x="13773" y="63521"/>
                  </a:cubicBezTo>
                  <a:cubicBezTo>
                    <a:pt x="12185" y="53996"/>
                    <a:pt x="15890" y="1079"/>
                    <a:pt x="13773" y="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5" name="フリーフォーム 1064">
              <a:extLst>
                <a:ext uri="{FF2B5EF4-FFF2-40B4-BE49-F238E27FC236}">
                  <a16:creationId xmlns:a16="http://schemas.microsoft.com/office/drawing/2014/main" id="{C44CBB1C-EC91-081F-47BE-56FCA44CFD47}"/>
                </a:ext>
              </a:extLst>
            </p:cNvPr>
            <p:cNvSpPr/>
            <p:nvPr/>
          </p:nvSpPr>
          <p:spPr>
            <a:xfrm>
              <a:off x="5178193" y="6036579"/>
              <a:ext cx="222883" cy="85078"/>
            </a:xfrm>
            <a:custGeom>
              <a:avLst/>
              <a:gdLst>
                <a:gd name="connsiteX0" fmla="*/ 232 w 222883"/>
                <a:gd name="connsiteY0" fmla="*/ 84821 h 85078"/>
                <a:gd name="connsiteX1" fmla="*/ 212957 w 222883"/>
                <a:gd name="connsiteY1" fmla="*/ 2271 h 85078"/>
                <a:gd name="connsiteX2" fmla="*/ 171682 w 222883"/>
                <a:gd name="connsiteY2" fmla="*/ 27671 h 85078"/>
                <a:gd name="connsiteX3" fmla="*/ 232 w 222883"/>
                <a:gd name="connsiteY3" fmla="*/ 84821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883" h="85078">
                  <a:moveTo>
                    <a:pt x="232" y="84821"/>
                  </a:moveTo>
                  <a:cubicBezTo>
                    <a:pt x="7111" y="80588"/>
                    <a:pt x="184382" y="11796"/>
                    <a:pt x="212957" y="2271"/>
                  </a:cubicBezTo>
                  <a:cubicBezTo>
                    <a:pt x="241532" y="-7254"/>
                    <a:pt x="202374" y="15500"/>
                    <a:pt x="171682" y="27671"/>
                  </a:cubicBezTo>
                  <a:cubicBezTo>
                    <a:pt x="140990" y="39842"/>
                    <a:pt x="-6647" y="89054"/>
                    <a:pt x="232" y="848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6" name="フリーフォーム 1065">
              <a:extLst>
                <a:ext uri="{FF2B5EF4-FFF2-40B4-BE49-F238E27FC236}">
                  <a16:creationId xmlns:a16="http://schemas.microsoft.com/office/drawing/2014/main" id="{3332B629-1271-A255-9D95-C26FF719D668}"/>
                </a:ext>
              </a:extLst>
            </p:cNvPr>
            <p:cNvSpPr/>
            <p:nvPr/>
          </p:nvSpPr>
          <p:spPr>
            <a:xfrm>
              <a:off x="5183248" y="5765628"/>
              <a:ext cx="87306" cy="88640"/>
            </a:xfrm>
            <a:custGeom>
              <a:avLst/>
              <a:gdLst>
                <a:gd name="connsiteX0" fmla="*/ 87252 w 87306"/>
                <a:gd name="connsiteY0" fmla="*/ 172 h 88640"/>
                <a:gd name="connsiteX1" fmla="*/ 4702 w 87306"/>
                <a:gd name="connsiteY1" fmla="*/ 85897 h 88640"/>
                <a:gd name="connsiteX2" fmla="*/ 17402 w 87306"/>
                <a:gd name="connsiteY2" fmla="*/ 63672 h 88640"/>
                <a:gd name="connsiteX3" fmla="*/ 87252 w 87306"/>
                <a:gd name="connsiteY3" fmla="*/ 172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06" h="88640">
                  <a:moveTo>
                    <a:pt x="87252" y="172"/>
                  </a:moveTo>
                  <a:cubicBezTo>
                    <a:pt x="85135" y="3876"/>
                    <a:pt x="16344" y="75314"/>
                    <a:pt x="4702" y="85897"/>
                  </a:cubicBezTo>
                  <a:cubicBezTo>
                    <a:pt x="-6940" y="96480"/>
                    <a:pt x="5231" y="73726"/>
                    <a:pt x="17402" y="63672"/>
                  </a:cubicBezTo>
                  <a:cubicBezTo>
                    <a:pt x="29573" y="53618"/>
                    <a:pt x="89369" y="-3532"/>
                    <a:pt x="87252" y="1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7" name="フリーフォーム 1066">
              <a:extLst>
                <a:ext uri="{FF2B5EF4-FFF2-40B4-BE49-F238E27FC236}">
                  <a16:creationId xmlns:a16="http://schemas.microsoft.com/office/drawing/2014/main" id="{A819BE31-A961-DE5D-68E1-3554FD805B6D}"/>
                </a:ext>
              </a:extLst>
            </p:cNvPr>
            <p:cNvSpPr/>
            <p:nvPr/>
          </p:nvSpPr>
          <p:spPr>
            <a:xfrm>
              <a:off x="6064237" y="5921072"/>
              <a:ext cx="81506" cy="71492"/>
            </a:xfrm>
            <a:custGeom>
              <a:avLst/>
              <a:gdLst>
                <a:gd name="connsiteX0" fmla="*/ 13 w 81506"/>
                <a:gd name="connsiteY0" fmla="*/ 303 h 71492"/>
                <a:gd name="connsiteX1" fmla="*/ 76213 w 81506"/>
                <a:gd name="connsiteY1" fmla="*/ 70153 h 71492"/>
                <a:gd name="connsiteX2" fmla="*/ 69863 w 81506"/>
                <a:gd name="connsiteY2" fmla="*/ 44753 h 71492"/>
                <a:gd name="connsiteX3" fmla="*/ 13 w 81506"/>
                <a:gd name="connsiteY3" fmla="*/ 303 h 7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506" h="71492">
                  <a:moveTo>
                    <a:pt x="13" y="303"/>
                  </a:moveTo>
                  <a:cubicBezTo>
                    <a:pt x="1071" y="4536"/>
                    <a:pt x="64571" y="62745"/>
                    <a:pt x="76213" y="70153"/>
                  </a:cubicBezTo>
                  <a:cubicBezTo>
                    <a:pt x="87855" y="77561"/>
                    <a:pt x="77801" y="52161"/>
                    <a:pt x="69863" y="44753"/>
                  </a:cubicBezTo>
                  <a:cubicBezTo>
                    <a:pt x="61926" y="37345"/>
                    <a:pt x="-1045" y="-3930"/>
                    <a:pt x="13" y="3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8" name="フリーフォーム 1067">
              <a:extLst>
                <a:ext uri="{FF2B5EF4-FFF2-40B4-BE49-F238E27FC236}">
                  <a16:creationId xmlns:a16="http://schemas.microsoft.com/office/drawing/2014/main" id="{A6B2778C-F276-5439-3611-354762ED4B98}"/>
                </a:ext>
              </a:extLst>
            </p:cNvPr>
            <p:cNvSpPr/>
            <p:nvPr/>
          </p:nvSpPr>
          <p:spPr>
            <a:xfrm>
              <a:off x="5211762" y="6625961"/>
              <a:ext cx="448100" cy="102169"/>
            </a:xfrm>
            <a:custGeom>
              <a:avLst/>
              <a:gdLst>
                <a:gd name="connsiteX0" fmla="*/ 1588 w 448100"/>
                <a:gd name="connsiteY0" fmla="*/ 264 h 102169"/>
                <a:gd name="connsiteX1" fmla="*/ 188913 w 448100"/>
                <a:gd name="connsiteY1" fmla="*/ 70114 h 102169"/>
                <a:gd name="connsiteX2" fmla="*/ 446088 w 448100"/>
                <a:gd name="connsiteY2" fmla="*/ 82814 h 102169"/>
                <a:gd name="connsiteX3" fmla="*/ 293688 w 448100"/>
                <a:gd name="connsiteY3" fmla="*/ 98689 h 102169"/>
                <a:gd name="connsiteX4" fmla="*/ 1588 w 448100"/>
                <a:gd name="connsiteY4" fmla="*/ 264 h 10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100" h="102169">
                  <a:moveTo>
                    <a:pt x="1588" y="264"/>
                  </a:moveTo>
                  <a:cubicBezTo>
                    <a:pt x="-15875" y="-4499"/>
                    <a:pt x="114830" y="56356"/>
                    <a:pt x="188913" y="70114"/>
                  </a:cubicBezTo>
                  <a:cubicBezTo>
                    <a:pt x="262996" y="83872"/>
                    <a:pt x="428625" y="78051"/>
                    <a:pt x="446088" y="82814"/>
                  </a:cubicBezTo>
                  <a:cubicBezTo>
                    <a:pt x="463551" y="87577"/>
                    <a:pt x="363538" y="110860"/>
                    <a:pt x="293688" y="98689"/>
                  </a:cubicBezTo>
                  <a:cubicBezTo>
                    <a:pt x="223838" y="86518"/>
                    <a:pt x="19051" y="5027"/>
                    <a:pt x="1588" y="2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9" name="フリーフォーム 1068">
              <a:extLst>
                <a:ext uri="{FF2B5EF4-FFF2-40B4-BE49-F238E27FC236}">
                  <a16:creationId xmlns:a16="http://schemas.microsoft.com/office/drawing/2014/main" id="{1A2BD408-1DDF-52CD-7638-C1F363B96590}"/>
                </a:ext>
              </a:extLst>
            </p:cNvPr>
            <p:cNvSpPr/>
            <p:nvPr/>
          </p:nvSpPr>
          <p:spPr>
            <a:xfrm>
              <a:off x="5539684" y="6968321"/>
              <a:ext cx="669167" cy="242808"/>
            </a:xfrm>
            <a:custGeom>
              <a:avLst/>
              <a:gdLst>
                <a:gd name="connsiteX0" fmla="*/ 691 w 669167"/>
                <a:gd name="connsiteY0" fmla="*/ 242104 h 242808"/>
                <a:gd name="connsiteX1" fmla="*/ 375341 w 669167"/>
                <a:gd name="connsiteY1" fmla="*/ 140504 h 242808"/>
                <a:gd name="connsiteX2" fmla="*/ 667441 w 669167"/>
                <a:gd name="connsiteY2" fmla="*/ 804 h 242808"/>
                <a:gd name="connsiteX3" fmla="*/ 473766 w 669167"/>
                <a:gd name="connsiteY3" fmla="*/ 89704 h 242808"/>
                <a:gd name="connsiteX4" fmla="*/ 691 w 669167"/>
                <a:gd name="connsiteY4" fmla="*/ 242104 h 24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167" h="242808">
                  <a:moveTo>
                    <a:pt x="691" y="242104"/>
                  </a:moveTo>
                  <a:cubicBezTo>
                    <a:pt x="-15713" y="250571"/>
                    <a:pt x="264216" y="180721"/>
                    <a:pt x="375341" y="140504"/>
                  </a:cubicBezTo>
                  <a:cubicBezTo>
                    <a:pt x="486466" y="100287"/>
                    <a:pt x="651037" y="9271"/>
                    <a:pt x="667441" y="804"/>
                  </a:cubicBezTo>
                  <a:cubicBezTo>
                    <a:pt x="683845" y="-7663"/>
                    <a:pt x="580658" y="52662"/>
                    <a:pt x="473766" y="89704"/>
                  </a:cubicBezTo>
                  <a:cubicBezTo>
                    <a:pt x="366874" y="126746"/>
                    <a:pt x="17095" y="233637"/>
                    <a:pt x="691" y="2421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0" name="フリーフォーム 1069">
              <a:extLst>
                <a:ext uri="{FF2B5EF4-FFF2-40B4-BE49-F238E27FC236}">
                  <a16:creationId xmlns:a16="http://schemas.microsoft.com/office/drawing/2014/main" id="{9FA2A37B-2F4E-CFF1-CEFC-74D482FBF3A5}"/>
                </a:ext>
              </a:extLst>
            </p:cNvPr>
            <p:cNvSpPr/>
            <p:nvPr/>
          </p:nvSpPr>
          <p:spPr>
            <a:xfrm>
              <a:off x="4441258" y="4702116"/>
              <a:ext cx="111765" cy="372435"/>
            </a:xfrm>
            <a:custGeom>
              <a:avLst/>
              <a:gdLst>
                <a:gd name="connsiteX0" fmla="*/ 10092 w 111765"/>
                <a:gd name="connsiteY0" fmla="*/ 59 h 372435"/>
                <a:gd name="connsiteX1" fmla="*/ 10092 w 111765"/>
                <a:gd name="connsiteY1" fmla="*/ 114359 h 372435"/>
                <a:gd name="connsiteX2" fmla="*/ 111692 w 111765"/>
                <a:gd name="connsiteY2" fmla="*/ 371534 h 372435"/>
                <a:gd name="connsiteX3" fmla="*/ 25967 w 111765"/>
                <a:gd name="connsiteY3" fmla="*/ 196909 h 372435"/>
                <a:gd name="connsiteX4" fmla="*/ 567 w 111765"/>
                <a:gd name="connsiteY4" fmla="*/ 127059 h 372435"/>
                <a:gd name="connsiteX5" fmla="*/ 10092 w 111765"/>
                <a:gd name="connsiteY5" fmla="*/ 59 h 37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65" h="372435">
                  <a:moveTo>
                    <a:pt x="10092" y="59"/>
                  </a:moveTo>
                  <a:cubicBezTo>
                    <a:pt x="11680" y="-2058"/>
                    <a:pt x="-6841" y="52447"/>
                    <a:pt x="10092" y="114359"/>
                  </a:cubicBezTo>
                  <a:cubicBezTo>
                    <a:pt x="27025" y="176271"/>
                    <a:pt x="109046" y="357776"/>
                    <a:pt x="111692" y="371534"/>
                  </a:cubicBezTo>
                  <a:cubicBezTo>
                    <a:pt x="114338" y="385292"/>
                    <a:pt x="44488" y="237655"/>
                    <a:pt x="25967" y="196909"/>
                  </a:cubicBezTo>
                  <a:cubicBezTo>
                    <a:pt x="7446" y="156163"/>
                    <a:pt x="3742" y="158280"/>
                    <a:pt x="567" y="127059"/>
                  </a:cubicBezTo>
                  <a:cubicBezTo>
                    <a:pt x="-2608" y="95838"/>
                    <a:pt x="8504" y="2176"/>
                    <a:pt x="10092" y="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1" name="フリーフォーム 1070">
              <a:extLst>
                <a:ext uri="{FF2B5EF4-FFF2-40B4-BE49-F238E27FC236}">
                  <a16:creationId xmlns:a16="http://schemas.microsoft.com/office/drawing/2014/main" id="{809495E0-D3F3-679F-6A2D-D306A6B82075}"/>
                </a:ext>
              </a:extLst>
            </p:cNvPr>
            <p:cNvSpPr/>
            <p:nvPr/>
          </p:nvSpPr>
          <p:spPr>
            <a:xfrm>
              <a:off x="5083172" y="5260921"/>
              <a:ext cx="190506" cy="301731"/>
            </a:xfrm>
            <a:custGeom>
              <a:avLst/>
              <a:gdLst>
                <a:gd name="connsiteX0" fmla="*/ 190503 w 190506"/>
                <a:gd name="connsiteY0" fmla="*/ 54 h 301731"/>
                <a:gd name="connsiteX1" fmla="*/ 92078 w 190506"/>
                <a:gd name="connsiteY1" fmla="*/ 155629 h 301731"/>
                <a:gd name="connsiteX2" fmla="*/ 3 w 190506"/>
                <a:gd name="connsiteY2" fmla="*/ 301679 h 301731"/>
                <a:gd name="connsiteX3" fmla="*/ 95253 w 190506"/>
                <a:gd name="connsiteY3" fmla="*/ 139754 h 301731"/>
                <a:gd name="connsiteX4" fmla="*/ 190503 w 190506"/>
                <a:gd name="connsiteY4" fmla="*/ 54 h 30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6" h="301731">
                  <a:moveTo>
                    <a:pt x="190503" y="54"/>
                  </a:moveTo>
                  <a:cubicBezTo>
                    <a:pt x="189974" y="2700"/>
                    <a:pt x="92078" y="155629"/>
                    <a:pt x="92078" y="155629"/>
                  </a:cubicBezTo>
                  <a:cubicBezTo>
                    <a:pt x="60328" y="205900"/>
                    <a:pt x="-526" y="304325"/>
                    <a:pt x="3" y="301679"/>
                  </a:cubicBezTo>
                  <a:cubicBezTo>
                    <a:pt x="532" y="299033"/>
                    <a:pt x="67207" y="187908"/>
                    <a:pt x="95253" y="139754"/>
                  </a:cubicBezTo>
                  <a:cubicBezTo>
                    <a:pt x="123299" y="91600"/>
                    <a:pt x="191032" y="-2592"/>
                    <a:pt x="190503" y="5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2" name="フリーフォーム 1071">
              <a:extLst>
                <a:ext uri="{FF2B5EF4-FFF2-40B4-BE49-F238E27FC236}">
                  <a16:creationId xmlns:a16="http://schemas.microsoft.com/office/drawing/2014/main" id="{AE88E1E4-64DF-E8B5-2937-827CD16EDBD3}"/>
                </a:ext>
              </a:extLst>
            </p:cNvPr>
            <p:cNvSpPr/>
            <p:nvPr/>
          </p:nvSpPr>
          <p:spPr>
            <a:xfrm>
              <a:off x="5111037" y="5060703"/>
              <a:ext cx="268136" cy="128363"/>
            </a:xfrm>
            <a:custGeom>
              <a:avLst/>
              <a:gdLst>
                <a:gd name="connsiteX0" fmla="*/ 713 w 268136"/>
                <a:gd name="connsiteY0" fmla="*/ 127247 h 128363"/>
                <a:gd name="connsiteX1" fmla="*/ 105488 w 268136"/>
                <a:gd name="connsiteY1" fmla="*/ 108197 h 128363"/>
                <a:gd name="connsiteX2" fmla="*/ 267413 w 268136"/>
                <a:gd name="connsiteY2" fmla="*/ 247 h 128363"/>
                <a:gd name="connsiteX3" fmla="*/ 168988 w 268136"/>
                <a:gd name="connsiteY3" fmla="*/ 76447 h 128363"/>
                <a:gd name="connsiteX4" fmla="*/ 156288 w 268136"/>
                <a:gd name="connsiteY4" fmla="*/ 92322 h 128363"/>
                <a:gd name="connsiteX5" fmla="*/ 713 w 268136"/>
                <a:gd name="connsiteY5" fmla="*/ 127247 h 12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136" h="128363">
                  <a:moveTo>
                    <a:pt x="713" y="127247"/>
                  </a:moveTo>
                  <a:cubicBezTo>
                    <a:pt x="-7754" y="129893"/>
                    <a:pt x="61038" y="129364"/>
                    <a:pt x="105488" y="108197"/>
                  </a:cubicBezTo>
                  <a:cubicBezTo>
                    <a:pt x="149938" y="87030"/>
                    <a:pt x="256830" y="5539"/>
                    <a:pt x="267413" y="247"/>
                  </a:cubicBezTo>
                  <a:cubicBezTo>
                    <a:pt x="277996" y="-5045"/>
                    <a:pt x="168988" y="76447"/>
                    <a:pt x="168988" y="76447"/>
                  </a:cubicBezTo>
                  <a:cubicBezTo>
                    <a:pt x="150467" y="91793"/>
                    <a:pt x="178513" y="82797"/>
                    <a:pt x="156288" y="92322"/>
                  </a:cubicBezTo>
                  <a:cubicBezTo>
                    <a:pt x="134063" y="101847"/>
                    <a:pt x="9180" y="124601"/>
                    <a:pt x="713" y="1272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3" name="フリーフォーム 1072">
              <a:extLst>
                <a:ext uri="{FF2B5EF4-FFF2-40B4-BE49-F238E27FC236}">
                  <a16:creationId xmlns:a16="http://schemas.microsoft.com/office/drawing/2014/main" id="{49E791EC-8F70-51C3-B83C-48AE9D88C169}"/>
                </a:ext>
              </a:extLst>
            </p:cNvPr>
            <p:cNvSpPr/>
            <p:nvPr/>
          </p:nvSpPr>
          <p:spPr>
            <a:xfrm>
              <a:off x="6822929" y="5216094"/>
              <a:ext cx="155721" cy="127436"/>
            </a:xfrm>
            <a:custGeom>
              <a:avLst/>
              <a:gdLst>
                <a:gd name="connsiteX0" fmla="*/ 146 w 155721"/>
                <a:gd name="connsiteY0" fmla="*/ 431 h 127436"/>
                <a:gd name="connsiteX1" fmla="*/ 127146 w 155721"/>
                <a:gd name="connsiteY1" fmla="*/ 70281 h 127436"/>
                <a:gd name="connsiteX2" fmla="*/ 155721 w 155721"/>
                <a:gd name="connsiteY2" fmla="*/ 127431 h 127436"/>
                <a:gd name="connsiteX3" fmla="*/ 127146 w 155721"/>
                <a:gd name="connsiteY3" fmla="*/ 67106 h 127436"/>
                <a:gd name="connsiteX4" fmla="*/ 101746 w 155721"/>
                <a:gd name="connsiteY4" fmla="*/ 41706 h 127436"/>
                <a:gd name="connsiteX5" fmla="*/ 146 w 155721"/>
                <a:gd name="connsiteY5" fmla="*/ 431 h 1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721" h="127436">
                  <a:moveTo>
                    <a:pt x="146" y="431"/>
                  </a:moveTo>
                  <a:cubicBezTo>
                    <a:pt x="4379" y="5193"/>
                    <a:pt x="101217" y="49114"/>
                    <a:pt x="127146" y="70281"/>
                  </a:cubicBezTo>
                  <a:cubicBezTo>
                    <a:pt x="153075" y="91448"/>
                    <a:pt x="155721" y="127960"/>
                    <a:pt x="155721" y="127431"/>
                  </a:cubicBezTo>
                  <a:cubicBezTo>
                    <a:pt x="155721" y="126902"/>
                    <a:pt x="136142" y="81393"/>
                    <a:pt x="127146" y="67106"/>
                  </a:cubicBezTo>
                  <a:cubicBezTo>
                    <a:pt x="118150" y="52819"/>
                    <a:pt x="118679" y="51760"/>
                    <a:pt x="101746" y="41706"/>
                  </a:cubicBezTo>
                  <a:cubicBezTo>
                    <a:pt x="84813" y="31652"/>
                    <a:pt x="-4087" y="-4331"/>
                    <a:pt x="146" y="4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4" name="フリーフォーム 1073">
              <a:extLst>
                <a:ext uri="{FF2B5EF4-FFF2-40B4-BE49-F238E27FC236}">
                  <a16:creationId xmlns:a16="http://schemas.microsoft.com/office/drawing/2014/main" id="{00213C66-4ABC-002D-1175-7DB3FB1499E0}"/>
                </a:ext>
              </a:extLst>
            </p:cNvPr>
            <p:cNvSpPr/>
            <p:nvPr/>
          </p:nvSpPr>
          <p:spPr>
            <a:xfrm>
              <a:off x="3688478" y="4402924"/>
              <a:ext cx="62589" cy="505893"/>
            </a:xfrm>
            <a:custGeom>
              <a:avLst/>
              <a:gdLst>
                <a:gd name="connsiteX0" fmla="*/ 4047 w 62589"/>
                <a:gd name="connsiteY0" fmla="*/ 801 h 505893"/>
                <a:gd name="connsiteX1" fmla="*/ 16747 w 62589"/>
                <a:gd name="connsiteY1" fmla="*/ 137326 h 505893"/>
                <a:gd name="connsiteX2" fmla="*/ 58022 w 62589"/>
                <a:gd name="connsiteY2" fmla="*/ 359576 h 505893"/>
                <a:gd name="connsiteX3" fmla="*/ 61197 w 62589"/>
                <a:gd name="connsiteY3" fmla="*/ 505626 h 505893"/>
                <a:gd name="connsiteX4" fmla="*/ 54847 w 62589"/>
                <a:gd name="connsiteY4" fmla="*/ 324651 h 505893"/>
                <a:gd name="connsiteX5" fmla="*/ 4047 w 62589"/>
                <a:gd name="connsiteY5" fmla="*/ 197651 h 505893"/>
                <a:gd name="connsiteX6" fmla="*/ 4047 w 62589"/>
                <a:gd name="connsiteY6" fmla="*/ 801 h 50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89" h="505893">
                  <a:moveTo>
                    <a:pt x="4047" y="801"/>
                  </a:moveTo>
                  <a:cubicBezTo>
                    <a:pt x="6164" y="-9253"/>
                    <a:pt x="7751" y="77530"/>
                    <a:pt x="16747" y="137326"/>
                  </a:cubicBezTo>
                  <a:cubicBezTo>
                    <a:pt x="25743" y="197122"/>
                    <a:pt x="50614" y="298193"/>
                    <a:pt x="58022" y="359576"/>
                  </a:cubicBezTo>
                  <a:cubicBezTo>
                    <a:pt x="65430" y="420959"/>
                    <a:pt x="61726" y="511447"/>
                    <a:pt x="61197" y="505626"/>
                  </a:cubicBezTo>
                  <a:cubicBezTo>
                    <a:pt x="60668" y="499805"/>
                    <a:pt x="64372" y="375980"/>
                    <a:pt x="54847" y="324651"/>
                  </a:cubicBezTo>
                  <a:cubicBezTo>
                    <a:pt x="45322" y="273322"/>
                    <a:pt x="11985" y="248451"/>
                    <a:pt x="4047" y="197651"/>
                  </a:cubicBezTo>
                  <a:cubicBezTo>
                    <a:pt x="-3891" y="146851"/>
                    <a:pt x="1930" y="10855"/>
                    <a:pt x="4047" y="8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5" name="フリーフォーム 1074">
              <a:extLst>
                <a:ext uri="{FF2B5EF4-FFF2-40B4-BE49-F238E27FC236}">
                  <a16:creationId xmlns:a16="http://schemas.microsoft.com/office/drawing/2014/main" id="{34552544-42EA-DF2A-0DCC-EBDBD4CA7C92}"/>
                </a:ext>
              </a:extLst>
            </p:cNvPr>
            <p:cNvSpPr/>
            <p:nvPr/>
          </p:nvSpPr>
          <p:spPr>
            <a:xfrm>
              <a:off x="3733600" y="4743237"/>
              <a:ext cx="82758" cy="419368"/>
            </a:xfrm>
            <a:custGeom>
              <a:avLst/>
              <a:gdLst>
                <a:gd name="connsiteX0" fmla="*/ 28775 w 82758"/>
                <a:gd name="connsiteY0" fmla="*/ 213 h 419368"/>
                <a:gd name="connsiteX1" fmla="*/ 41475 w 82758"/>
                <a:gd name="connsiteY1" fmla="*/ 231988 h 419368"/>
                <a:gd name="connsiteX2" fmla="*/ 82750 w 82758"/>
                <a:gd name="connsiteY2" fmla="*/ 419313 h 419368"/>
                <a:gd name="connsiteX3" fmla="*/ 44650 w 82758"/>
                <a:gd name="connsiteY3" fmla="*/ 251038 h 419368"/>
                <a:gd name="connsiteX4" fmla="*/ 200 w 82758"/>
                <a:gd name="connsiteY4" fmla="*/ 190713 h 419368"/>
                <a:gd name="connsiteX5" fmla="*/ 28775 w 82758"/>
                <a:gd name="connsiteY5" fmla="*/ 213 h 41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58" h="419368">
                  <a:moveTo>
                    <a:pt x="28775" y="213"/>
                  </a:moveTo>
                  <a:cubicBezTo>
                    <a:pt x="35654" y="7092"/>
                    <a:pt x="32479" y="162138"/>
                    <a:pt x="41475" y="231988"/>
                  </a:cubicBezTo>
                  <a:cubicBezTo>
                    <a:pt x="50471" y="301838"/>
                    <a:pt x="82221" y="416138"/>
                    <a:pt x="82750" y="419313"/>
                  </a:cubicBezTo>
                  <a:cubicBezTo>
                    <a:pt x="83279" y="422488"/>
                    <a:pt x="58408" y="289138"/>
                    <a:pt x="44650" y="251038"/>
                  </a:cubicBezTo>
                  <a:cubicBezTo>
                    <a:pt x="30892" y="212938"/>
                    <a:pt x="2846" y="226696"/>
                    <a:pt x="200" y="190713"/>
                  </a:cubicBezTo>
                  <a:cubicBezTo>
                    <a:pt x="-2446" y="154730"/>
                    <a:pt x="21896" y="-6666"/>
                    <a:pt x="28775" y="21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6" name="フリーフォーム 1075">
              <a:extLst>
                <a:ext uri="{FF2B5EF4-FFF2-40B4-BE49-F238E27FC236}">
                  <a16:creationId xmlns:a16="http://schemas.microsoft.com/office/drawing/2014/main" id="{C02ED85D-9B74-93CD-1A78-01B163DA35D5}"/>
                </a:ext>
              </a:extLst>
            </p:cNvPr>
            <p:cNvSpPr/>
            <p:nvPr/>
          </p:nvSpPr>
          <p:spPr>
            <a:xfrm>
              <a:off x="3774518" y="4990935"/>
              <a:ext cx="348410" cy="621328"/>
            </a:xfrm>
            <a:custGeom>
              <a:avLst/>
              <a:gdLst>
                <a:gd name="connsiteX0" fmla="*/ 557 w 348410"/>
                <a:gd name="connsiteY0" fmla="*/ 165 h 621328"/>
                <a:gd name="connsiteX1" fmla="*/ 60882 w 348410"/>
                <a:gd name="connsiteY1" fmla="*/ 282740 h 621328"/>
                <a:gd name="connsiteX2" fmla="*/ 194232 w 348410"/>
                <a:gd name="connsiteY2" fmla="*/ 479590 h 621328"/>
                <a:gd name="connsiteX3" fmla="*/ 346632 w 348410"/>
                <a:gd name="connsiteY3" fmla="*/ 619290 h 621328"/>
                <a:gd name="connsiteX4" fmla="*/ 267257 w 348410"/>
                <a:gd name="connsiteY4" fmla="*/ 549440 h 621328"/>
                <a:gd name="connsiteX5" fmla="*/ 114857 w 348410"/>
                <a:gd name="connsiteY5" fmla="*/ 371640 h 621328"/>
                <a:gd name="connsiteX6" fmla="*/ 92632 w 348410"/>
                <a:gd name="connsiteY6" fmla="*/ 324015 h 621328"/>
                <a:gd name="connsiteX7" fmla="*/ 557 w 348410"/>
                <a:gd name="connsiteY7" fmla="*/ 165 h 62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410" h="621328">
                  <a:moveTo>
                    <a:pt x="557" y="165"/>
                  </a:moveTo>
                  <a:cubicBezTo>
                    <a:pt x="-4735" y="-6714"/>
                    <a:pt x="28603" y="202836"/>
                    <a:pt x="60882" y="282740"/>
                  </a:cubicBezTo>
                  <a:cubicBezTo>
                    <a:pt x="93161" y="362644"/>
                    <a:pt x="146607" y="423498"/>
                    <a:pt x="194232" y="479590"/>
                  </a:cubicBezTo>
                  <a:cubicBezTo>
                    <a:pt x="241857" y="535682"/>
                    <a:pt x="334461" y="607648"/>
                    <a:pt x="346632" y="619290"/>
                  </a:cubicBezTo>
                  <a:cubicBezTo>
                    <a:pt x="358803" y="630932"/>
                    <a:pt x="305886" y="590715"/>
                    <a:pt x="267257" y="549440"/>
                  </a:cubicBezTo>
                  <a:cubicBezTo>
                    <a:pt x="228628" y="508165"/>
                    <a:pt x="143961" y="409211"/>
                    <a:pt x="114857" y="371640"/>
                  </a:cubicBezTo>
                  <a:cubicBezTo>
                    <a:pt x="85753" y="334069"/>
                    <a:pt x="112211" y="381165"/>
                    <a:pt x="92632" y="324015"/>
                  </a:cubicBezTo>
                  <a:cubicBezTo>
                    <a:pt x="73053" y="266865"/>
                    <a:pt x="5849" y="7044"/>
                    <a:pt x="557" y="1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7" name="フリーフォーム 1076">
              <a:extLst>
                <a:ext uri="{FF2B5EF4-FFF2-40B4-BE49-F238E27FC236}">
                  <a16:creationId xmlns:a16="http://schemas.microsoft.com/office/drawing/2014/main" id="{685F72B5-DB85-1C85-3F9B-1E03C36DC6AD}"/>
                </a:ext>
              </a:extLst>
            </p:cNvPr>
            <p:cNvSpPr/>
            <p:nvPr/>
          </p:nvSpPr>
          <p:spPr>
            <a:xfrm>
              <a:off x="3747127" y="4517437"/>
              <a:ext cx="155859" cy="516193"/>
            </a:xfrm>
            <a:custGeom>
              <a:avLst/>
              <a:gdLst>
                <a:gd name="connsiteX0" fmla="*/ 5723 w 155859"/>
                <a:gd name="connsiteY0" fmla="*/ 588 h 516193"/>
                <a:gd name="connsiteX1" fmla="*/ 34298 w 155859"/>
                <a:gd name="connsiteY1" fmla="*/ 260938 h 516193"/>
                <a:gd name="connsiteX2" fmla="*/ 132723 w 155859"/>
                <a:gd name="connsiteY2" fmla="*/ 470488 h 516193"/>
                <a:gd name="connsiteX3" fmla="*/ 107323 w 155859"/>
                <a:gd name="connsiteY3" fmla="*/ 419688 h 516193"/>
                <a:gd name="connsiteX4" fmla="*/ 154948 w 155859"/>
                <a:gd name="connsiteY4" fmla="*/ 514938 h 516193"/>
                <a:gd name="connsiteX5" fmla="*/ 129548 w 155859"/>
                <a:gd name="connsiteY5" fmla="*/ 464138 h 516193"/>
                <a:gd name="connsiteX6" fmla="*/ 24773 w 155859"/>
                <a:gd name="connsiteY6" fmla="*/ 324438 h 516193"/>
                <a:gd name="connsiteX7" fmla="*/ 66048 w 155859"/>
                <a:gd name="connsiteY7" fmla="*/ 349838 h 516193"/>
                <a:gd name="connsiteX8" fmla="*/ 5723 w 155859"/>
                <a:gd name="connsiteY8" fmla="*/ 194263 h 516193"/>
                <a:gd name="connsiteX9" fmla="*/ 5723 w 155859"/>
                <a:gd name="connsiteY9" fmla="*/ 588 h 51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859" h="516193">
                  <a:moveTo>
                    <a:pt x="5723" y="588"/>
                  </a:moveTo>
                  <a:cubicBezTo>
                    <a:pt x="10485" y="11700"/>
                    <a:pt x="13131" y="182621"/>
                    <a:pt x="34298" y="260938"/>
                  </a:cubicBezTo>
                  <a:cubicBezTo>
                    <a:pt x="55465" y="339255"/>
                    <a:pt x="120552" y="444030"/>
                    <a:pt x="132723" y="470488"/>
                  </a:cubicBezTo>
                  <a:cubicBezTo>
                    <a:pt x="144894" y="496946"/>
                    <a:pt x="107323" y="419688"/>
                    <a:pt x="107323" y="419688"/>
                  </a:cubicBezTo>
                  <a:lnTo>
                    <a:pt x="154948" y="514938"/>
                  </a:lnTo>
                  <a:cubicBezTo>
                    <a:pt x="158652" y="522346"/>
                    <a:pt x="151244" y="495888"/>
                    <a:pt x="129548" y="464138"/>
                  </a:cubicBezTo>
                  <a:cubicBezTo>
                    <a:pt x="107852" y="432388"/>
                    <a:pt x="35356" y="343488"/>
                    <a:pt x="24773" y="324438"/>
                  </a:cubicBezTo>
                  <a:cubicBezTo>
                    <a:pt x="14190" y="305388"/>
                    <a:pt x="69223" y="371534"/>
                    <a:pt x="66048" y="349838"/>
                  </a:cubicBezTo>
                  <a:cubicBezTo>
                    <a:pt x="62873" y="328142"/>
                    <a:pt x="15777" y="249826"/>
                    <a:pt x="5723" y="194263"/>
                  </a:cubicBezTo>
                  <a:cubicBezTo>
                    <a:pt x="-4331" y="138701"/>
                    <a:pt x="961" y="-10524"/>
                    <a:pt x="5723" y="58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8" name="フリーフォーム 1077">
              <a:extLst>
                <a:ext uri="{FF2B5EF4-FFF2-40B4-BE49-F238E27FC236}">
                  <a16:creationId xmlns:a16="http://schemas.microsoft.com/office/drawing/2014/main" id="{9461E973-161B-3C16-E9EA-C0D4AE3DED85}"/>
                </a:ext>
              </a:extLst>
            </p:cNvPr>
            <p:cNvSpPr/>
            <p:nvPr/>
          </p:nvSpPr>
          <p:spPr>
            <a:xfrm>
              <a:off x="3959222" y="5019272"/>
              <a:ext cx="95707" cy="292517"/>
            </a:xfrm>
            <a:custGeom>
              <a:avLst/>
              <a:gdLst>
                <a:gd name="connsiteX0" fmla="*/ 3 w 95707"/>
                <a:gd name="connsiteY0" fmla="*/ 403 h 292517"/>
                <a:gd name="connsiteX1" fmla="*/ 76203 w 95707"/>
                <a:gd name="connsiteY1" fmla="*/ 121053 h 292517"/>
                <a:gd name="connsiteX2" fmla="*/ 95253 w 95707"/>
                <a:gd name="connsiteY2" fmla="*/ 292503 h 292517"/>
                <a:gd name="connsiteX3" fmla="*/ 88903 w 95707"/>
                <a:gd name="connsiteY3" fmla="*/ 130578 h 292517"/>
                <a:gd name="connsiteX4" fmla="*/ 79378 w 95707"/>
                <a:gd name="connsiteY4" fmla="*/ 82953 h 292517"/>
                <a:gd name="connsiteX5" fmla="*/ 3 w 95707"/>
                <a:gd name="connsiteY5" fmla="*/ 403 h 29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707" h="292517">
                  <a:moveTo>
                    <a:pt x="3" y="403"/>
                  </a:moveTo>
                  <a:cubicBezTo>
                    <a:pt x="-526" y="6753"/>
                    <a:pt x="60328" y="72370"/>
                    <a:pt x="76203" y="121053"/>
                  </a:cubicBezTo>
                  <a:cubicBezTo>
                    <a:pt x="92078" y="169736"/>
                    <a:pt x="93136" y="290915"/>
                    <a:pt x="95253" y="292503"/>
                  </a:cubicBezTo>
                  <a:cubicBezTo>
                    <a:pt x="97370" y="294091"/>
                    <a:pt x="91549" y="165503"/>
                    <a:pt x="88903" y="130578"/>
                  </a:cubicBezTo>
                  <a:cubicBezTo>
                    <a:pt x="86257" y="95653"/>
                    <a:pt x="95253" y="101474"/>
                    <a:pt x="79378" y="82953"/>
                  </a:cubicBezTo>
                  <a:cubicBezTo>
                    <a:pt x="63503" y="64432"/>
                    <a:pt x="532" y="-5947"/>
                    <a:pt x="3" y="4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9" name="フリーフォーム 1078">
              <a:extLst>
                <a:ext uri="{FF2B5EF4-FFF2-40B4-BE49-F238E27FC236}">
                  <a16:creationId xmlns:a16="http://schemas.microsoft.com/office/drawing/2014/main" id="{53447BF2-36D2-F55B-3D3D-28622EB0A772}"/>
                </a:ext>
              </a:extLst>
            </p:cNvPr>
            <p:cNvSpPr/>
            <p:nvPr/>
          </p:nvSpPr>
          <p:spPr>
            <a:xfrm>
              <a:off x="3837788" y="5097697"/>
              <a:ext cx="289987" cy="464945"/>
            </a:xfrm>
            <a:custGeom>
              <a:avLst/>
              <a:gdLst>
                <a:gd name="connsiteX0" fmla="*/ 787 w 289987"/>
                <a:gd name="connsiteY0" fmla="*/ 1353 h 464945"/>
                <a:gd name="connsiteX1" fmla="*/ 38887 w 289987"/>
                <a:gd name="connsiteY1" fmla="*/ 182328 h 464945"/>
                <a:gd name="connsiteX2" fmla="*/ 210337 w 289987"/>
                <a:gd name="connsiteY2" fmla="*/ 382353 h 464945"/>
                <a:gd name="connsiteX3" fmla="*/ 289712 w 289987"/>
                <a:gd name="connsiteY3" fmla="*/ 464903 h 464945"/>
                <a:gd name="connsiteX4" fmla="*/ 232562 w 289987"/>
                <a:gd name="connsiteY4" fmla="*/ 391878 h 464945"/>
                <a:gd name="connsiteX5" fmla="*/ 130962 w 289987"/>
                <a:gd name="connsiteY5" fmla="*/ 277578 h 464945"/>
                <a:gd name="connsiteX6" fmla="*/ 73812 w 289987"/>
                <a:gd name="connsiteY6" fmla="*/ 229953 h 464945"/>
                <a:gd name="connsiteX7" fmla="*/ 16662 w 289987"/>
                <a:gd name="connsiteY7" fmla="*/ 106128 h 464945"/>
                <a:gd name="connsiteX8" fmla="*/ 787 w 289987"/>
                <a:gd name="connsiteY8" fmla="*/ 1353 h 46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987" h="464945">
                  <a:moveTo>
                    <a:pt x="787" y="1353"/>
                  </a:moveTo>
                  <a:cubicBezTo>
                    <a:pt x="4491" y="14053"/>
                    <a:pt x="3962" y="118828"/>
                    <a:pt x="38887" y="182328"/>
                  </a:cubicBezTo>
                  <a:cubicBezTo>
                    <a:pt x="73812" y="245828"/>
                    <a:pt x="168533" y="335257"/>
                    <a:pt x="210337" y="382353"/>
                  </a:cubicBezTo>
                  <a:cubicBezTo>
                    <a:pt x="252141" y="429449"/>
                    <a:pt x="286008" y="463316"/>
                    <a:pt x="289712" y="464903"/>
                  </a:cubicBezTo>
                  <a:cubicBezTo>
                    <a:pt x="293416" y="466490"/>
                    <a:pt x="259020" y="423099"/>
                    <a:pt x="232562" y="391878"/>
                  </a:cubicBezTo>
                  <a:cubicBezTo>
                    <a:pt x="206104" y="360657"/>
                    <a:pt x="157420" y="304566"/>
                    <a:pt x="130962" y="277578"/>
                  </a:cubicBezTo>
                  <a:cubicBezTo>
                    <a:pt x="104504" y="250590"/>
                    <a:pt x="92862" y="258528"/>
                    <a:pt x="73812" y="229953"/>
                  </a:cubicBezTo>
                  <a:cubicBezTo>
                    <a:pt x="54762" y="201378"/>
                    <a:pt x="26187" y="143699"/>
                    <a:pt x="16662" y="106128"/>
                  </a:cubicBezTo>
                  <a:cubicBezTo>
                    <a:pt x="7137" y="68557"/>
                    <a:pt x="-2917" y="-11347"/>
                    <a:pt x="787" y="135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0" name="フリーフォーム 1079">
              <a:extLst>
                <a:ext uri="{FF2B5EF4-FFF2-40B4-BE49-F238E27FC236}">
                  <a16:creationId xmlns:a16="http://schemas.microsoft.com/office/drawing/2014/main" id="{8FAA5F78-31A4-CC65-7BB5-0E611A747CF9}"/>
                </a:ext>
              </a:extLst>
            </p:cNvPr>
            <p:cNvSpPr/>
            <p:nvPr/>
          </p:nvSpPr>
          <p:spPr>
            <a:xfrm>
              <a:off x="3730241" y="4457443"/>
              <a:ext cx="181666" cy="458397"/>
            </a:xfrm>
            <a:custGeom>
              <a:avLst/>
              <a:gdLst>
                <a:gd name="connsiteX0" fmla="*/ 384 w 181666"/>
                <a:gd name="connsiteY0" fmla="*/ 257 h 458397"/>
                <a:gd name="connsiteX1" fmla="*/ 60709 w 181666"/>
                <a:gd name="connsiteY1" fmla="*/ 152657 h 458397"/>
                <a:gd name="connsiteX2" fmla="*/ 89284 w 181666"/>
                <a:gd name="connsiteY2" fmla="*/ 384432 h 458397"/>
                <a:gd name="connsiteX3" fmla="*/ 181359 w 181666"/>
                <a:gd name="connsiteY3" fmla="*/ 457457 h 458397"/>
                <a:gd name="connsiteX4" fmla="*/ 117859 w 181666"/>
                <a:gd name="connsiteY4" fmla="*/ 419357 h 458397"/>
                <a:gd name="connsiteX5" fmla="*/ 82934 w 181666"/>
                <a:gd name="connsiteY5" fmla="*/ 327282 h 458397"/>
                <a:gd name="connsiteX6" fmla="*/ 92459 w 181666"/>
                <a:gd name="connsiteY6" fmla="*/ 187582 h 458397"/>
                <a:gd name="connsiteX7" fmla="*/ 384 w 181666"/>
                <a:gd name="connsiteY7" fmla="*/ 257 h 45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666" h="458397">
                  <a:moveTo>
                    <a:pt x="384" y="257"/>
                  </a:moveTo>
                  <a:cubicBezTo>
                    <a:pt x="-4908" y="-5564"/>
                    <a:pt x="45892" y="88628"/>
                    <a:pt x="60709" y="152657"/>
                  </a:cubicBezTo>
                  <a:cubicBezTo>
                    <a:pt x="75526" y="216686"/>
                    <a:pt x="69176" y="333632"/>
                    <a:pt x="89284" y="384432"/>
                  </a:cubicBezTo>
                  <a:cubicBezTo>
                    <a:pt x="109392" y="435232"/>
                    <a:pt x="176597" y="451636"/>
                    <a:pt x="181359" y="457457"/>
                  </a:cubicBezTo>
                  <a:cubicBezTo>
                    <a:pt x="186121" y="463278"/>
                    <a:pt x="134263" y="441053"/>
                    <a:pt x="117859" y="419357"/>
                  </a:cubicBezTo>
                  <a:cubicBezTo>
                    <a:pt x="101455" y="397661"/>
                    <a:pt x="87167" y="365911"/>
                    <a:pt x="82934" y="327282"/>
                  </a:cubicBezTo>
                  <a:cubicBezTo>
                    <a:pt x="78701" y="288653"/>
                    <a:pt x="104630" y="235207"/>
                    <a:pt x="92459" y="187582"/>
                  </a:cubicBezTo>
                  <a:cubicBezTo>
                    <a:pt x="80288" y="139957"/>
                    <a:pt x="5676" y="6078"/>
                    <a:pt x="384" y="2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1" name="フリーフォーム 1080">
              <a:extLst>
                <a:ext uri="{FF2B5EF4-FFF2-40B4-BE49-F238E27FC236}">
                  <a16:creationId xmlns:a16="http://schemas.microsoft.com/office/drawing/2014/main" id="{A143B033-5AB5-1BF3-7061-95AD0023F15F}"/>
                </a:ext>
              </a:extLst>
            </p:cNvPr>
            <p:cNvSpPr/>
            <p:nvPr/>
          </p:nvSpPr>
          <p:spPr>
            <a:xfrm>
              <a:off x="5356225" y="6950075"/>
              <a:ext cx="734349" cy="51007"/>
            </a:xfrm>
            <a:custGeom>
              <a:avLst/>
              <a:gdLst>
                <a:gd name="connsiteX0" fmla="*/ 0 w 734349"/>
                <a:gd name="connsiteY0" fmla="*/ 0 h 51007"/>
                <a:gd name="connsiteX1" fmla="*/ 311150 w 734349"/>
                <a:gd name="connsiteY1" fmla="*/ 41275 h 51007"/>
                <a:gd name="connsiteX2" fmla="*/ 730250 w 734349"/>
                <a:gd name="connsiteY2" fmla="*/ 25400 h 51007"/>
                <a:gd name="connsiteX3" fmla="*/ 514350 w 734349"/>
                <a:gd name="connsiteY3" fmla="*/ 50800 h 51007"/>
                <a:gd name="connsiteX4" fmla="*/ 342900 w 734349"/>
                <a:gd name="connsiteY4" fmla="*/ 38100 h 51007"/>
                <a:gd name="connsiteX5" fmla="*/ 0 w 734349"/>
                <a:gd name="connsiteY5" fmla="*/ 0 h 5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349" h="51007">
                  <a:moveTo>
                    <a:pt x="0" y="0"/>
                  </a:moveTo>
                  <a:cubicBezTo>
                    <a:pt x="94721" y="18521"/>
                    <a:pt x="189442" y="37042"/>
                    <a:pt x="311150" y="41275"/>
                  </a:cubicBezTo>
                  <a:lnTo>
                    <a:pt x="730250" y="25400"/>
                  </a:lnTo>
                  <a:cubicBezTo>
                    <a:pt x="764117" y="26987"/>
                    <a:pt x="578908" y="48683"/>
                    <a:pt x="514350" y="50800"/>
                  </a:cubicBezTo>
                  <a:cubicBezTo>
                    <a:pt x="449792" y="52917"/>
                    <a:pt x="342900" y="38100"/>
                    <a:pt x="342900" y="38100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82" name="グループ化 1081">
            <a:extLst>
              <a:ext uri="{FF2B5EF4-FFF2-40B4-BE49-F238E27FC236}">
                <a16:creationId xmlns:a16="http://schemas.microsoft.com/office/drawing/2014/main" id="{6E68F123-64E0-6632-3304-83FB13F5D94B}"/>
              </a:ext>
            </a:extLst>
          </p:cNvPr>
          <p:cNvGrpSpPr/>
          <p:nvPr/>
        </p:nvGrpSpPr>
        <p:grpSpPr>
          <a:xfrm>
            <a:off x="4038296" y="4067123"/>
            <a:ext cx="3272259" cy="997010"/>
            <a:chOff x="4038296" y="4067123"/>
            <a:chExt cx="3272259" cy="997010"/>
          </a:xfrm>
        </p:grpSpPr>
        <p:sp>
          <p:nvSpPr>
            <p:cNvPr id="1084" name="フリーフォーム 1083">
              <a:extLst>
                <a:ext uri="{FF2B5EF4-FFF2-40B4-BE49-F238E27FC236}">
                  <a16:creationId xmlns:a16="http://schemas.microsoft.com/office/drawing/2014/main" id="{4509D071-46BC-EBF6-A177-E16BF3A35A3C}"/>
                </a:ext>
              </a:extLst>
            </p:cNvPr>
            <p:cNvSpPr/>
            <p:nvPr/>
          </p:nvSpPr>
          <p:spPr>
            <a:xfrm>
              <a:off x="4057080" y="4244935"/>
              <a:ext cx="445288" cy="187422"/>
            </a:xfrm>
            <a:custGeom>
              <a:avLst/>
              <a:gdLst>
                <a:gd name="connsiteX0" fmla="*/ 570 w 445288"/>
                <a:gd name="connsiteY0" fmla="*/ 40 h 187422"/>
                <a:gd name="connsiteX1" fmla="*/ 89470 w 445288"/>
                <a:gd name="connsiteY1" fmla="*/ 117515 h 187422"/>
                <a:gd name="connsiteX2" fmla="*/ 149795 w 445288"/>
                <a:gd name="connsiteY2" fmla="*/ 161965 h 187422"/>
                <a:gd name="connsiteX3" fmla="*/ 200595 w 445288"/>
                <a:gd name="connsiteY3" fmla="*/ 165140 h 187422"/>
                <a:gd name="connsiteX4" fmla="*/ 445070 w 445288"/>
                <a:gd name="connsiteY4" fmla="*/ 155615 h 187422"/>
                <a:gd name="connsiteX5" fmla="*/ 241870 w 445288"/>
                <a:gd name="connsiteY5" fmla="*/ 184190 h 187422"/>
                <a:gd name="connsiteX6" fmla="*/ 127570 w 445288"/>
                <a:gd name="connsiteY6" fmla="*/ 177840 h 187422"/>
                <a:gd name="connsiteX7" fmla="*/ 54545 w 445288"/>
                <a:gd name="connsiteY7" fmla="*/ 104815 h 187422"/>
                <a:gd name="connsiteX8" fmla="*/ 570 w 445288"/>
                <a:gd name="connsiteY8" fmla="*/ 40 h 187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288" h="187422">
                  <a:moveTo>
                    <a:pt x="570" y="40"/>
                  </a:moveTo>
                  <a:cubicBezTo>
                    <a:pt x="6391" y="2157"/>
                    <a:pt x="64599" y="90528"/>
                    <a:pt x="89470" y="117515"/>
                  </a:cubicBezTo>
                  <a:cubicBezTo>
                    <a:pt x="114341" y="144502"/>
                    <a:pt x="131274" y="154028"/>
                    <a:pt x="149795" y="161965"/>
                  </a:cubicBezTo>
                  <a:cubicBezTo>
                    <a:pt x="168316" y="169902"/>
                    <a:pt x="151383" y="166198"/>
                    <a:pt x="200595" y="165140"/>
                  </a:cubicBezTo>
                  <a:cubicBezTo>
                    <a:pt x="249807" y="164082"/>
                    <a:pt x="438191" y="152440"/>
                    <a:pt x="445070" y="155615"/>
                  </a:cubicBezTo>
                  <a:cubicBezTo>
                    <a:pt x="451949" y="158790"/>
                    <a:pt x="294787" y="180486"/>
                    <a:pt x="241870" y="184190"/>
                  </a:cubicBezTo>
                  <a:cubicBezTo>
                    <a:pt x="188953" y="187894"/>
                    <a:pt x="158791" y="191069"/>
                    <a:pt x="127570" y="177840"/>
                  </a:cubicBezTo>
                  <a:cubicBezTo>
                    <a:pt x="96349" y="164611"/>
                    <a:pt x="74124" y="130744"/>
                    <a:pt x="54545" y="104815"/>
                  </a:cubicBezTo>
                  <a:cubicBezTo>
                    <a:pt x="34966" y="78886"/>
                    <a:pt x="-5251" y="-2077"/>
                    <a:pt x="570" y="4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5" name="フリーフォーム 1084">
              <a:extLst>
                <a:ext uri="{FF2B5EF4-FFF2-40B4-BE49-F238E27FC236}">
                  <a16:creationId xmlns:a16="http://schemas.microsoft.com/office/drawing/2014/main" id="{8902AE79-A82F-77C2-42AD-9C32A1F823A7}"/>
                </a:ext>
              </a:extLst>
            </p:cNvPr>
            <p:cNvSpPr/>
            <p:nvPr/>
          </p:nvSpPr>
          <p:spPr>
            <a:xfrm>
              <a:off x="4038296" y="4371975"/>
              <a:ext cx="449261" cy="175247"/>
            </a:xfrm>
            <a:custGeom>
              <a:avLst/>
              <a:gdLst>
                <a:gd name="connsiteX0" fmla="*/ 304 w 449261"/>
                <a:gd name="connsiteY0" fmla="*/ 0 h 175247"/>
                <a:gd name="connsiteX1" fmla="*/ 66979 w 449261"/>
                <a:gd name="connsiteY1" fmla="*/ 82550 h 175247"/>
                <a:gd name="connsiteX2" fmla="*/ 114604 w 449261"/>
                <a:gd name="connsiteY2" fmla="*/ 142875 h 175247"/>
                <a:gd name="connsiteX3" fmla="*/ 155879 w 449261"/>
                <a:gd name="connsiteY3" fmla="*/ 161925 h 175247"/>
                <a:gd name="connsiteX4" fmla="*/ 282879 w 449261"/>
                <a:gd name="connsiteY4" fmla="*/ 174625 h 175247"/>
                <a:gd name="connsiteX5" fmla="*/ 447979 w 449261"/>
                <a:gd name="connsiteY5" fmla="*/ 171450 h 175247"/>
                <a:gd name="connsiteX6" fmla="*/ 349554 w 449261"/>
                <a:gd name="connsiteY6" fmla="*/ 155575 h 175247"/>
                <a:gd name="connsiteX7" fmla="*/ 171754 w 449261"/>
                <a:gd name="connsiteY7" fmla="*/ 158750 h 175247"/>
                <a:gd name="connsiteX8" fmla="*/ 136829 w 449261"/>
                <a:gd name="connsiteY8" fmla="*/ 139700 h 175247"/>
                <a:gd name="connsiteX9" fmla="*/ 95554 w 449261"/>
                <a:gd name="connsiteY9" fmla="*/ 82550 h 175247"/>
                <a:gd name="connsiteX10" fmla="*/ 304 w 449261"/>
                <a:gd name="connsiteY10" fmla="*/ 0 h 1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9261" h="175247">
                  <a:moveTo>
                    <a:pt x="304" y="0"/>
                  </a:moveTo>
                  <a:cubicBezTo>
                    <a:pt x="-4458" y="0"/>
                    <a:pt x="47929" y="58738"/>
                    <a:pt x="66979" y="82550"/>
                  </a:cubicBezTo>
                  <a:cubicBezTo>
                    <a:pt x="86029" y="106362"/>
                    <a:pt x="99787" y="129646"/>
                    <a:pt x="114604" y="142875"/>
                  </a:cubicBezTo>
                  <a:cubicBezTo>
                    <a:pt x="129421" y="156104"/>
                    <a:pt x="127833" y="156633"/>
                    <a:pt x="155879" y="161925"/>
                  </a:cubicBezTo>
                  <a:cubicBezTo>
                    <a:pt x="183925" y="167217"/>
                    <a:pt x="234196" y="173038"/>
                    <a:pt x="282879" y="174625"/>
                  </a:cubicBezTo>
                  <a:cubicBezTo>
                    <a:pt x="331562" y="176212"/>
                    <a:pt x="436866" y="174625"/>
                    <a:pt x="447979" y="171450"/>
                  </a:cubicBezTo>
                  <a:cubicBezTo>
                    <a:pt x="459092" y="168275"/>
                    <a:pt x="395591" y="157692"/>
                    <a:pt x="349554" y="155575"/>
                  </a:cubicBezTo>
                  <a:cubicBezTo>
                    <a:pt x="303517" y="153458"/>
                    <a:pt x="207208" y="161396"/>
                    <a:pt x="171754" y="158750"/>
                  </a:cubicBezTo>
                  <a:cubicBezTo>
                    <a:pt x="136300" y="156104"/>
                    <a:pt x="149529" y="152400"/>
                    <a:pt x="136829" y="139700"/>
                  </a:cubicBezTo>
                  <a:cubicBezTo>
                    <a:pt x="124129" y="127000"/>
                    <a:pt x="112487" y="100542"/>
                    <a:pt x="95554" y="82550"/>
                  </a:cubicBezTo>
                  <a:cubicBezTo>
                    <a:pt x="78621" y="64558"/>
                    <a:pt x="5066" y="0"/>
                    <a:pt x="30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6" name="フリーフォーム 1085">
              <a:extLst>
                <a:ext uri="{FF2B5EF4-FFF2-40B4-BE49-F238E27FC236}">
                  <a16:creationId xmlns:a16="http://schemas.microsoft.com/office/drawing/2014/main" id="{A6EC3B30-D2B9-4A25-FF00-2B11BA15D610}"/>
                </a:ext>
              </a:extLst>
            </p:cNvPr>
            <p:cNvSpPr/>
            <p:nvPr/>
          </p:nvSpPr>
          <p:spPr>
            <a:xfrm>
              <a:off x="4225394" y="4445000"/>
              <a:ext cx="247543" cy="28702"/>
            </a:xfrm>
            <a:custGeom>
              <a:avLst/>
              <a:gdLst>
                <a:gd name="connsiteX0" fmla="*/ 531 w 247543"/>
                <a:gd name="connsiteY0" fmla="*/ 28575 h 28702"/>
                <a:gd name="connsiteX1" fmla="*/ 86256 w 247543"/>
                <a:gd name="connsiteY1" fmla="*/ 12700 h 28702"/>
                <a:gd name="connsiteX2" fmla="*/ 241831 w 247543"/>
                <a:gd name="connsiteY2" fmla="*/ 6350 h 28702"/>
                <a:gd name="connsiteX3" fmla="*/ 216431 w 247543"/>
                <a:gd name="connsiteY3" fmla="*/ 3175 h 28702"/>
                <a:gd name="connsiteX4" fmla="*/ 194206 w 247543"/>
                <a:gd name="connsiteY4" fmla="*/ 0 h 28702"/>
                <a:gd name="connsiteX5" fmla="*/ 124356 w 247543"/>
                <a:gd name="connsiteY5" fmla="*/ 3175 h 28702"/>
                <a:gd name="connsiteX6" fmla="*/ 531 w 247543"/>
                <a:gd name="connsiteY6" fmla="*/ 28575 h 2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43" h="28702">
                  <a:moveTo>
                    <a:pt x="531" y="28575"/>
                  </a:moveTo>
                  <a:cubicBezTo>
                    <a:pt x="-5819" y="30163"/>
                    <a:pt x="46039" y="16404"/>
                    <a:pt x="86256" y="12700"/>
                  </a:cubicBezTo>
                  <a:cubicBezTo>
                    <a:pt x="126473" y="8996"/>
                    <a:pt x="220135" y="7937"/>
                    <a:pt x="241831" y="6350"/>
                  </a:cubicBezTo>
                  <a:cubicBezTo>
                    <a:pt x="263527" y="4763"/>
                    <a:pt x="216431" y="3175"/>
                    <a:pt x="216431" y="3175"/>
                  </a:cubicBezTo>
                  <a:cubicBezTo>
                    <a:pt x="208494" y="2117"/>
                    <a:pt x="209552" y="0"/>
                    <a:pt x="194206" y="0"/>
                  </a:cubicBezTo>
                  <a:cubicBezTo>
                    <a:pt x="178860" y="0"/>
                    <a:pt x="153460" y="0"/>
                    <a:pt x="124356" y="3175"/>
                  </a:cubicBezTo>
                  <a:cubicBezTo>
                    <a:pt x="95252" y="6350"/>
                    <a:pt x="6881" y="26987"/>
                    <a:pt x="531" y="285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7" name="フリーフォーム 1086">
              <a:extLst>
                <a:ext uri="{FF2B5EF4-FFF2-40B4-BE49-F238E27FC236}">
                  <a16:creationId xmlns:a16="http://schemas.microsoft.com/office/drawing/2014/main" id="{D07F7F57-6FB1-E4CC-7017-3102E54DA3A6}"/>
                </a:ext>
              </a:extLst>
            </p:cNvPr>
            <p:cNvSpPr/>
            <p:nvPr/>
          </p:nvSpPr>
          <p:spPr>
            <a:xfrm>
              <a:off x="4183727" y="4438433"/>
              <a:ext cx="302980" cy="70654"/>
            </a:xfrm>
            <a:custGeom>
              <a:avLst/>
              <a:gdLst>
                <a:gd name="connsiteX0" fmla="*/ 146973 w 302980"/>
                <a:gd name="connsiteY0" fmla="*/ 217 h 70654"/>
                <a:gd name="connsiteX1" fmla="*/ 45373 w 302980"/>
                <a:gd name="connsiteY1" fmla="*/ 28792 h 70654"/>
                <a:gd name="connsiteX2" fmla="*/ 35848 w 302980"/>
                <a:gd name="connsiteY2" fmla="*/ 54192 h 70654"/>
                <a:gd name="connsiteX3" fmla="*/ 172373 w 302980"/>
                <a:gd name="connsiteY3" fmla="*/ 57367 h 70654"/>
                <a:gd name="connsiteX4" fmla="*/ 302548 w 302980"/>
                <a:gd name="connsiteY4" fmla="*/ 47842 h 70654"/>
                <a:gd name="connsiteX5" fmla="*/ 210473 w 302980"/>
                <a:gd name="connsiteY5" fmla="*/ 60542 h 70654"/>
                <a:gd name="connsiteX6" fmla="*/ 102523 w 302980"/>
                <a:gd name="connsiteY6" fmla="*/ 70067 h 70654"/>
                <a:gd name="connsiteX7" fmla="*/ 23148 w 302980"/>
                <a:gd name="connsiteY7" fmla="*/ 66892 h 70654"/>
                <a:gd name="connsiteX8" fmla="*/ 7273 w 302980"/>
                <a:gd name="connsiteY8" fmla="*/ 44667 h 70654"/>
                <a:gd name="connsiteX9" fmla="*/ 146973 w 302980"/>
                <a:gd name="connsiteY9" fmla="*/ 217 h 7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980" h="70654">
                  <a:moveTo>
                    <a:pt x="146973" y="217"/>
                  </a:moveTo>
                  <a:cubicBezTo>
                    <a:pt x="153323" y="-2429"/>
                    <a:pt x="63894" y="19796"/>
                    <a:pt x="45373" y="28792"/>
                  </a:cubicBezTo>
                  <a:cubicBezTo>
                    <a:pt x="26852" y="37788"/>
                    <a:pt x="14681" y="49430"/>
                    <a:pt x="35848" y="54192"/>
                  </a:cubicBezTo>
                  <a:cubicBezTo>
                    <a:pt x="57015" y="58954"/>
                    <a:pt x="127923" y="58425"/>
                    <a:pt x="172373" y="57367"/>
                  </a:cubicBezTo>
                  <a:cubicBezTo>
                    <a:pt x="216823" y="56309"/>
                    <a:pt x="296198" y="47313"/>
                    <a:pt x="302548" y="47842"/>
                  </a:cubicBezTo>
                  <a:cubicBezTo>
                    <a:pt x="308898" y="48371"/>
                    <a:pt x="243811" y="56838"/>
                    <a:pt x="210473" y="60542"/>
                  </a:cubicBezTo>
                  <a:cubicBezTo>
                    <a:pt x="177135" y="64246"/>
                    <a:pt x="133744" y="69009"/>
                    <a:pt x="102523" y="70067"/>
                  </a:cubicBezTo>
                  <a:cubicBezTo>
                    <a:pt x="71302" y="71125"/>
                    <a:pt x="39023" y="71125"/>
                    <a:pt x="23148" y="66892"/>
                  </a:cubicBezTo>
                  <a:cubicBezTo>
                    <a:pt x="7273" y="62659"/>
                    <a:pt x="-10189" y="56309"/>
                    <a:pt x="7273" y="44667"/>
                  </a:cubicBezTo>
                  <a:cubicBezTo>
                    <a:pt x="24735" y="33025"/>
                    <a:pt x="140623" y="2863"/>
                    <a:pt x="146973" y="21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8" name="フリーフォーム 1087">
              <a:extLst>
                <a:ext uri="{FF2B5EF4-FFF2-40B4-BE49-F238E27FC236}">
                  <a16:creationId xmlns:a16="http://schemas.microsoft.com/office/drawing/2014/main" id="{97280CFB-A61D-44D7-F537-C59163F5DAB6}"/>
                </a:ext>
              </a:extLst>
            </p:cNvPr>
            <p:cNvSpPr/>
            <p:nvPr/>
          </p:nvSpPr>
          <p:spPr>
            <a:xfrm>
              <a:off x="4492588" y="4162425"/>
              <a:ext cx="241343" cy="361950"/>
            </a:xfrm>
            <a:custGeom>
              <a:avLst/>
              <a:gdLst>
                <a:gd name="connsiteX0" fmla="*/ 241337 w 241343"/>
                <a:gd name="connsiteY0" fmla="*/ 0 h 361950"/>
                <a:gd name="connsiteX1" fmla="*/ 60362 w 241343"/>
                <a:gd name="connsiteY1" fmla="*/ 174625 h 361950"/>
                <a:gd name="connsiteX2" fmla="*/ 37 w 241343"/>
                <a:gd name="connsiteY2" fmla="*/ 361950 h 361950"/>
                <a:gd name="connsiteX3" fmla="*/ 66712 w 241343"/>
                <a:gd name="connsiteY3" fmla="*/ 174625 h 361950"/>
                <a:gd name="connsiteX4" fmla="*/ 241337 w 241343"/>
                <a:gd name="connsiteY4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43" h="361950">
                  <a:moveTo>
                    <a:pt x="241337" y="0"/>
                  </a:moveTo>
                  <a:cubicBezTo>
                    <a:pt x="240279" y="0"/>
                    <a:pt x="100579" y="114300"/>
                    <a:pt x="60362" y="174625"/>
                  </a:cubicBezTo>
                  <a:cubicBezTo>
                    <a:pt x="20145" y="234950"/>
                    <a:pt x="-1021" y="361950"/>
                    <a:pt x="37" y="361950"/>
                  </a:cubicBezTo>
                  <a:cubicBezTo>
                    <a:pt x="1095" y="361950"/>
                    <a:pt x="25966" y="234421"/>
                    <a:pt x="66712" y="174625"/>
                  </a:cubicBezTo>
                  <a:cubicBezTo>
                    <a:pt x="107458" y="114829"/>
                    <a:pt x="242395" y="0"/>
                    <a:pt x="241337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9" name="フリーフォーム 1088">
              <a:extLst>
                <a:ext uri="{FF2B5EF4-FFF2-40B4-BE49-F238E27FC236}">
                  <a16:creationId xmlns:a16="http://schemas.microsoft.com/office/drawing/2014/main" id="{0E3A7BB0-5EF6-52DD-261A-2B70B99ABE48}"/>
                </a:ext>
              </a:extLst>
            </p:cNvPr>
            <p:cNvSpPr/>
            <p:nvPr/>
          </p:nvSpPr>
          <p:spPr>
            <a:xfrm>
              <a:off x="4473474" y="4135724"/>
              <a:ext cx="292767" cy="420687"/>
            </a:xfrm>
            <a:custGeom>
              <a:avLst/>
              <a:gdLst>
                <a:gd name="connsiteX0" fmla="*/ 292201 w 292767"/>
                <a:gd name="connsiteY0" fmla="*/ 1301 h 420687"/>
                <a:gd name="connsiteX1" fmla="*/ 104876 w 292767"/>
                <a:gd name="connsiteY1" fmla="*/ 128301 h 420687"/>
                <a:gd name="connsiteX2" fmla="*/ 35026 w 292767"/>
                <a:gd name="connsiteY2" fmla="*/ 252126 h 420687"/>
                <a:gd name="connsiteX3" fmla="*/ 19151 w 292767"/>
                <a:gd name="connsiteY3" fmla="*/ 328326 h 420687"/>
                <a:gd name="connsiteX4" fmla="*/ 101 w 292767"/>
                <a:gd name="connsiteY4" fmla="*/ 420401 h 420687"/>
                <a:gd name="connsiteX5" fmla="*/ 12801 w 292767"/>
                <a:gd name="connsiteY5" fmla="*/ 296576 h 420687"/>
                <a:gd name="connsiteX6" fmla="*/ 38201 w 292767"/>
                <a:gd name="connsiteY6" fmla="*/ 210851 h 420687"/>
                <a:gd name="connsiteX7" fmla="*/ 292201 w 292767"/>
                <a:gd name="connsiteY7" fmla="*/ 1301 h 4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767" h="420687">
                  <a:moveTo>
                    <a:pt x="292201" y="1301"/>
                  </a:moveTo>
                  <a:cubicBezTo>
                    <a:pt x="303314" y="-12457"/>
                    <a:pt x="147739" y="86497"/>
                    <a:pt x="104876" y="128301"/>
                  </a:cubicBezTo>
                  <a:cubicBezTo>
                    <a:pt x="62013" y="170105"/>
                    <a:pt x="49313" y="218789"/>
                    <a:pt x="35026" y="252126"/>
                  </a:cubicBezTo>
                  <a:cubicBezTo>
                    <a:pt x="20739" y="285463"/>
                    <a:pt x="24972" y="300280"/>
                    <a:pt x="19151" y="328326"/>
                  </a:cubicBezTo>
                  <a:cubicBezTo>
                    <a:pt x="13330" y="356372"/>
                    <a:pt x="1159" y="425692"/>
                    <a:pt x="101" y="420401"/>
                  </a:cubicBezTo>
                  <a:cubicBezTo>
                    <a:pt x="-957" y="415110"/>
                    <a:pt x="6451" y="331501"/>
                    <a:pt x="12801" y="296576"/>
                  </a:cubicBezTo>
                  <a:cubicBezTo>
                    <a:pt x="19151" y="261651"/>
                    <a:pt x="-4661" y="257418"/>
                    <a:pt x="38201" y="210851"/>
                  </a:cubicBezTo>
                  <a:cubicBezTo>
                    <a:pt x="81063" y="164284"/>
                    <a:pt x="281088" y="15059"/>
                    <a:pt x="292201" y="13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0" name="フリーフォーム 1089">
              <a:extLst>
                <a:ext uri="{FF2B5EF4-FFF2-40B4-BE49-F238E27FC236}">
                  <a16:creationId xmlns:a16="http://schemas.microsoft.com/office/drawing/2014/main" id="{EE701253-A17D-4781-C014-8B8FC7A76917}"/>
                </a:ext>
              </a:extLst>
            </p:cNvPr>
            <p:cNvSpPr/>
            <p:nvPr/>
          </p:nvSpPr>
          <p:spPr>
            <a:xfrm>
              <a:off x="4741768" y="4067123"/>
              <a:ext cx="382468" cy="85777"/>
            </a:xfrm>
            <a:custGeom>
              <a:avLst/>
              <a:gdLst>
                <a:gd name="connsiteX0" fmla="*/ 1682 w 382468"/>
                <a:gd name="connsiteY0" fmla="*/ 85777 h 85777"/>
                <a:gd name="connsiteX1" fmla="*/ 169957 w 382468"/>
                <a:gd name="connsiteY1" fmla="*/ 12752 h 85777"/>
                <a:gd name="connsiteX2" fmla="*/ 379507 w 382468"/>
                <a:gd name="connsiteY2" fmla="*/ 52 h 85777"/>
                <a:gd name="connsiteX3" fmla="*/ 274732 w 382468"/>
                <a:gd name="connsiteY3" fmla="*/ 12752 h 85777"/>
                <a:gd name="connsiteX4" fmla="*/ 1682 w 382468"/>
                <a:gd name="connsiteY4" fmla="*/ 85777 h 8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468" h="85777">
                  <a:moveTo>
                    <a:pt x="1682" y="85777"/>
                  </a:moveTo>
                  <a:cubicBezTo>
                    <a:pt x="-15780" y="85777"/>
                    <a:pt x="106986" y="27039"/>
                    <a:pt x="169957" y="12752"/>
                  </a:cubicBezTo>
                  <a:cubicBezTo>
                    <a:pt x="232928" y="-1535"/>
                    <a:pt x="362045" y="52"/>
                    <a:pt x="379507" y="52"/>
                  </a:cubicBezTo>
                  <a:cubicBezTo>
                    <a:pt x="396969" y="52"/>
                    <a:pt x="333999" y="581"/>
                    <a:pt x="274732" y="12752"/>
                  </a:cubicBezTo>
                  <a:cubicBezTo>
                    <a:pt x="215465" y="24923"/>
                    <a:pt x="19144" y="85777"/>
                    <a:pt x="1682" y="8577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1" name="フリーフォーム 1090">
              <a:extLst>
                <a:ext uri="{FF2B5EF4-FFF2-40B4-BE49-F238E27FC236}">
                  <a16:creationId xmlns:a16="http://schemas.microsoft.com/office/drawing/2014/main" id="{63B5BED5-36DC-CEC7-E6FC-05D3BEE4C14C}"/>
                </a:ext>
              </a:extLst>
            </p:cNvPr>
            <p:cNvSpPr/>
            <p:nvPr/>
          </p:nvSpPr>
          <p:spPr>
            <a:xfrm>
              <a:off x="5145899" y="4081049"/>
              <a:ext cx="378638" cy="240157"/>
            </a:xfrm>
            <a:custGeom>
              <a:avLst/>
              <a:gdLst>
                <a:gd name="connsiteX0" fmla="*/ 776 w 378638"/>
                <a:gd name="connsiteY0" fmla="*/ 2001 h 240157"/>
                <a:gd name="connsiteX1" fmla="*/ 165876 w 378638"/>
                <a:gd name="connsiteY1" fmla="*/ 55976 h 240157"/>
                <a:gd name="connsiteX2" fmla="*/ 327801 w 378638"/>
                <a:gd name="connsiteY2" fmla="*/ 189326 h 240157"/>
                <a:gd name="connsiteX3" fmla="*/ 378601 w 378638"/>
                <a:gd name="connsiteY3" fmla="*/ 240126 h 240157"/>
                <a:gd name="connsiteX4" fmla="*/ 334151 w 378638"/>
                <a:gd name="connsiteY4" fmla="*/ 195676 h 240157"/>
                <a:gd name="connsiteX5" fmla="*/ 235726 w 378638"/>
                <a:gd name="connsiteY5" fmla="*/ 119476 h 240157"/>
                <a:gd name="connsiteX6" fmla="*/ 776 w 378638"/>
                <a:gd name="connsiteY6" fmla="*/ 2001 h 2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638" h="240157">
                  <a:moveTo>
                    <a:pt x="776" y="2001"/>
                  </a:moveTo>
                  <a:cubicBezTo>
                    <a:pt x="-10866" y="-8582"/>
                    <a:pt x="111372" y="24755"/>
                    <a:pt x="165876" y="55976"/>
                  </a:cubicBezTo>
                  <a:cubicBezTo>
                    <a:pt x="220380" y="87197"/>
                    <a:pt x="292347" y="158634"/>
                    <a:pt x="327801" y="189326"/>
                  </a:cubicBezTo>
                  <a:cubicBezTo>
                    <a:pt x="363255" y="220018"/>
                    <a:pt x="378601" y="240126"/>
                    <a:pt x="378601" y="240126"/>
                  </a:cubicBezTo>
                  <a:cubicBezTo>
                    <a:pt x="379659" y="241184"/>
                    <a:pt x="357963" y="215784"/>
                    <a:pt x="334151" y="195676"/>
                  </a:cubicBezTo>
                  <a:cubicBezTo>
                    <a:pt x="310339" y="175568"/>
                    <a:pt x="285468" y="151226"/>
                    <a:pt x="235726" y="119476"/>
                  </a:cubicBezTo>
                  <a:cubicBezTo>
                    <a:pt x="185984" y="87726"/>
                    <a:pt x="12418" y="12584"/>
                    <a:pt x="776" y="20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2" name="フリーフォーム 1091">
              <a:extLst>
                <a:ext uri="{FF2B5EF4-FFF2-40B4-BE49-F238E27FC236}">
                  <a16:creationId xmlns:a16="http://schemas.microsoft.com/office/drawing/2014/main" id="{2A2734C7-0845-288A-08DA-446426938215}"/>
                </a:ext>
              </a:extLst>
            </p:cNvPr>
            <p:cNvSpPr/>
            <p:nvPr/>
          </p:nvSpPr>
          <p:spPr>
            <a:xfrm>
              <a:off x="5212414" y="4076322"/>
              <a:ext cx="310616" cy="233022"/>
            </a:xfrm>
            <a:custGeom>
              <a:avLst/>
              <a:gdLst>
                <a:gd name="connsiteX0" fmla="*/ 936 w 310616"/>
                <a:gd name="connsiteY0" fmla="*/ 378 h 233022"/>
                <a:gd name="connsiteX1" fmla="*/ 143811 w 310616"/>
                <a:gd name="connsiteY1" fmla="*/ 79753 h 233022"/>
                <a:gd name="connsiteX2" fmla="*/ 213661 w 310616"/>
                <a:gd name="connsiteY2" fmla="*/ 133728 h 233022"/>
                <a:gd name="connsiteX3" fmla="*/ 308911 w 310616"/>
                <a:gd name="connsiteY3" fmla="*/ 232153 h 233022"/>
                <a:gd name="connsiteX4" fmla="*/ 270811 w 310616"/>
                <a:gd name="connsiteY4" fmla="*/ 178178 h 233022"/>
                <a:gd name="connsiteX5" fmla="*/ 220011 w 310616"/>
                <a:gd name="connsiteY5" fmla="*/ 114678 h 233022"/>
                <a:gd name="connsiteX6" fmla="*/ 936 w 310616"/>
                <a:gd name="connsiteY6" fmla="*/ 378 h 23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616" h="233022">
                  <a:moveTo>
                    <a:pt x="936" y="378"/>
                  </a:moveTo>
                  <a:cubicBezTo>
                    <a:pt x="-11764" y="-5443"/>
                    <a:pt x="108357" y="57528"/>
                    <a:pt x="143811" y="79753"/>
                  </a:cubicBezTo>
                  <a:cubicBezTo>
                    <a:pt x="179265" y="101978"/>
                    <a:pt x="186144" y="108328"/>
                    <a:pt x="213661" y="133728"/>
                  </a:cubicBezTo>
                  <a:cubicBezTo>
                    <a:pt x="241178" y="159128"/>
                    <a:pt x="299386" y="224745"/>
                    <a:pt x="308911" y="232153"/>
                  </a:cubicBezTo>
                  <a:cubicBezTo>
                    <a:pt x="318436" y="239561"/>
                    <a:pt x="285628" y="197757"/>
                    <a:pt x="270811" y="178178"/>
                  </a:cubicBezTo>
                  <a:cubicBezTo>
                    <a:pt x="255994" y="158599"/>
                    <a:pt x="263403" y="143253"/>
                    <a:pt x="220011" y="114678"/>
                  </a:cubicBezTo>
                  <a:cubicBezTo>
                    <a:pt x="176619" y="86103"/>
                    <a:pt x="13636" y="6199"/>
                    <a:pt x="936" y="37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3" name="フリーフォーム 1092">
              <a:extLst>
                <a:ext uri="{FF2B5EF4-FFF2-40B4-BE49-F238E27FC236}">
                  <a16:creationId xmlns:a16="http://schemas.microsoft.com/office/drawing/2014/main" id="{2E3649C8-61DB-A25D-5A16-040DCA4B2846}"/>
                </a:ext>
              </a:extLst>
            </p:cNvPr>
            <p:cNvSpPr/>
            <p:nvPr/>
          </p:nvSpPr>
          <p:spPr>
            <a:xfrm>
              <a:off x="4488338" y="4555494"/>
              <a:ext cx="96804" cy="293741"/>
            </a:xfrm>
            <a:custGeom>
              <a:avLst/>
              <a:gdLst>
                <a:gd name="connsiteX0" fmla="*/ 1112 w 96804"/>
                <a:gd name="connsiteY0" fmla="*/ 631 h 293741"/>
                <a:gd name="connsiteX1" fmla="*/ 23337 w 96804"/>
                <a:gd name="connsiteY1" fmla="*/ 140331 h 293741"/>
                <a:gd name="connsiteX2" fmla="*/ 96362 w 96804"/>
                <a:gd name="connsiteY2" fmla="*/ 292731 h 293741"/>
                <a:gd name="connsiteX3" fmla="*/ 51912 w 96804"/>
                <a:gd name="connsiteY3" fmla="*/ 197481 h 293741"/>
                <a:gd name="connsiteX4" fmla="*/ 1112 w 96804"/>
                <a:gd name="connsiteY4" fmla="*/ 631 h 29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04" h="293741">
                  <a:moveTo>
                    <a:pt x="1112" y="631"/>
                  </a:moveTo>
                  <a:cubicBezTo>
                    <a:pt x="-3651" y="-8894"/>
                    <a:pt x="7462" y="91648"/>
                    <a:pt x="23337" y="140331"/>
                  </a:cubicBezTo>
                  <a:cubicBezTo>
                    <a:pt x="39212" y="189014"/>
                    <a:pt x="91599" y="283206"/>
                    <a:pt x="96362" y="292731"/>
                  </a:cubicBezTo>
                  <a:cubicBezTo>
                    <a:pt x="101125" y="302256"/>
                    <a:pt x="66199" y="242460"/>
                    <a:pt x="51912" y="197481"/>
                  </a:cubicBezTo>
                  <a:cubicBezTo>
                    <a:pt x="37625" y="152502"/>
                    <a:pt x="5875" y="10156"/>
                    <a:pt x="1112" y="6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4" name="フリーフォーム 1093">
              <a:extLst>
                <a:ext uri="{FF2B5EF4-FFF2-40B4-BE49-F238E27FC236}">
                  <a16:creationId xmlns:a16="http://schemas.microsoft.com/office/drawing/2014/main" id="{DFB9D19C-75D0-705A-CE0F-ABF57897A506}"/>
                </a:ext>
              </a:extLst>
            </p:cNvPr>
            <p:cNvSpPr/>
            <p:nvPr/>
          </p:nvSpPr>
          <p:spPr>
            <a:xfrm>
              <a:off x="4476679" y="4511669"/>
              <a:ext cx="85963" cy="305660"/>
            </a:xfrm>
            <a:custGeom>
              <a:avLst/>
              <a:gdLst>
                <a:gd name="connsiteX0" fmla="*/ 71 w 85963"/>
                <a:gd name="connsiteY0" fmla="*/ 6 h 305660"/>
                <a:gd name="connsiteX1" fmla="*/ 15946 w 85963"/>
                <a:gd name="connsiteY1" fmla="*/ 174631 h 305660"/>
                <a:gd name="connsiteX2" fmla="*/ 85796 w 85963"/>
                <a:gd name="connsiteY2" fmla="*/ 304806 h 305660"/>
                <a:gd name="connsiteX3" fmla="*/ 34996 w 85963"/>
                <a:gd name="connsiteY3" fmla="*/ 228606 h 305660"/>
                <a:gd name="connsiteX4" fmla="*/ 19121 w 85963"/>
                <a:gd name="connsiteY4" fmla="*/ 180981 h 305660"/>
                <a:gd name="connsiteX5" fmla="*/ 71 w 85963"/>
                <a:gd name="connsiteY5" fmla="*/ 6 h 30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63" h="305660">
                  <a:moveTo>
                    <a:pt x="71" y="6"/>
                  </a:moveTo>
                  <a:cubicBezTo>
                    <a:pt x="-458" y="-1052"/>
                    <a:pt x="1659" y="123831"/>
                    <a:pt x="15946" y="174631"/>
                  </a:cubicBezTo>
                  <a:cubicBezTo>
                    <a:pt x="30233" y="225431"/>
                    <a:pt x="82621" y="295810"/>
                    <a:pt x="85796" y="304806"/>
                  </a:cubicBezTo>
                  <a:cubicBezTo>
                    <a:pt x="88971" y="313802"/>
                    <a:pt x="46108" y="249243"/>
                    <a:pt x="34996" y="228606"/>
                  </a:cubicBezTo>
                  <a:cubicBezTo>
                    <a:pt x="23884" y="207969"/>
                    <a:pt x="22825" y="212731"/>
                    <a:pt x="19121" y="180981"/>
                  </a:cubicBezTo>
                  <a:cubicBezTo>
                    <a:pt x="15417" y="149231"/>
                    <a:pt x="600" y="1064"/>
                    <a:pt x="71" y="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5" name="フリーフォーム 1094">
              <a:extLst>
                <a:ext uri="{FF2B5EF4-FFF2-40B4-BE49-F238E27FC236}">
                  <a16:creationId xmlns:a16="http://schemas.microsoft.com/office/drawing/2014/main" id="{41218939-82FE-9746-1FB4-81E24255104B}"/>
                </a:ext>
              </a:extLst>
            </p:cNvPr>
            <p:cNvSpPr/>
            <p:nvPr/>
          </p:nvSpPr>
          <p:spPr>
            <a:xfrm>
              <a:off x="5562114" y="4380416"/>
              <a:ext cx="41821" cy="313180"/>
            </a:xfrm>
            <a:custGeom>
              <a:avLst/>
              <a:gdLst>
                <a:gd name="connsiteX0" fmla="*/ 486 w 41821"/>
                <a:gd name="connsiteY0" fmla="*/ 1084 h 313180"/>
                <a:gd name="connsiteX1" fmla="*/ 19536 w 41821"/>
                <a:gd name="connsiteY1" fmla="*/ 118559 h 313180"/>
                <a:gd name="connsiteX2" fmla="*/ 25886 w 41821"/>
                <a:gd name="connsiteY2" fmla="*/ 312234 h 313180"/>
                <a:gd name="connsiteX3" fmla="*/ 41761 w 41821"/>
                <a:gd name="connsiteY3" fmla="*/ 185234 h 313180"/>
                <a:gd name="connsiteX4" fmla="*/ 486 w 41821"/>
                <a:gd name="connsiteY4" fmla="*/ 1084 h 31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1" h="313180">
                  <a:moveTo>
                    <a:pt x="486" y="1084"/>
                  </a:moveTo>
                  <a:cubicBezTo>
                    <a:pt x="-3218" y="-10028"/>
                    <a:pt x="15303" y="66701"/>
                    <a:pt x="19536" y="118559"/>
                  </a:cubicBezTo>
                  <a:cubicBezTo>
                    <a:pt x="23769" y="170417"/>
                    <a:pt x="22182" y="301122"/>
                    <a:pt x="25886" y="312234"/>
                  </a:cubicBezTo>
                  <a:cubicBezTo>
                    <a:pt x="29590" y="323346"/>
                    <a:pt x="42819" y="233917"/>
                    <a:pt x="41761" y="185234"/>
                  </a:cubicBezTo>
                  <a:cubicBezTo>
                    <a:pt x="40703" y="136551"/>
                    <a:pt x="4190" y="12196"/>
                    <a:pt x="486" y="108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6" name="フリーフォーム 1095">
              <a:extLst>
                <a:ext uri="{FF2B5EF4-FFF2-40B4-BE49-F238E27FC236}">
                  <a16:creationId xmlns:a16="http://schemas.microsoft.com/office/drawing/2014/main" id="{5E918DD2-7056-123E-07EC-9BCC4806FB6C}"/>
                </a:ext>
              </a:extLst>
            </p:cNvPr>
            <p:cNvSpPr/>
            <p:nvPr/>
          </p:nvSpPr>
          <p:spPr>
            <a:xfrm>
              <a:off x="4562473" y="4835486"/>
              <a:ext cx="317771" cy="214091"/>
            </a:xfrm>
            <a:custGeom>
              <a:avLst/>
              <a:gdLst>
                <a:gd name="connsiteX0" fmla="*/ 2 w 317771"/>
                <a:gd name="connsiteY0" fmla="*/ 39 h 214091"/>
                <a:gd name="connsiteX1" fmla="*/ 130177 w 317771"/>
                <a:gd name="connsiteY1" fmla="*/ 114339 h 214091"/>
                <a:gd name="connsiteX2" fmla="*/ 314327 w 317771"/>
                <a:gd name="connsiteY2" fmla="*/ 212764 h 214091"/>
                <a:gd name="connsiteX3" fmla="*/ 244477 w 317771"/>
                <a:gd name="connsiteY3" fmla="*/ 168314 h 214091"/>
                <a:gd name="connsiteX4" fmla="*/ 171452 w 317771"/>
                <a:gd name="connsiteY4" fmla="*/ 127039 h 214091"/>
                <a:gd name="connsiteX5" fmla="*/ 133352 w 317771"/>
                <a:gd name="connsiteY5" fmla="*/ 101639 h 214091"/>
                <a:gd name="connsiteX6" fmla="*/ 2 w 317771"/>
                <a:gd name="connsiteY6" fmla="*/ 39 h 21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771" h="214091">
                  <a:moveTo>
                    <a:pt x="2" y="39"/>
                  </a:moveTo>
                  <a:cubicBezTo>
                    <a:pt x="-527" y="2156"/>
                    <a:pt x="77789" y="78885"/>
                    <a:pt x="130177" y="114339"/>
                  </a:cubicBezTo>
                  <a:cubicBezTo>
                    <a:pt x="182565" y="149793"/>
                    <a:pt x="295277" y="203768"/>
                    <a:pt x="314327" y="212764"/>
                  </a:cubicBezTo>
                  <a:cubicBezTo>
                    <a:pt x="333377" y="221760"/>
                    <a:pt x="268289" y="182601"/>
                    <a:pt x="244477" y="168314"/>
                  </a:cubicBezTo>
                  <a:cubicBezTo>
                    <a:pt x="220665" y="154027"/>
                    <a:pt x="189973" y="138152"/>
                    <a:pt x="171452" y="127039"/>
                  </a:cubicBezTo>
                  <a:cubicBezTo>
                    <a:pt x="152931" y="115927"/>
                    <a:pt x="160339" y="121218"/>
                    <a:pt x="133352" y="101639"/>
                  </a:cubicBezTo>
                  <a:cubicBezTo>
                    <a:pt x="106365" y="82060"/>
                    <a:pt x="531" y="-2078"/>
                    <a:pt x="2" y="3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7" name="フリーフォーム 1096">
              <a:extLst>
                <a:ext uri="{FF2B5EF4-FFF2-40B4-BE49-F238E27FC236}">
                  <a16:creationId xmlns:a16="http://schemas.microsoft.com/office/drawing/2014/main" id="{B8827688-4407-5E29-9B88-73BAF33E155E}"/>
                </a:ext>
              </a:extLst>
            </p:cNvPr>
            <p:cNvSpPr/>
            <p:nvPr/>
          </p:nvSpPr>
          <p:spPr>
            <a:xfrm>
              <a:off x="5211540" y="4705974"/>
              <a:ext cx="373285" cy="347369"/>
            </a:xfrm>
            <a:custGeom>
              <a:avLst/>
              <a:gdLst>
                <a:gd name="connsiteX0" fmla="*/ 366935 w 373285"/>
                <a:gd name="connsiteY0" fmla="*/ 2551 h 347369"/>
                <a:gd name="connsiteX1" fmla="*/ 268510 w 373285"/>
                <a:gd name="connsiteY1" fmla="*/ 167651 h 347369"/>
                <a:gd name="connsiteX2" fmla="*/ 100235 w 373285"/>
                <a:gd name="connsiteY2" fmla="*/ 297826 h 347369"/>
                <a:gd name="connsiteX3" fmla="*/ 1810 w 373285"/>
                <a:gd name="connsiteY3" fmla="*/ 345451 h 347369"/>
                <a:gd name="connsiteX4" fmla="*/ 182785 w 373285"/>
                <a:gd name="connsiteY4" fmla="*/ 240676 h 347369"/>
                <a:gd name="connsiteX5" fmla="*/ 341535 w 373285"/>
                <a:gd name="connsiteY5" fmla="*/ 78751 h 347369"/>
                <a:gd name="connsiteX6" fmla="*/ 366935 w 373285"/>
                <a:gd name="connsiteY6" fmla="*/ 2551 h 34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85" h="347369">
                  <a:moveTo>
                    <a:pt x="366935" y="2551"/>
                  </a:moveTo>
                  <a:cubicBezTo>
                    <a:pt x="354764" y="17368"/>
                    <a:pt x="312960" y="118439"/>
                    <a:pt x="268510" y="167651"/>
                  </a:cubicBezTo>
                  <a:cubicBezTo>
                    <a:pt x="224060" y="216863"/>
                    <a:pt x="144685" y="268193"/>
                    <a:pt x="100235" y="297826"/>
                  </a:cubicBezTo>
                  <a:cubicBezTo>
                    <a:pt x="55785" y="327459"/>
                    <a:pt x="-11948" y="354976"/>
                    <a:pt x="1810" y="345451"/>
                  </a:cubicBezTo>
                  <a:cubicBezTo>
                    <a:pt x="15568" y="335926"/>
                    <a:pt x="126164" y="285126"/>
                    <a:pt x="182785" y="240676"/>
                  </a:cubicBezTo>
                  <a:cubicBezTo>
                    <a:pt x="239406" y="196226"/>
                    <a:pt x="307668" y="116851"/>
                    <a:pt x="341535" y="78751"/>
                  </a:cubicBezTo>
                  <a:cubicBezTo>
                    <a:pt x="375402" y="40651"/>
                    <a:pt x="379106" y="-12266"/>
                    <a:pt x="366935" y="255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8" name="フリーフォーム 1097">
              <a:extLst>
                <a:ext uri="{FF2B5EF4-FFF2-40B4-BE49-F238E27FC236}">
                  <a16:creationId xmlns:a16="http://schemas.microsoft.com/office/drawing/2014/main" id="{454FA0E5-0DE8-7FFA-EC8C-664B124DC953}"/>
                </a:ext>
              </a:extLst>
            </p:cNvPr>
            <p:cNvSpPr/>
            <p:nvPr/>
          </p:nvSpPr>
          <p:spPr>
            <a:xfrm>
              <a:off x="4844742" y="5035338"/>
              <a:ext cx="404001" cy="28795"/>
            </a:xfrm>
            <a:custGeom>
              <a:avLst/>
              <a:gdLst>
                <a:gd name="connsiteX0" fmla="*/ 308 w 404001"/>
                <a:gd name="connsiteY0" fmla="*/ 3387 h 28795"/>
                <a:gd name="connsiteX1" fmla="*/ 206683 w 404001"/>
                <a:gd name="connsiteY1" fmla="*/ 28787 h 28795"/>
                <a:gd name="connsiteX2" fmla="*/ 403533 w 404001"/>
                <a:gd name="connsiteY2" fmla="*/ 212 h 28795"/>
                <a:gd name="connsiteX3" fmla="*/ 254308 w 404001"/>
                <a:gd name="connsiteY3" fmla="*/ 16087 h 28795"/>
                <a:gd name="connsiteX4" fmla="*/ 308 w 404001"/>
                <a:gd name="connsiteY4" fmla="*/ 3387 h 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001" h="28795">
                  <a:moveTo>
                    <a:pt x="308" y="3387"/>
                  </a:moveTo>
                  <a:cubicBezTo>
                    <a:pt x="-7629" y="5504"/>
                    <a:pt x="139479" y="29316"/>
                    <a:pt x="206683" y="28787"/>
                  </a:cubicBezTo>
                  <a:cubicBezTo>
                    <a:pt x="273887" y="28258"/>
                    <a:pt x="395596" y="2329"/>
                    <a:pt x="403533" y="212"/>
                  </a:cubicBezTo>
                  <a:cubicBezTo>
                    <a:pt x="411470" y="-1905"/>
                    <a:pt x="316750" y="12383"/>
                    <a:pt x="254308" y="16087"/>
                  </a:cubicBezTo>
                  <a:cubicBezTo>
                    <a:pt x="191866" y="19791"/>
                    <a:pt x="8245" y="1270"/>
                    <a:pt x="308" y="33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9" name="フリーフォーム 1098">
              <a:extLst>
                <a:ext uri="{FF2B5EF4-FFF2-40B4-BE49-F238E27FC236}">
                  <a16:creationId xmlns:a16="http://schemas.microsoft.com/office/drawing/2014/main" id="{66BEA266-781E-AD51-7C7A-1F5277106FCB}"/>
                </a:ext>
              </a:extLst>
            </p:cNvPr>
            <p:cNvSpPr/>
            <p:nvPr/>
          </p:nvSpPr>
          <p:spPr>
            <a:xfrm>
              <a:off x="4555139" y="4158787"/>
              <a:ext cx="303414" cy="288544"/>
            </a:xfrm>
            <a:custGeom>
              <a:avLst/>
              <a:gdLst>
                <a:gd name="connsiteX0" fmla="*/ 302611 w 303414"/>
                <a:gd name="connsiteY0" fmla="*/ 463 h 288544"/>
                <a:gd name="connsiteX1" fmla="*/ 153386 w 303414"/>
                <a:gd name="connsiteY1" fmla="*/ 102063 h 288544"/>
                <a:gd name="connsiteX2" fmla="*/ 45436 w 303414"/>
                <a:gd name="connsiteY2" fmla="*/ 222713 h 288544"/>
                <a:gd name="connsiteX3" fmla="*/ 986 w 303414"/>
                <a:gd name="connsiteY3" fmla="*/ 286213 h 288544"/>
                <a:gd name="connsiteX4" fmla="*/ 83536 w 303414"/>
                <a:gd name="connsiteY4" fmla="*/ 143338 h 288544"/>
                <a:gd name="connsiteX5" fmla="*/ 302611 w 303414"/>
                <a:gd name="connsiteY5" fmla="*/ 463 h 28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414" h="288544">
                  <a:moveTo>
                    <a:pt x="302611" y="463"/>
                  </a:moveTo>
                  <a:cubicBezTo>
                    <a:pt x="314253" y="-6416"/>
                    <a:pt x="196248" y="65021"/>
                    <a:pt x="153386" y="102063"/>
                  </a:cubicBezTo>
                  <a:cubicBezTo>
                    <a:pt x="110523" y="139105"/>
                    <a:pt x="70836" y="192021"/>
                    <a:pt x="45436" y="222713"/>
                  </a:cubicBezTo>
                  <a:cubicBezTo>
                    <a:pt x="20036" y="253405"/>
                    <a:pt x="-5364" y="299442"/>
                    <a:pt x="986" y="286213"/>
                  </a:cubicBezTo>
                  <a:cubicBezTo>
                    <a:pt x="7336" y="272984"/>
                    <a:pt x="39615" y="191492"/>
                    <a:pt x="83536" y="143338"/>
                  </a:cubicBezTo>
                  <a:cubicBezTo>
                    <a:pt x="127457" y="95184"/>
                    <a:pt x="290969" y="7342"/>
                    <a:pt x="302611" y="4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0" name="フリーフォーム 1099">
              <a:extLst>
                <a:ext uri="{FF2B5EF4-FFF2-40B4-BE49-F238E27FC236}">
                  <a16:creationId xmlns:a16="http://schemas.microsoft.com/office/drawing/2014/main" id="{FB065AF3-A63F-7FE0-60FD-BFA1447491DD}"/>
                </a:ext>
              </a:extLst>
            </p:cNvPr>
            <p:cNvSpPr/>
            <p:nvPr/>
          </p:nvSpPr>
          <p:spPr>
            <a:xfrm>
              <a:off x="4540191" y="4438502"/>
              <a:ext cx="54256" cy="326554"/>
            </a:xfrm>
            <a:custGeom>
              <a:avLst/>
              <a:gdLst>
                <a:gd name="connsiteX0" fmla="*/ 31809 w 54256"/>
                <a:gd name="connsiteY0" fmla="*/ 148 h 326554"/>
                <a:gd name="connsiteX1" fmla="*/ 15934 w 54256"/>
                <a:gd name="connsiteY1" fmla="*/ 123973 h 326554"/>
                <a:gd name="connsiteX2" fmla="*/ 19109 w 54256"/>
                <a:gd name="connsiteY2" fmla="*/ 244623 h 326554"/>
                <a:gd name="connsiteX3" fmla="*/ 54034 w 54256"/>
                <a:gd name="connsiteY3" fmla="*/ 323998 h 326554"/>
                <a:gd name="connsiteX4" fmla="*/ 59 w 54256"/>
                <a:gd name="connsiteY4" fmla="*/ 149373 h 326554"/>
                <a:gd name="connsiteX5" fmla="*/ 31809 w 54256"/>
                <a:gd name="connsiteY5" fmla="*/ 148 h 32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56" h="326554">
                  <a:moveTo>
                    <a:pt x="31809" y="148"/>
                  </a:moveTo>
                  <a:cubicBezTo>
                    <a:pt x="34455" y="-4085"/>
                    <a:pt x="18051" y="83227"/>
                    <a:pt x="15934" y="123973"/>
                  </a:cubicBezTo>
                  <a:cubicBezTo>
                    <a:pt x="13817" y="164719"/>
                    <a:pt x="12759" y="211286"/>
                    <a:pt x="19109" y="244623"/>
                  </a:cubicBezTo>
                  <a:cubicBezTo>
                    <a:pt x="25459" y="277961"/>
                    <a:pt x="57209" y="339873"/>
                    <a:pt x="54034" y="323998"/>
                  </a:cubicBezTo>
                  <a:cubicBezTo>
                    <a:pt x="50859" y="308123"/>
                    <a:pt x="1646" y="206523"/>
                    <a:pt x="59" y="149373"/>
                  </a:cubicBezTo>
                  <a:cubicBezTo>
                    <a:pt x="-1529" y="92223"/>
                    <a:pt x="29163" y="4381"/>
                    <a:pt x="31809" y="14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1" name="フリーフォーム 1100">
              <a:extLst>
                <a:ext uri="{FF2B5EF4-FFF2-40B4-BE49-F238E27FC236}">
                  <a16:creationId xmlns:a16="http://schemas.microsoft.com/office/drawing/2014/main" id="{9BAFF721-3390-44B1-3592-8BC8384B12D5}"/>
                </a:ext>
              </a:extLst>
            </p:cNvPr>
            <p:cNvSpPr/>
            <p:nvPr/>
          </p:nvSpPr>
          <p:spPr>
            <a:xfrm>
              <a:off x="4851399" y="4117935"/>
              <a:ext cx="416230" cy="57337"/>
            </a:xfrm>
            <a:custGeom>
              <a:avLst/>
              <a:gdLst>
                <a:gd name="connsiteX0" fmla="*/ 1 w 416230"/>
                <a:gd name="connsiteY0" fmla="*/ 50840 h 57337"/>
                <a:gd name="connsiteX1" fmla="*/ 219076 w 416230"/>
                <a:gd name="connsiteY1" fmla="*/ 15915 h 57337"/>
                <a:gd name="connsiteX2" fmla="*/ 409576 w 416230"/>
                <a:gd name="connsiteY2" fmla="*/ 57190 h 57337"/>
                <a:gd name="connsiteX3" fmla="*/ 358776 w 416230"/>
                <a:gd name="connsiteY3" fmla="*/ 28615 h 57337"/>
                <a:gd name="connsiteX4" fmla="*/ 222251 w 416230"/>
                <a:gd name="connsiteY4" fmla="*/ 40 h 57337"/>
                <a:gd name="connsiteX5" fmla="*/ 1 w 416230"/>
                <a:gd name="connsiteY5" fmla="*/ 50840 h 5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6230" h="57337">
                  <a:moveTo>
                    <a:pt x="1" y="50840"/>
                  </a:moveTo>
                  <a:cubicBezTo>
                    <a:pt x="-528" y="53486"/>
                    <a:pt x="150814" y="14857"/>
                    <a:pt x="219076" y="15915"/>
                  </a:cubicBezTo>
                  <a:cubicBezTo>
                    <a:pt x="287338" y="16973"/>
                    <a:pt x="386293" y="55073"/>
                    <a:pt x="409576" y="57190"/>
                  </a:cubicBezTo>
                  <a:cubicBezTo>
                    <a:pt x="432859" y="59307"/>
                    <a:pt x="389997" y="38140"/>
                    <a:pt x="358776" y="28615"/>
                  </a:cubicBezTo>
                  <a:cubicBezTo>
                    <a:pt x="327555" y="19090"/>
                    <a:pt x="276226" y="-1018"/>
                    <a:pt x="222251" y="40"/>
                  </a:cubicBezTo>
                  <a:cubicBezTo>
                    <a:pt x="168276" y="1098"/>
                    <a:pt x="530" y="48194"/>
                    <a:pt x="1" y="5084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2" name="フリーフォーム 1101">
              <a:extLst>
                <a:ext uri="{FF2B5EF4-FFF2-40B4-BE49-F238E27FC236}">
                  <a16:creationId xmlns:a16="http://schemas.microsoft.com/office/drawing/2014/main" id="{BD78E920-CC69-937A-17E6-AC7156B74921}"/>
                </a:ext>
              </a:extLst>
            </p:cNvPr>
            <p:cNvSpPr/>
            <p:nvPr/>
          </p:nvSpPr>
          <p:spPr>
            <a:xfrm>
              <a:off x="5289137" y="4187656"/>
              <a:ext cx="220676" cy="226207"/>
            </a:xfrm>
            <a:custGeom>
              <a:avLst/>
              <a:gdLst>
                <a:gd name="connsiteX0" fmla="*/ 413 w 220676"/>
                <a:gd name="connsiteY0" fmla="*/ 169 h 226207"/>
                <a:gd name="connsiteX1" fmla="*/ 98838 w 220676"/>
                <a:gd name="connsiteY1" fmla="*/ 63669 h 226207"/>
                <a:gd name="connsiteX2" fmla="*/ 219488 w 220676"/>
                <a:gd name="connsiteY2" fmla="*/ 225594 h 226207"/>
                <a:gd name="connsiteX3" fmla="*/ 159163 w 220676"/>
                <a:gd name="connsiteY3" fmla="*/ 117644 h 226207"/>
                <a:gd name="connsiteX4" fmla="*/ 136938 w 220676"/>
                <a:gd name="connsiteY4" fmla="*/ 79544 h 226207"/>
                <a:gd name="connsiteX5" fmla="*/ 413 w 220676"/>
                <a:gd name="connsiteY5" fmla="*/ 169 h 2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676" h="226207">
                  <a:moveTo>
                    <a:pt x="413" y="169"/>
                  </a:moveTo>
                  <a:cubicBezTo>
                    <a:pt x="-5937" y="-2477"/>
                    <a:pt x="62326" y="26098"/>
                    <a:pt x="98838" y="63669"/>
                  </a:cubicBezTo>
                  <a:cubicBezTo>
                    <a:pt x="135351" y="101240"/>
                    <a:pt x="209434" y="216598"/>
                    <a:pt x="219488" y="225594"/>
                  </a:cubicBezTo>
                  <a:cubicBezTo>
                    <a:pt x="229542" y="234590"/>
                    <a:pt x="172921" y="141986"/>
                    <a:pt x="159163" y="117644"/>
                  </a:cubicBezTo>
                  <a:cubicBezTo>
                    <a:pt x="145405" y="93302"/>
                    <a:pt x="158105" y="97536"/>
                    <a:pt x="136938" y="79544"/>
                  </a:cubicBezTo>
                  <a:cubicBezTo>
                    <a:pt x="115771" y="61552"/>
                    <a:pt x="6763" y="2815"/>
                    <a:pt x="413" y="16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3" name="フリーフォーム 1102">
              <a:extLst>
                <a:ext uri="{FF2B5EF4-FFF2-40B4-BE49-F238E27FC236}">
                  <a16:creationId xmlns:a16="http://schemas.microsoft.com/office/drawing/2014/main" id="{224847A0-779B-65CF-1135-6B46E6B19E77}"/>
                </a:ext>
              </a:extLst>
            </p:cNvPr>
            <p:cNvSpPr/>
            <p:nvPr/>
          </p:nvSpPr>
          <p:spPr>
            <a:xfrm>
              <a:off x="5346686" y="4410063"/>
              <a:ext cx="200285" cy="517752"/>
            </a:xfrm>
            <a:custGeom>
              <a:avLst/>
              <a:gdLst>
                <a:gd name="connsiteX0" fmla="*/ 161939 w 200285"/>
                <a:gd name="connsiteY0" fmla="*/ 12 h 517752"/>
                <a:gd name="connsiteX1" fmla="*/ 184164 w 200285"/>
                <a:gd name="connsiteY1" fmla="*/ 203212 h 517752"/>
                <a:gd name="connsiteX2" fmla="*/ 161939 w 200285"/>
                <a:gd name="connsiteY2" fmla="*/ 323862 h 517752"/>
                <a:gd name="connsiteX3" fmla="*/ 14 w 200285"/>
                <a:gd name="connsiteY3" fmla="*/ 517537 h 517752"/>
                <a:gd name="connsiteX4" fmla="*/ 171464 w 200285"/>
                <a:gd name="connsiteY4" fmla="*/ 358787 h 517752"/>
                <a:gd name="connsiteX5" fmla="*/ 200039 w 200285"/>
                <a:gd name="connsiteY5" fmla="*/ 212737 h 517752"/>
                <a:gd name="connsiteX6" fmla="*/ 161939 w 200285"/>
                <a:gd name="connsiteY6" fmla="*/ 12 h 51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5" h="517752">
                  <a:moveTo>
                    <a:pt x="161939" y="12"/>
                  </a:moveTo>
                  <a:cubicBezTo>
                    <a:pt x="159293" y="-1576"/>
                    <a:pt x="184164" y="149237"/>
                    <a:pt x="184164" y="203212"/>
                  </a:cubicBezTo>
                  <a:cubicBezTo>
                    <a:pt x="184164" y="257187"/>
                    <a:pt x="192631" y="271475"/>
                    <a:pt x="161939" y="323862"/>
                  </a:cubicBezTo>
                  <a:cubicBezTo>
                    <a:pt x="131247" y="376249"/>
                    <a:pt x="-1574" y="511716"/>
                    <a:pt x="14" y="517537"/>
                  </a:cubicBezTo>
                  <a:cubicBezTo>
                    <a:pt x="1601" y="523358"/>
                    <a:pt x="138127" y="409587"/>
                    <a:pt x="171464" y="358787"/>
                  </a:cubicBezTo>
                  <a:cubicBezTo>
                    <a:pt x="204801" y="307987"/>
                    <a:pt x="196335" y="274649"/>
                    <a:pt x="200039" y="212737"/>
                  </a:cubicBezTo>
                  <a:cubicBezTo>
                    <a:pt x="203743" y="150825"/>
                    <a:pt x="164585" y="1600"/>
                    <a:pt x="161939" y="1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4" name="フリーフォーム 1103">
              <a:extLst>
                <a:ext uri="{FF2B5EF4-FFF2-40B4-BE49-F238E27FC236}">
                  <a16:creationId xmlns:a16="http://schemas.microsoft.com/office/drawing/2014/main" id="{10F4AF95-D09F-13D6-36BA-C62CD54D9B7A}"/>
                </a:ext>
              </a:extLst>
            </p:cNvPr>
            <p:cNvSpPr/>
            <p:nvPr/>
          </p:nvSpPr>
          <p:spPr>
            <a:xfrm>
              <a:off x="4603633" y="4781548"/>
              <a:ext cx="277221" cy="220745"/>
            </a:xfrm>
            <a:custGeom>
              <a:avLst/>
              <a:gdLst>
                <a:gd name="connsiteX0" fmla="*/ 117 w 277221"/>
                <a:gd name="connsiteY0" fmla="*/ 2 h 220745"/>
                <a:gd name="connsiteX1" fmla="*/ 130292 w 277221"/>
                <a:gd name="connsiteY1" fmla="*/ 130177 h 220745"/>
                <a:gd name="connsiteX2" fmla="*/ 276342 w 277221"/>
                <a:gd name="connsiteY2" fmla="*/ 219077 h 220745"/>
                <a:gd name="connsiteX3" fmla="*/ 187442 w 277221"/>
                <a:gd name="connsiteY3" fmla="*/ 184152 h 220745"/>
                <a:gd name="connsiteX4" fmla="*/ 108067 w 277221"/>
                <a:gd name="connsiteY4" fmla="*/ 133352 h 220745"/>
                <a:gd name="connsiteX5" fmla="*/ 117 w 277221"/>
                <a:gd name="connsiteY5" fmla="*/ 2 h 22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7221" h="220745">
                  <a:moveTo>
                    <a:pt x="117" y="2"/>
                  </a:moveTo>
                  <a:cubicBezTo>
                    <a:pt x="3821" y="-527"/>
                    <a:pt x="84255" y="93665"/>
                    <a:pt x="130292" y="130177"/>
                  </a:cubicBezTo>
                  <a:cubicBezTo>
                    <a:pt x="176329" y="166689"/>
                    <a:pt x="266817" y="210081"/>
                    <a:pt x="276342" y="219077"/>
                  </a:cubicBezTo>
                  <a:cubicBezTo>
                    <a:pt x="285867" y="228073"/>
                    <a:pt x="215488" y="198440"/>
                    <a:pt x="187442" y="184152"/>
                  </a:cubicBezTo>
                  <a:cubicBezTo>
                    <a:pt x="159396" y="169865"/>
                    <a:pt x="135054" y="161398"/>
                    <a:pt x="108067" y="133352"/>
                  </a:cubicBezTo>
                  <a:cubicBezTo>
                    <a:pt x="81080" y="105306"/>
                    <a:pt x="-3587" y="531"/>
                    <a:pt x="117" y="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5" name="フリーフォーム 1104">
              <a:extLst>
                <a:ext uri="{FF2B5EF4-FFF2-40B4-BE49-F238E27FC236}">
                  <a16:creationId xmlns:a16="http://schemas.microsoft.com/office/drawing/2014/main" id="{4E5AC39E-474D-4D21-3B51-7BD41BB9EBAE}"/>
                </a:ext>
              </a:extLst>
            </p:cNvPr>
            <p:cNvSpPr/>
            <p:nvPr/>
          </p:nvSpPr>
          <p:spPr>
            <a:xfrm>
              <a:off x="4895800" y="4891916"/>
              <a:ext cx="505300" cy="141492"/>
            </a:xfrm>
            <a:custGeom>
              <a:avLst/>
              <a:gdLst>
                <a:gd name="connsiteX0" fmla="*/ 50 w 505300"/>
                <a:gd name="connsiteY0" fmla="*/ 102359 h 141492"/>
                <a:gd name="connsiteX1" fmla="*/ 200075 w 505300"/>
                <a:gd name="connsiteY1" fmla="*/ 127759 h 141492"/>
                <a:gd name="connsiteX2" fmla="*/ 327075 w 505300"/>
                <a:gd name="connsiteY2" fmla="*/ 108709 h 141492"/>
                <a:gd name="connsiteX3" fmla="*/ 501700 w 505300"/>
                <a:gd name="connsiteY3" fmla="*/ 759 h 141492"/>
                <a:gd name="connsiteX4" fmla="*/ 431850 w 505300"/>
                <a:gd name="connsiteY4" fmla="*/ 64259 h 141492"/>
                <a:gd name="connsiteX5" fmla="*/ 276275 w 505300"/>
                <a:gd name="connsiteY5" fmla="*/ 134109 h 141492"/>
                <a:gd name="connsiteX6" fmla="*/ 219125 w 505300"/>
                <a:gd name="connsiteY6" fmla="*/ 137284 h 141492"/>
                <a:gd name="connsiteX7" fmla="*/ 50 w 505300"/>
                <a:gd name="connsiteY7" fmla="*/ 102359 h 14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300" h="141492">
                  <a:moveTo>
                    <a:pt x="50" y="102359"/>
                  </a:moveTo>
                  <a:cubicBezTo>
                    <a:pt x="-3125" y="100772"/>
                    <a:pt x="145571" y="126701"/>
                    <a:pt x="200075" y="127759"/>
                  </a:cubicBezTo>
                  <a:cubicBezTo>
                    <a:pt x="254579" y="128817"/>
                    <a:pt x="276804" y="129876"/>
                    <a:pt x="327075" y="108709"/>
                  </a:cubicBezTo>
                  <a:cubicBezTo>
                    <a:pt x="377346" y="87542"/>
                    <a:pt x="484238" y="8167"/>
                    <a:pt x="501700" y="759"/>
                  </a:cubicBezTo>
                  <a:cubicBezTo>
                    <a:pt x="519162" y="-6649"/>
                    <a:pt x="469421" y="42034"/>
                    <a:pt x="431850" y="64259"/>
                  </a:cubicBezTo>
                  <a:cubicBezTo>
                    <a:pt x="394279" y="86484"/>
                    <a:pt x="311729" y="121938"/>
                    <a:pt x="276275" y="134109"/>
                  </a:cubicBezTo>
                  <a:cubicBezTo>
                    <a:pt x="240821" y="146280"/>
                    <a:pt x="265692" y="140459"/>
                    <a:pt x="219125" y="137284"/>
                  </a:cubicBezTo>
                  <a:cubicBezTo>
                    <a:pt x="172558" y="134109"/>
                    <a:pt x="3225" y="103946"/>
                    <a:pt x="50" y="10235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6" name="フリーフォーム 1105">
              <a:extLst>
                <a:ext uri="{FF2B5EF4-FFF2-40B4-BE49-F238E27FC236}">
                  <a16:creationId xmlns:a16="http://schemas.microsoft.com/office/drawing/2014/main" id="{2B7C77ED-2E1E-A814-2033-A2F08254799C}"/>
                </a:ext>
              </a:extLst>
            </p:cNvPr>
            <p:cNvSpPr/>
            <p:nvPr/>
          </p:nvSpPr>
          <p:spPr>
            <a:xfrm>
              <a:off x="5510484" y="4251667"/>
              <a:ext cx="649981" cy="57264"/>
            </a:xfrm>
            <a:custGeom>
              <a:avLst/>
              <a:gdLst>
                <a:gd name="connsiteX0" fmla="*/ 4491 w 649981"/>
                <a:gd name="connsiteY0" fmla="*/ 56808 h 57264"/>
                <a:gd name="connsiteX1" fmla="*/ 175941 w 649981"/>
                <a:gd name="connsiteY1" fmla="*/ 28233 h 57264"/>
                <a:gd name="connsiteX2" fmla="*/ 468041 w 649981"/>
                <a:gd name="connsiteY2" fmla="*/ 18708 h 57264"/>
                <a:gd name="connsiteX3" fmla="*/ 649016 w 649981"/>
                <a:gd name="connsiteY3" fmla="*/ 47283 h 57264"/>
                <a:gd name="connsiteX4" fmla="*/ 531541 w 649981"/>
                <a:gd name="connsiteY4" fmla="*/ 9183 h 57264"/>
                <a:gd name="connsiteX5" fmla="*/ 353741 w 649981"/>
                <a:gd name="connsiteY5" fmla="*/ 2833 h 57264"/>
                <a:gd name="connsiteX6" fmla="*/ 4491 w 649981"/>
                <a:gd name="connsiteY6" fmla="*/ 5680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9981" h="57264">
                  <a:moveTo>
                    <a:pt x="4491" y="56808"/>
                  </a:moveTo>
                  <a:cubicBezTo>
                    <a:pt x="-25142" y="61041"/>
                    <a:pt x="98683" y="34583"/>
                    <a:pt x="175941" y="28233"/>
                  </a:cubicBezTo>
                  <a:cubicBezTo>
                    <a:pt x="253199" y="21883"/>
                    <a:pt x="389195" y="15533"/>
                    <a:pt x="468041" y="18708"/>
                  </a:cubicBezTo>
                  <a:cubicBezTo>
                    <a:pt x="546887" y="21883"/>
                    <a:pt x="638433" y="48870"/>
                    <a:pt x="649016" y="47283"/>
                  </a:cubicBezTo>
                  <a:cubicBezTo>
                    <a:pt x="659599" y="45695"/>
                    <a:pt x="580753" y="16591"/>
                    <a:pt x="531541" y="9183"/>
                  </a:cubicBezTo>
                  <a:cubicBezTo>
                    <a:pt x="482329" y="1775"/>
                    <a:pt x="436820" y="-3517"/>
                    <a:pt x="353741" y="2833"/>
                  </a:cubicBezTo>
                  <a:cubicBezTo>
                    <a:pt x="270662" y="9183"/>
                    <a:pt x="34124" y="52575"/>
                    <a:pt x="4491" y="568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7" name="フリーフォーム 1106">
              <a:extLst>
                <a:ext uri="{FF2B5EF4-FFF2-40B4-BE49-F238E27FC236}">
                  <a16:creationId xmlns:a16="http://schemas.microsoft.com/office/drawing/2014/main" id="{54D447F9-F8D7-AB7B-0479-A64606C03DE7}"/>
                </a:ext>
              </a:extLst>
            </p:cNvPr>
            <p:cNvSpPr/>
            <p:nvPr/>
          </p:nvSpPr>
          <p:spPr>
            <a:xfrm>
              <a:off x="5549832" y="4318991"/>
              <a:ext cx="620044" cy="75212"/>
            </a:xfrm>
            <a:custGeom>
              <a:avLst/>
              <a:gdLst>
                <a:gd name="connsiteX0" fmla="*/ 68 w 620044"/>
                <a:gd name="connsiteY0" fmla="*/ 72034 h 75212"/>
                <a:gd name="connsiteX1" fmla="*/ 247718 w 620044"/>
                <a:gd name="connsiteY1" fmla="*/ 14884 h 75212"/>
                <a:gd name="connsiteX2" fmla="*/ 422343 w 620044"/>
                <a:gd name="connsiteY2" fmla="*/ 11709 h 75212"/>
                <a:gd name="connsiteX3" fmla="*/ 619193 w 620044"/>
                <a:gd name="connsiteY3" fmla="*/ 75209 h 75212"/>
                <a:gd name="connsiteX4" fmla="*/ 482668 w 620044"/>
                <a:gd name="connsiteY4" fmla="*/ 8534 h 75212"/>
                <a:gd name="connsiteX5" fmla="*/ 225493 w 620044"/>
                <a:gd name="connsiteY5" fmla="*/ 8534 h 75212"/>
                <a:gd name="connsiteX6" fmla="*/ 68 w 620044"/>
                <a:gd name="connsiteY6" fmla="*/ 72034 h 7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44" h="75212">
                  <a:moveTo>
                    <a:pt x="68" y="72034"/>
                  </a:moveTo>
                  <a:cubicBezTo>
                    <a:pt x="3772" y="73092"/>
                    <a:pt x="177339" y="24938"/>
                    <a:pt x="247718" y="14884"/>
                  </a:cubicBezTo>
                  <a:cubicBezTo>
                    <a:pt x="318097" y="4830"/>
                    <a:pt x="360431" y="1655"/>
                    <a:pt x="422343" y="11709"/>
                  </a:cubicBezTo>
                  <a:cubicBezTo>
                    <a:pt x="484256" y="21763"/>
                    <a:pt x="609139" y="75738"/>
                    <a:pt x="619193" y="75209"/>
                  </a:cubicBezTo>
                  <a:cubicBezTo>
                    <a:pt x="629247" y="74680"/>
                    <a:pt x="548285" y="19647"/>
                    <a:pt x="482668" y="8534"/>
                  </a:cubicBezTo>
                  <a:cubicBezTo>
                    <a:pt x="417051" y="-2579"/>
                    <a:pt x="307514" y="-3108"/>
                    <a:pt x="225493" y="8534"/>
                  </a:cubicBezTo>
                  <a:cubicBezTo>
                    <a:pt x="143472" y="20176"/>
                    <a:pt x="-3636" y="70976"/>
                    <a:pt x="68" y="7203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8" name="フリーフォーム 1107">
              <a:extLst>
                <a:ext uri="{FF2B5EF4-FFF2-40B4-BE49-F238E27FC236}">
                  <a16:creationId xmlns:a16="http://schemas.microsoft.com/office/drawing/2014/main" id="{6480C737-528C-FA68-B8C1-CF74AF787394}"/>
                </a:ext>
              </a:extLst>
            </p:cNvPr>
            <p:cNvSpPr/>
            <p:nvPr/>
          </p:nvSpPr>
          <p:spPr>
            <a:xfrm>
              <a:off x="6149012" y="4133847"/>
              <a:ext cx="147136" cy="174631"/>
            </a:xfrm>
            <a:custGeom>
              <a:avLst/>
              <a:gdLst>
                <a:gd name="connsiteX0" fmla="*/ 147013 w 147136"/>
                <a:gd name="connsiteY0" fmla="*/ 3 h 174631"/>
                <a:gd name="connsiteX1" fmla="*/ 45413 w 147136"/>
                <a:gd name="connsiteY1" fmla="*/ 92078 h 174631"/>
                <a:gd name="connsiteX2" fmla="*/ 963 w 147136"/>
                <a:gd name="connsiteY2" fmla="*/ 174628 h 174631"/>
                <a:gd name="connsiteX3" fmla="*/ 23188 w 147136"/>
                <a:gd name="connsiteY3" fmla="*/ 95253 h 174631"/>
                <a:gd name="connsiteX4" fmla="*/ 147013 w 147136"/>
                <a:gd name="connsiteY4" fmla="*/ 3 h 17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6" h="174631">
                  <a:moveTo>
                    <a:pt x="147013" y="3"/>
                  </a:moveTo>
                  <a:cubicBezTo>
                    <a:pt x="150717" y="-526"/>
                    <a:pt x="69755" y="62974"/>
                    <a:pt x="45413" y="92078"/>
                  </a:cubicBezTo>
                  <a:cubicBezTo>
                    <a:pt x="21071" y="121182"/>
                    <a:pt x="4667" y="174099"/>
                    <a:pt x="963" y="174628"/>
                  </a:cubicBezTo>
                  <a:cubicBezTo>
                    <a:pt x="-2741" y="175157"/>
                    <a:pt x="4138" y="121711"/>
                    <a:pt x="23188" y="95253"/>
                  </a:cubicBezTo>
                  <a:cubicBezTo>
                    <a:pt x="42238" y="68795"/>
                    <a:pt x="143309" y="532"/>
                    <a:pt x="147013" y="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9" name="フリーフォーム 1108">
              <a:extLst>
                <a:ext uri="{FF2B5EF4-FFF2-40B4-BE49-F238E27FC236}">
                  <a16:creationId xmlns:a16="http://schemas.microsoft.com/office/drawing/2014/main" id="{9D408723-C399-3F77-244A-8A03C1477227}"/>
                </a:ext>
              </a:extLst>
            </p:cNvPr>
            <p:cNvSpPr/>
            <p:nvPr/>
          </p:nvSpPr>
          <p:spPr>
            <a:xfrm>
              <a:off x="6135305" y="4373048"/>
              <a:ext cx="92797" cy="574356"/>
            </a:xfrm>
            <a:custGeom>
              <a:avLst/>
              <a:gdLst>
                <a:gd name="connsiteX0" fmla="*/ 1970 w 92797"/>
                <a:gd name="connsiteY0" fmla="*/ 2102 h 574356"/>
                <a:gd name="connsiteX1" fmla="*/ 24195 w 92797"/>
                <a:gd name="connsiteY1" fmla="*/ 265627 h 574356"/>
                <a:gd name="connsiteX2" fmla="*/ 90870 w 92797"/>
                <a:gd name="connsiteY2" fmla="*/ 570427 h 574356"/>
                <a:gd name="connsiteX3" fmla="*/ 68645 w 92797"/>
                <a:gd name="connsiteY3" fmla="*/ 411677 h 574356"/>
                <a:gd name="connsiteX4" fmla="*/ 1970 w 92797"/>
                <a:gd name="connsiteY4" fmla="*/ 2102 h 57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97" h="574356">
                  <a:moveTo>
                    <a:pt x="1970" y="2102"/>
                  </a:moveTo>
                  <a:cubicBezTo>
                    <a:pt x="-5438" y="-22240"/>
                    <a:pt x="9378" y="170906"/>
                    <a:pt x="24195" y="265627"/>
                  </a:cubicBezTo>
                  <a:cubicBezTo>
                    <a:pt x="39012" y="360348"/>
                    <a:pt x="83462" y="546085"/>
                    <a:pt x="90870" y="570427"/>
                  </a:cubicBezTo>
                  <a:cubicBezTo>
                    <a:pt x="98278" y="594769"/>
                    <a:pt x="82933" y="501635"/>
                    <a:pt x="68645" y="411677"/>
                  </a:cubicBezTo>
                  <a:cubicBezTo>
                    <a:pt x="54357" y="321719"/>
                    <a:pt x="9378" y="26444"/>
                    <a:pt x="1970" y="210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0" name="フリーフォーム 1109">
              <a:extLst>
                <a:ext uri="{FF2B5EF4-FFF2-40B4-BE49-F238E27FC236}">
                  <a16:creationId xmlns:a16="http://schemas.microsoft.com/office/drawing/2014/main" id="{FA3BEEF3-F45A-3B5C-56EC-2860B44CB53F}"/>
                </a:ext>
              </a:extLst>
            </p:cNvPr>
            <p:cNvSpPr/>
            <p:nvPr/>
          </p:nvSpPr>
          <p:spPr>
            <a:xfrm>
              <a:off x="6235697" y="4911604"/>
              <a:ext cx="952661" cy="94254"/>
            </a:xfrm>
            <a:custGeom>
              <a:avLst/>
              <a:gdLst>
                <a:gd name="connsiteX0" fmla="*/ 3 w 952661"/>
                <a:gd name="connsiteY0" fmla="*/ 25521 h 94254"/>
                <a:gd name="connsiteX1" fmla="*/ 149228 w 952661"/>
                <a:gd name="connsiteY1" fmla="*/ 73146 h 94254"/>
                <a:gd name="connsiteX2" fmla="*/ 498478 w 952661"/>
                <a:gd name="connsiteY2" fmla="*/ 73146 h 94254"/>
                <a:gd name="connsiteX3" fmla="*/ 777878 w 952661"/>
                <a:gd name="connsiteY3" fmla="*/ 50921 h 94254"/>
                <a:gd name="connsiteX4" fmla="*/ 952503 w 952661"/>
                <a:gd name="connsiteY4" fmla="*/ 121 h 94254"/>
                <a:gd name="connsiteX5" fmla="*/ 749303 w 952661"/>
                <a:gd name="connsiteY5" fmla="*/ 66796 h 94254"/>
                <a:gd name="connsiteX6" fmla="*/ 352428 w 952661"/>
                <a:gd name="connsiteY6" fmla="*/ 85846 h 94254"/>
                <a:gd name="connsiteX7" fmla="*/ 152403 w 952661"/>
                <a:gd name="connsiteY7" fmla="*/ 92196 h 94254"/>
                <a:gd name="connsiteX8" fmla="*/ 3 w 952661"/>
                <a:gd name="connsiteY8" fmla="*/ 25521 h 9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661" h="94254">
                  <a:moveTo>
                    <a:pt x="3" y="25521"/>
                  </a:moveTo>
                  <a:cubicBezTo>
                    <a:pt x="-526" y="22346"/>
                    <a:pt x="66149" y="65209"/>
                    <a:pt x="149228" y="73146"/>
                  </a:cubicBezTo>
                  <a:cubicBezTo>
                    <a:pt x="232307" y="81083"/>
                    <a:pt x="393703" y="76850"/>
                    <a:pt x="498478" y="73146"/>
                  </a:cubicBezTo>
                  <a:cubicBezTo>
                    <a:pt x="603253" y="69442"/>
                    <a:pt x="702207" y="63092"/>
                    <a:pt x="777878" y="50921"/>
                  </a:cubicBezTo>
                  <a:cubicBezTo>
                    <a:pt x="853549" y="38750"/>
                    <a:pt x="957265" y="-2525"/>
                    <a:pt x="952503" y="121"/>
                  </a:cubicBezTo>
                  <a:cubicBezTo>
                    <a:pt x="947741" y="2767"/>
                    <a:pt x="849315" y="52509"/>
                    <a:pt x="749303" y="66796"/>
                  </a:cubicBezTo>
                  <a:cubicBezTo>
                    <a:pt x="649291" y="81083"/>
                    <a:pt x="451911" y="81613"/>
                    <a:pt x="352428" y="85846"/>
                  </a:cubicBezTo>
                  <a:cubicBezTo>
                    <a:pt x="252945" y="90079"/>
                    <a:pt x="205849" y="98017"/>
                    <a:pt x="152403" y="92196"/>
                  </a:cubicBezTo>
                  <a:cubicBezTo>
                    <a:pt x="98957" y="86375"/>
                    <a:pt x="532" y="28696"/>
                    <a:pt x="3" y="2552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1" name="フリーフォーム 1110">
              <a:extLst>
                <a:ext uri="{FF2B5EF4-FFF2-40B4-BE49-F238E27FC236}">
                  <a16:creationId xmlns:a16="http://schemas.microsoft.com/office/drawing/2014/main" id="{AE4E36F4-6AA9-6E8F-5565-80FDC103979E}"/>
                </a:ext>
              </a:extLst>
            </p:cNvPr>
            <p:cNvSpPr/>
            <p:nvPr/>
          </p:nvSpPr>
          <p:spPr>
            <a:xfrm>
              <a:off x="6224476" y="4184530"/>
              <a:ext cx="128802" cy="258686"/>
            </a:xfrm>
            <a:custGeom>
              <a:avLst/>
              <a:gdLst>
                <a:gd name="connsiteX0" fmla="*/ 128699 w 128802"/>
                <a:gd name="connsiteY0" fmla="*/ 120 h 258686"/>
                <a:gd name="connsiteX1" fmla="*/ 39799 w 128802"/>
                <a:gd name="connsiteY1" fmla="*/ 66795 h 258686"/>
                <a:gd name="connsiteX2" fmla="*/ 1699 w 128802"/>
                <a:gd name="connsiteY2" fmla="*/ 257295 h 258686"/>
                <a:gd name="connsiteX3" fmla="*/ 8049 w 128802"/>
                <a:gd name="connsiteY3" fmla="*/ 149345 h 258686"/>
                <a:gd name="connsiteX4" fmla="*/ 20749 w 128802"/>
                <a:gd name="connsiteY4" fmla="*/ 79495 h 258686"/>
                <a:gd name="connsiteX5" fmla="*/ 128699 w 128802"/>
                <a:gd name="connsiteY5" fmla="*/ 120 h 25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802" h="258686">
                  <a:moveTo>
                    <a:pt x="128699" y="120"/>
                  </a:moveTo>
                  <a:cubicBezTo>
                    <a:pt x="131874" y="-1997"/>
                    <a:pt x="60966" y="23933"/>
                    <a:pt x="39799" y="66795"/>
                  </a:cubicBezTo>
                  <a:cubicBezTo>
                    <a:pt x="18632" y="109658"/>
                    <a:pt x="6991" y="243537"/>
                    <a:pt x="1699" y="257295"/>
                  </a:cubicBezTo>
                  <a:cubicBezTo>
                    <a:pt x="-3593" y="271053"/>
                    <a:pt x="4874" y="178978"/>
                    <a:pt x="8049" y="149345"/>
                  </a:cubicBezTo>
                  <a:cubicBezTo>
                    <a:pt x="11224" y="119712"/>
                    <a:pt x="4345" y="100132"/>
                    <a:pt x="20749" y="79495"/>
                  </a:cubicBezTo>
                  <a:cubicBezTo>
                    <a:pt x="37153" y="58858"/>
                    <a:pt x="125524" y="2237"/>
                    <a:pt x="128699" y="12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2" name="フリーフォーム 1111">
              <a:extLst>
                <a:ext uri="{FF2B5EF4-FFF2-40B4-BE49-F238E27FC236}">
                  <a16:creationId xmlns:a16="http://schemas.microsoft.com/office/drawing/2014/main" id="{68F94BD6-B62A-AC81-6DC7-D8A2495DB872}"/>
                </a:ext>
              </a:extLst>
            </p:cNvPr>
            <p:cNvSpPr/>
            <p:nvPr/>
          </p:nvSpPr>
          <p:spPr>
            <a:xfrm>
              <a:off x="6215951" y="4392975"/>
              <a:ext cx="115089" cy="527371"/>
            </a:xfrm>
            <a:custGeom>
              <a:avLst/>
              <a:gdLst>
                <a:gd name="connsiteX0" fmla="*/ 10224 w 115089"/>
                <a:gd name="connsiteY0" fmla="*/ 1225 h 527371"/>
                <a:gd name="connsiteX1" fmla="*/ 7049 w 115089"/>
                <a:gd name="connsiteY1" fmla="*/ 125050 h 527371"/>
                <a:gd name="connsiteX2" fmla="*/ 29274 w 115089"/>
                <a:gd name="connsiteY2" fmla="*/ 239350 h 527371"/>
                <a:gd name="connsiteX3" fmla="*/ 26099 w 115089"/>
                <a:gd name="connsiteY3" fmla="*/ 210775 h 527371"/>
                <a:gd name="connsiteX4" fmla="*/ 54674 w 115089"/>
                <a:gd name="connsiteY4" fmla="*/ 391750 h 527371"/>
                <a:gd name="connsiteX5" fmla="*/ 114999 w 115089"/>
                <a:gd name="connsiteY5" fmla="*/ 525100 h 527371"/>
                <a:gd name="connsiteX6" fmla="*/ 67374 w 115089"/>
                <a:gd name="connsiteY6" fmla="*/ 461600 h 527371"/>
                <a:gd name="connsiteX7" fmla="*/ 29274 w 115089"/>
                <a:gd name="connsiteY7" fmla="*/ 283800 h 527371"/>
                <a:gd name="connsiteX8" fmla="*/ 699 w 115089"/>
                <a:gd name="connsiteY8" fmla="*/ 204425 h 527371"/>
                <a:gd name="connsiteX9" fmla="*/ 10224 w 115089"/>
                <a:gd name="connsiteY9" fmla="*/ 1225 h 52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089" h="527371">
                  <a:moveTo>
                    <a:pt x="10224" y="1225"/>
                  </a:moveTo>
                  <a:cubicBezTo>
                    <a:pt x="11282" y="-12004"/>
                    <a:pt x="3874" y="85363"/>
                    <a:pt x="7049" y="125050"/>
                  </a:cubicBezTo>
                  <a:cubicBezTo>
                    <a:pt x="10224" y="164737"/>
                    <a:pt x="26099" y="225063"/>
                    <a:pt x="29274" y="239350"/>
                  </a:cubicBezTo>
                  <a:cubicBezTo>
                    <a:pt x="32449" y="253637"/>
                    <a:pt x="21866" y="185375"/>
                    <a:pt x="26099" y="210775"/>
                  </a:cubicBezTo>
                  <a:cubicBezTo>
                    <a:pt x="30332" y="236175"/>
                    <a:pt x="39857" y="339363"/>
                    <a:pt x="54674" y="391750"/>
                  </a:cubicBezTo>
                  <a:cubicBezTo>
                    <a:pt x="69491" y="444137"/>
                    <a:pt x="112882" y="513458"/>
                    <a:pt x="114999" y="525100"/>
                  </a:cubicBezTo>
                  <a:cubicBezTo>
                    <a:pt x="117116" y="536742"/>
                    <a:pt x="81661" y="501817"/>
                    <a:pt x="67374" y="461600"/>
                  </a:cubicBezTo>
                  <a:cubicBezTo>
                    <a:pt x="53087" y="421383"/>
                    <a:pt x="40386" y="326662"/>
                    <a:pt x="29274" y="283800"/>
                  </a:cubicBezTo>
                  <a:cubicBezTo>
                    <a:pt x="18162" y="240938"/>
                    <a:pt x="4403" y="246229"/>
                    <a:pt x="699" y="204425"/>
                  </a:cubicBezTo>
                  <a:cubicBezTo>
                    <a:pt x="-3005" y="162621"/>
                    <a:pt x="9166" y="14454"/>
                    <a:pt x="10224" y="122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3" name="フリーフォーム 1112">
              <a:extLst>
                <a:ext uri="{FF2B5EF4-FFF2-40B4-BE49-F238E27FC236}">
                  <a16:creationId xmlns:a16="http://schemas.microsoft.com/office/drawing/2014/main" id="{7DC33E6A-2922-4B8A-46E5-5C1B71656894}"/>
                </a:ext>
              </a:extLst>
            </p:cNvPr>
            <p:cNvSpPr/>
            <p:nvPr/>
          </p:nvSpPr>
          <p:spPr>
            <a:xfrm>
              <a:off x="6333816" y="4873604"/>
              <a:ext cx="821609" cy="85794"/>
            </a:xfrm>
            <a:custGeom>
              <a:avLst/>
              <a:gdLst>
                <a:gd name="connsiteX0" fmla="*/ 309 w 821609"/>
                <a:gd name="connsiteY0" fmla="*/ 57171 h 85794"/>
                <a:gd name="connsiteX1" fmla="*/ 270184 w 821609"/>
                <a:gd name="connsiteY1" fmla="*/ 79396 h 85794"/>
                <a:gd name="connsiteX2" fmla="*/ 600384 w 821609"/>
                <a:gd name="connsiteY2" fmla="*/ 57171 h 85794"/>
                <a:gd name="connsiteX3" fmla="*/ 819459 w 821609"/>
                <a:gd name="connsiteY3" fmla="*/ 21 h 85794"/>
                <a:gd name="connsiteX4" fmla="*/ 692459 w 821609"/>
                <a:gd name="connsiteY4" fmla="*/ 50821 h 85794"/>
                <a:gd name="connsiteX5" fmla="*/ 381309 w 821609"/>
                <a:gd name="connsiteY5" fmla="*/ 82571 h 85794"/>
                <a:gd name="connsiteX6" fmla="*/ 219384 w 821609"/>
                <a:gd name="connsiteY6" fmla="*/ 82571 h 85794"/>
                <a:gd name="connsiteX7" fmla="*/ 309 w 821609"/>
                <a:gd name="connsiteY7" fmla="*/ 57171 h 8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1609" h="85794">
                  <a:moveTo>
                    <a:pt x="309" y="57171"/>
                  </a:moveTo>
                  <a:cubicBezTo>
                    <a:pt x="8776" y="56642"/>
                    <a:pt x="170172" y="79396"/>
                    <a:pt x="270184" y="79396"/>
                  </a:cubicBezTo>
                  <a:cubicBezTo>
                    <a:pt x="370196" y="79396"/>
                    <a:pt x="508838" y="70400"/>
                    <a:pt x="600384" y="57171"/>
                  </a:cubicBezTo>
                  <a:cubicBezTo>
                    <a:pt x="691930" y="43942"/>
                    <a:pt x="804113" y="1079"/>
                    <a:pt x="819459" y="21"/>
                  </a:cubicBezTo>
                  <a:cubicBezTo>
                    <a:pt x="834805" y="-1037"/>
                    <a:pt x="765484" y="37063"/>
                    <a:pt x="692459" y="50821"/>
                  </a:cubicBezTo>
                  <a:cubicBezTo>
                    <a:pt x="619434" y="64579"/>
                    <a:pt x="460155" y="77279"/>
                    <a:pt x="381309" y="82571"/>
                  </a:cubicBezTo>
                  <a:cubicBezTo>
                    <a:pt x="302463" y="87863"/>
                    <a:pt x="279180" y="85746"/>
                    <a:pt x="219384" y="82571"/>
                  </a:cubicBezTo>
                  <a:cubicBezTo>
                    <a:pt x="159588" y="79396"/>
                    <a:pt x="-8158" y="57700"/>
                    <a:pt x="309" y="5717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4" name="フリーフォーム 1113">
              <a:extLst>
                <a:ext uri="{FF2B5EF4-FFF2-40B4-BE49-F238E27FC236}">
                  <a16:creationId xmlns:a16="http://schemas.microsoft.com/office/drawing/2014/main" id="{5746DE1D-202E-8881-10CC-5635526DACCE}"/>
                </a:ext>
              </a:extLst>
            </p:cNvPr>
            <p:cNvSpPr/>
            <p:nvPr/>
          </p:nvSpPr>
          <p:spPr>
            <a:xfrm>
              <a:off x="6251778" y="4079625"/>
              <a:ext cx="884567" cy="73530"/>
            </a:xfrm>
            <a:custGeom>
              <a:avLst/>
              <a:gdLst>
                <a:gd name="connsiteX0" fmla="*/ 6147 w 884567"/>
                <a:gd name="connsiteY0" fmla="*/ 73275 h 73530"/>
                <a:gd name="connsiteX1" fmla="*/ 164897 w 884567"/>
                <a:gd name="connsiteY1" fmla="*/ 28825 h 73530"/>
                <a:gd name="connsiteX2" fmla="*/ 647497 w 884567"/>
                <a:gd name="connsiteY2" fmla="*/ 9775 h 73530"/>
                <a:gd name="connsiteX3" fmla="*/ 879272 w 884567"/>
                <a:gd name="connsiteY3" fmla="*/ 41525 h 73530"/>
                <a:gd name="connsiteX4" fmla="*/ 799897 w 884567"/>
                <a:gd name="connsiteY4" fmla="*/ 22475 h 73530"/>
                <a:gd name="connsiteX5" fmla="*/ 685597 w 884567"/>
                <a:gd name="connsiteY5" fmla="*/ 3425 h 73530"/>
                <a:gd name="connsiteX6" fmla="*/ 628447 w 884567"/>
                <a:gd name="connsiteY6" fmla="*/ 250 h 73530"/>
                <a:gd name="connsiteX7" fmla="*/ 342697 w 884567"/>
                <a:gd name="connsiteY7" fmla="*/ 6600 h 73530"/>
                <a:gd name="connsiteX8" fmla="*/ 6147 w 884567"/>
                <a:gd name="connsiteY8" fmla="*/ 73275 h 7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567" h="73530">
                  <a:moveTo>
                    <a:pt x="6147" y="73275"/>
                  </a:moveTo>
                  <a:cubicBezTo>
                    <a:pt x="-23486" y="76979"/>
                    <a:pt x="58005" y="39408"/>
                    <a:pt x="164897" y="28825"/>
                  </a:cubicBezTo>
                  <a:cubicBezTo>
                    <a:pt x="271789" y="18242"/>
                    <a:pt x="528435" y="7658"/>
                    <a:pt x="647497" y="9775"/>
                  </a:cubicBezTo>
                  <a:cubicBezTo>
                    <a:pt x="766559" y="11892"/>
                    <a:pt x="853872" y="39408"/>
                    <a:pt x="879272" y="41525"/>
                  </a:cubicBezTo>
                  <a:cubicBezTo>
                    <a:pt x="904672" y="43642"/>
                    <a:pt x="832176" y="28825"/>
                    <a:pt x="799897" y="22475"/>
                  </a:cubicBezTo>
                  <a:cubicBezTo>
                    <a:pt x="767618" y="16125"/>
                    <a:pt x="714172" y="7129"/>
                    <a:pt x="685597" y="3425"/>
                  </a:cubicBezTo>
                  <a:cubicBezTo>
                    <a:pt x="657022" y="-279"/>
                    <a:pt x="685597" y="-279"/>
                    <a:pt x="628447" y="250"/>
                  </a:cubicBezTo>
                  <a:cubicBezTo>
                    <a:pt x="571297" y="779"/>
                    <a:pt x="440064" y="-1337"/>
                    <a:pt x="342697" y="6600"/>
                  </a:cubicBezTo>
                  <a:cubicBezTo>
                    <a:pt x="245330" y="14537"/>
                    <a:pt x="35780" y="69571"/>
                    <a:pt x="6147" y="732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5" name="フリーフォーム 1114">
              <a:extLst>
                <a:ext uri="{FF2B5EF4-FFF2-40B4-BE49-F238E27FC236}">
                  <a16:creationId xmlns:a16="http://schemas.microsoft.com/office/drawing/2014/main" id="{DD1E0C4D-A2C9-9090-AD7C-0D6F836C1930}"/>
                </a:ext>
              </a:extLst>
            </p:cNvPr>
            <p:cNvSpPr/>
            <p:nvPr/>
          </p:nvSpPr>
          <p:spPr>
            <a:xfrm>
              <a:off x="6286500" y="4129977"/>
              <a:ext cx="818621" cy="89746"/>
            </a:xfrm>
            <a:custGeom>
              <a:avLst/>
              <a:gdLst>
                <a:gd name="connsiteX0" fmla="*/ 0 w 818621"/>
                <a:gd name="connsiteY0" fmla="*/ 89598 h 89746"/>
                <a:gd name="connsiteX1" fmla="*/ 155575 w 818621"/>
                <a:gd name="connsiteY1" fmla="*/ 32448 h 89746"/>
                <a:gd name="connsiteX2" fmla="*/ 514350 w 818621"/>
                <a:gd name="connsiteY2" fmla="*/ 19748 h 89746"/>
                <a:gd name="connsiteX3" fmla="*/ 812800 w 818621"/>
                <a:gd name="connsiteY3" fmla="*/ 13398 h 89746"/>
                <a:gd name="connsiteX4" fmla="*/ 698500 w 818621"/>
                <a:gd name="connsiteY4" fmla="*/ 16573 h 89746"/>
                <a:gd name="connsiteX5" fmla="*/ 533400 w 818621"/>
                <a:gd name="connsiteY5" fmla="*/ 698 h 89746"/>
                <a:gd name="connsiteX6" fmla="*/ 292100 w 818621"/>
                <a:gd name="connsiteY6" fmla="*/ 3873 h 89746"/>
                <a:gd name="connsiteX7" fmla="*/ 155575 w 818621"/>
                <a:gd name="connsiteY7" fmla="*/ 13398 h 89746"/>
                <a:gd name="connsiteX8" fmla="*/ 0 w 818621"/>
                <a:gd name="connsiteY8" fmla="*/ 89598 h 8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621" h="89746">
                  <a:moveTo>
                    <a:pt x="0" y="89598"/>
                  </a:moveTo>
                  <a:cubicBezTo>
                    <a:pt x="0" y="92773"/>
                    <a:pt x="69850" y="44090"/>
                    <a:pt x="155575" y="32448"/>
                  </a:cubicBezTo>
                  <a:cubicBezTo>
                    <a:pt x="241300" y="20806"/>
                    <a:pt x="514350" y="19748"/>
                    <a:pt x="514350" y="19748"/>
                  </a:cubicBezTo>
                  <a:lnTo>
                    <a:pt x="812800" y="13398"/>
                  </a:lnTo>
                  <a:cubicBezTo>
                    <a:pt x="843492" y="12869"/>
                    <a:pt x="745067" y="18690"/>
                    <a:pt x="698500" y="16573"/>
                  </a:cubicBezTo>
                  <a:cubicBezTo>
                    <a:pt x="651933" y="14456"/>
                    <a:pt x="601133" y="2815"/>
                    <a:pt x="533400" y="698"/>
                  </a:cubicBezTo>
                  <a:cubicBezTo>
                    <a:pt x="465667" y="-1419"/>
                    <a:pt x="355071" y="1756"/>
                    <a:pt x="292100" y="3873"/>
                  </a:cubicBezTo>
                  <a:cubicBezTo>
                    <a:pt x="229129" y="5990"/>
                    <a:pt x="196850" y="698"/>
                    <a:pt x="155575" y="13398"/>
                  </a:cubicBezTo>
                  <a:cubicBezTo>
                    <a:pt x="114300" y="26098"/>
                    <a:pt x="0" y="86423"/>
                    <a:pt x="0" y="8959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6" name="フリーフォーム 1115">
              <a:extLst>
                <a:ext uri="{FF2B5EF4-FFF2-40B4-BE49-F238E27FC236}">
                  <a16:creationId xmlns:a16="http://schemas.microsoft.com/office/drawing/2014/main" id="{0ABB7023-AE3E-6478-960E-043A909F5D6B}"/>
                </a:ext>
              </a:extLst>
            </p:cNvPr>
            <p:cNvSpPr/>
            <p:nvPr/>
          </p:nvSpPr>
          <p:spPr>
            <a:xfrm>
              <a:off x="7172220" y="4130668"/>
              <a:ext cx="138335" cy="334365"/>
            </a:xfrm>
            <a:custGeom>
              <a:avLst/>
              <a:gdLst>
                <a:gd name="connsiteX0" fmla="*/ 105 w 138335"/>
                <a:gd name="connsiteY0" fmla="*/ 7 h 334365"/>
                <a:gd name="connsiteX1" fmla="*/ 89005 w 138335"/>
                <a:gd name="connsiteY1" fmla="*/ 136532 h 334365"/>
                <a:gd name="connsiteX2" fmla="*/ 136630 w 138335"/>
                <a:gd name="connsiteY2" fmla="*/ 330207 h 334365"/>
                <a:gd name="connsiteX3" fmla="*/ 127105 w 138335"/>
                <a:gd name="connsiteY3" fmla="*/ 260357 h 334365"/>
                <a:gd name="connsiteX4" fmla="*/ 120755 w 138335"/>
                <a:gd name="connsiteY4" fmla="*/ 155582 h 334365"/>
                <a:gd name="connsiteX5" fmla="*/ 127105 w 138335"/>
                <a:gd name="connsiteY5" fmla="*/ 180982 h 334365"/>
                <a:gd name="connsiteX6" fmla="*/ 108055 w 138335"/>
                <a:gd name="connsiteY6" fmla="*/ 130182 h 334365"/>
                <a:gd name="connsiteX7" fmla="*/ 105 w 138335"/>
                <a:gd name="connsiteY7" fmla="*/ 7 h 3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35" h="334365">
                  <a:moveTo>
                    <a:pt x="105" y="7"/>
                  </a:moveTo>
                  <a:cubicBezTo>
                    <a:pt x="-3070" y="1065"/>
                    <a:pt x="66251" y="81499"/>
                    <a:pt x="89005" y="136532"/>
                  </a:cubicBezTo>
                  <a:cubicBezTo>
                    <a:pt x="111759" y="191565"/>
                    <a:pt x="130280" y="309570"/>
                    <a:pt x="136630" y="330207"/>
                  </a:cubicBezTo>
                  <a:cubicBezTo>
                    <a:pt x="142980" y="350844"/>
                    <a:pt x="129751" y="289461"/>
                    <a:pt x="127105" y="260357"/>
                  </a:cubicBezTo>
                  <a:cubicBezTo>
                    <a:pt x="124459" y="231253"/>
                    <a:pt x="120755" y="168811"/>
                    <a:pt x="120755" y="155582"/>
                  </a:cubicBezTo>
                  <a:cubicBezTo>
                    <a:pt x="120755" y="142353"/>
                    <a:pt x="129222" y="185215"/>
                    <a:pt x="127105" y="180982"/>
                  </a:cubicBezTo>
                  <a:cubicBezTo>
                    <a:pt x="124988" y="176749"/>
                    <a:pt x="124988" y="157170"/>
                    <a:pt x="108055" y="130182"/>
                  </a:cubicBezTo>
                  <a:cubicBezTo>
                    <a:pt x="91122" y="103195"/>
                    <a:pt x="3280" y="-1051"/>
                    <a:pt x="105" y="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7" name="フリーフォーム 1116">
              <a:extLst>
                <a:ext uri="{FF2B5EF4-FFF2-40B4-BE49-F238E27FC236}">
                  <a16:creationId xmlns:a16="http://schemas.microsoft.com/office/drawing/2014/main" id="{1F509F77-CF8D-09E7-981E-0B2573F43BCB}"/>
                </a:ext>
              </a:extLst>
            </p:cNvPr>
            <p:cNvSpPr/>
            <p:nvPr/>
          </p:nvSpPr>
          <p:spPr>
            <a:xfrm>
              <a:off x="7165934" y="4171836"/>
              <a:ext cx="95545" cy="701841"/>
            </a:xfrm>
            <a:custGeom>
              <a:avLst/>
              <a:gdLst>
                <a:gd name="connsiteX0" fmla="*/ 25441 w 95545"/>
                <a:gd name="connsiteY0" fmla="*/ 114 h 701841"/>
                <a:gd name="connsiteX1" fmla="*/ 66716 w 95545"/>
                <a:gd name="connsiteY1" fmla="*/ 250939 h 701841"/>
                <a:gd name="connsiteX2" fmla="*/ 54016 w 95545"/>
                <a:gd name="connsiteY2" fmla="*/ 511289 h 701841"/>
                <a:gd name="connsiteX3" fmla="*/ 41 w 95545"/>
                <a:gd name="connsiteY3" fmla="*/ 701789 h 701841"/>
                <a:gd name="connsiteX4" fmla="*/ 63541 w 95545"/>
                <a:gd name="connsiteY4" fmla="*/ 527164 h 701841"/>
                <a:gd name="connsiteX5" fmla="*/ 95291 w 95545"/>
                <a:gd name="connsiteY5" fmla="*/ 222364 h 701841"/>
                <a:gd name="connsiteX6" fmla="*/ 25441 w 95545"/>
                <a:gd name="connsiteY6" fmla="*/ 114 h 70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545" h="701841">
                  <a:moveTo>
                    <a:pt x="25441" y="114"/>
                  </a:moveTo>
                  <a:cubicBezTo>
                    <a:pt x="20679" y="4876"/>
                    <a:pt x="61954" y="165743"/>
                    <a:pt x="66716" y="250939"/>
                  </a:cubicBezTo>
                  <a:cubicBezTo>
                    <a:pt x="71478" y="336135"/>
                    <a:pt x="65129" y="436147"/>
                    <a:pt x="54016" y="511289"/>
                  </a:cubicBezTo>
                  <a:cubicBezTo>
                    <a:pt x="42904" y="586431"/>
                    <a:pt x="-1547" y="699143"/>
                    <a:pt x="41" y="701789"/>
                  </a:cubicBezTo>
                  <a:cubicBezTo>
                    <a:pt x="1628" y="704435"/>
                    <a:pt x="47666" y="607068"/>
                    <a:pt x="63541" y="527164"/>
                  </a:cubicBezTo>
                  <a:cubicBezTo>
                    <a:pt x="79416" y="447260"/>
                    <a:pt x="97937" y="304385"/>
                    <a:pt x="95291" y="222364"/>
                  </a:cubicBezTo>
                  <a:cubicBezTo>
                    <a:pt x="92645" y="140343"/>
                    <a:pt x="30203" y="-4648"/>
                    <a:pt x="25441" y="1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8" name="フリーフォーム 1117">
              <a:extLst>
                <a:ext uri="{FF2B5EF4-FFF2-40B4-BE49-F238E27FC236}">
                  <a16:creationId xmlns:a16="http://schemas.microsoft.com/office/drawing/2014/main" id="{8BE246D0-3599-A6A9-35FD-25305A5AD26A}"/>
                </a:ext>
              </a:extLst>
            </p:cNvPr>
            <p:cNvSpPr/>
            <p:nvPr/>
          </p:nvSpPr>
          <p:spPr>
            <a:xfrm>
              <a:off x="7184794" y="4432276"/>
              <a:ext cx="114967" cy="482649"/>
            </a:xfrm>
            <a:custGeom>
              <a:avLst/>
              <a:gdLst>
                <a:gd name="connsiteX0" fmla="*/ 114531 w 114967"/>
                <a:gd name="connsiteY0" fmla="*/ 24 h 482649"/>
                <a:gd name="connsiteX1" fmla="*/ 92306 w 114967"/>
                <a:gd name="connsiteY1" fmla="*/ 292124 h 482649"/>
                <a:gd name="connsiteX2" fmla="*/ 231 w 114967"/>
                <a:gd name="connsiteY2" fmla="*/ 482624 h 482649"/>
                <a:gd name="connsiteX3" fmla="*/ 66906 w 114967"/>
                <a:gd name="connsiteY3" fmla="*/ 304824 h 482649"/>
                <a:gd name="connsiteX4" fmla="*/ 95481 w 114967"/>
                <a:gd name="connsiteY4" fmla="*/ 177824 h 482649"/>
                <a:gd name="connsiteX5" fmla="*/ 79606 w 114967"/>
                <a:gd name="connsiteY5" fmla="*/ 307999 h 482649"/>
                <a:gd name="connsiteX6" fmla="*/ 114531 w 114967"/>
                <a:gd name="connsiteY6" fmla="*/ 24 h 48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67" h="482649">
                  <a:moveTo>
                    <a:pt x="114531" y="24"/>
                  </a:moveTo>
                  <a:cubicBezTo>
                    <a:pt x="116648" y="-2622"/>
                    <a:pt x="111356" y="211691"/>
                    <a:pt x="92306" y="292124"/>
                  </a:cubicBezTo>
                  <a:cubicBezTo>
                    <a:pt x="73256" y="372557"/>
                    <a:pt x="4464" y="480507"/>
                    <a:pt x="231" y="482624"/>
                  </a:cubicBezTo>
                  <a:cubicBezTo>
                    <a:pt x="-4002" y="484741"/>
                    <a:pt x="51031" y="355624"/>
                    <a:pt x="66906" y="304824"/>
                  </a:cubicBezTo>
                  <a:cubicBezTo>
                    <a:pt x="82781" y="254024"/>
                    <a:pt x="93364" y="177295"/>
                    <a:pt x="95481" y="177824"/>
                  </a:cubicBezTo>
                  <a:cubicBezTo>
                    <a:pt x="97598" y="178353"/>
                    <a:pt x="76960" y="336045"/>
                    <a:pt x="79606" y="307999"/>
                  </a:cubicBezTo>
                  <a:cubicBezTo>
                    <a:pt x="82252" y="279953"/>
                    <a:pt x="112414" y="2670"/>
                    <a:pt x="114531" y="2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1124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正規品 22世紀の民主主義 ecousarecycling.com">
            <a:extLst>
              <a:ext uri="{FF2B5EF4-FFF2-40B4-BE49-F238E27FC236}">
                <a16:creationId xmlns:a16="http://schemas.microsoft.com/office/drawing/2014/main" id="{14E7F781-E494-CCB5-3A22-F2738B7F6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9" t="60360"/>
          <a:stretch/>
        </p:blipFill>
        <p:spPr bwMode="auto">
          <a:xfrm>
            <a:off x="109272" y="971550"/>
            <a:ext cx="9491928" cy="108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3" name="グループ化 1082">
            <a:extLst>
              <a:ext uri="{FF2B5EF4-FFF2-40B4-BE49-F238E27FC236}">
                <a16:creationId xmlns:a16="http://schemas.microsoft.com/office/drawing/2014/main" id="{83A49996-AA0C-503C-A31F-28200B72FFA9}"/>
              </a:ext>
            </a:extLst>
          </p:cNvPr>
          <p:cNvGrpSpPr/>
          <p:nvPr/>
        </p:nvGrpSpPr>
        <p:grpSpPr>
          <a:xfrm>
            <a:off x="3688478" y="3809782"/>
            <a:ext cx="3521953" cy="3401347"/>
            <a:chOff x="3688478" y="3809782"/>
            <a:chExt cx="3521953" cy="3401347"/>
          </a:xfrm>
        </p:grpSpPr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DA0D1D7F-BD05-B594-9D09-99D3A29CAFD4}"/>
                </a:ext>
              </a:extLst>
            </p:cNvPr>
            <p:cNvSpPr/>
            <p:nvPr/>
          </p:nvSpPr>
          <p:spPr>
            <a:xfrm>
              <a:off x="4587693" y="4289240"/>
              <a:ext cx="806676" cy="228599"/>
            </a:xfrm>
            <a:custGeom>
              <a:avLst/>
              <a:gdLst>
                <a:gd name="connsiteX0" fmla="*/ 182 w 806676"/>
                <a:gd name="connsiteY0" fmla="*/ 155760 h 228599"/>
                <a:gd name="connsiteX1" fmla="*/ 120832 w 806676"/>
                <a:gd name="connsiteY1" fmla="*/ 92260 h 228599"/>
                <a:gd name="connsiteX2" fmla="*/ 327207 w 806676"/>
                <a:gd name="connsiteY2" fmla="*/ 44635 h 228599"/>
                <a:gd name="connsiteX3" fmla="*/ 266882 w 806676"/>
                <a:gd name="connsiteY3" fmla="*/ 47810 h 228599"/>
                <a:gd name="connsiteX4" fmla="*/ 511357 w 806676"/>
                <a:gd name="connsiteY4" fmla="*/ 44635 h 228599"/>
                <a:gd name="connsiteX5" fmla="*/ 651057 w 806676"/>
                <a:gd name="connsiteY5" fmla="*/ 70035 h 228599"/>
                <a:gd name="connsiteX6" fmla="*/ 590732 w 806676"/>
                <a:gd name="connsiteY6" fmla="*/ 57335 h 228599"/>
                <a:gd name="connsiteX7" fmla="*/ 660582 w 806676"/>
                <a:gd name="connsiteY7" fmla="*/ 98610 h 228599"/>
                <a:gd name="connsiteX8" fmla="*/ 581207 w 806676"/>
                <a:gd name="connsiteY8" fmla="*/ 98610 h 228599"/>
                <a:gd name="connsiteX9" fmla="*/ 666932 w 806676"/>
                <a:gd name="connsiteY9" fmla="*/ 124010 h 228599"/>
                <a:gd name="connsiteX10" fmla="*/ 784407 w 806676"/>
                <a:gd name="connsiteY10" fmla="*/ 203385 h 228599"/>
                <a:gd name="connsiteX11" fmla="*/ 803457 w 806676"/>
                <a:gd name="connsiteY11" fmla="*/ 225610 h 228599"/>
                <a:gd name="connsiteX12" fmla="*/ 743132 w 806676"/>
                <a:gd name="connsiteY12" fmla="*/ 146235 h 228599"/>
                <a:gd name="connsiteX13" fmla="*/ 593907 w 806676"/>
                <a:gd name="connsiteY13" fmla="*/ 44635 h 228599"/>
                <a:gd name="connsiteX14" fmla="*/ 368482 w 806676"/>
                <a:gd name="connsiteY14" fmla="*/ 185 h 228599"/>
                <a:gd name="connsiteX15" fmla="*/ 444682 w 806676"/>
                <a:gd name="connsiteY15" fmla="*/ 28760 h 228599"/>
                <a:gd name="connsiteX16" fmla="*/ 289107 w 806676"/>
                <a:gd name="connsiteY16" fmla="*/ 28760 h 228599"/>
                <a:gd name="connsiteX17" fmla="*/ 146232 w 806676"/>
                <a:gd name="connsiteY17" fmla="*/ 70035 h 228599"/>
                <a:gd name="connsiteX18" fmla="*/ 182 w 806676"/>
                <a:gd name="connsiteY18" fmla="*/ 155760 h 2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6676" h="228599">
                  <a:moveTo>
                    <a:pt x="182" y="155760"/>
                  </a:moveTo>
                  <a:cubicBezTo>
                    <a:pt x="-4051" y="159464"/>
                    <a:pt x="66328" y="110781"/>
                    <a:pt x="120832" y="92260"/>
                  </a:cubicBezTo>
                  <a:cubicBezTo>
                    <a:pt x="175336" y="73739"/>
                    <a:pt x="302865" y="52043"/>
                    <a:pt x="327207" y="44635"/>
                  </a:cubicBezTo>
                  <a:cubicBezTo>
                    <a:pt x="351549" y="37227"/>
                    <a:pt x="236190" y="47810"/>
                    <a:pt x="266882" y="47810"/>
                  </a:cubicBezTo>
                  <a:cubicBezTo>
                    <a:pt x="297574" y="47810"/>
                    <a:pt x="447328" y="40931"/>
                    <a:pt x="511357" y="44635"/>
                  </a:cubicBezTo>
                  <a:cubicBezTo>
                    <a:pt x="575386" y="48339"/>
                    <a:pt x="637828" y="67918"/>
                    <a:pt x="651057" y="70035"/>
                  </a:cubicBezTo>
                  <a:cubicBezTo>
                    <a:pt x="664286" y="72152"/>
                    <a:pt x="589145" y="52573"/>
                    <a:pt x="590732" y="57335"/>
                  </a:cubicBezTo>
                  <a:cubicBezTo>
                    <a:pt x="592319" y="62097"/>
                    <a:pt x="662169" y="91731"/>
                    <a:pt x="660582" y="98610"/>
                  </a:cubicBezTo>
                  <a:cubicBezTo>
                    <a:pt x="658995" y="105489"/>
                    <a:pt x="580149" y="94377"/>
                    <a:pt x="581207" y="98610"/>
                  </a:cubicBezTo>
                  <a:cubicBezTo>
                    <a:pt x="582265" y="102843"/>
                    <a:pt x="633065" y="106547"/>
                    <a:pt x="666932" y="124010"/>
                  </a:cubicBezTo>
                  <a:cubicBezTo>
                    <a:pt x="700799" y="141472"/>
                    <a:pt x="761653" y="186452"/>
                    <a:pt x="784407" y="203385"/>
                  </a:cubicBezTo>
                  <a:cubicBezTo>
                    <a:pt x="807161" y="220318"/>
                    <a:pt x="810336" y="235135"/>
                    <a:pt x="803457" y="225610"/>
                  </a:cubicBezTo>
                  <a:cubicBezTo>
                    <a:pt x="796578" y="216085"/>
                    <a:pt x="778057" y="176398"/>
                    <a:pt x="743132" y="146235"/>
                  </a:cubicBezTo>
                  <a:cubicBezTo>
                    <a:pt x="708207" y="116072"/>
                    <a:pt x="656349" y="68977"/>
                    <a:pt x="593907" y="44635"/>
                  </a:cubicBezTo>
                  <a:cubicBezTo>
                    <a:pt x="531465" y="20293"/>
                    <a:pt x="393353" y="2831"/>
                    <a:pt x="368482" y="185"/>
                  </a:cubicBezTo>
                  <a:cubicBezTo>
                    <a:pt x="343611" y="-2461"/>
                    <a:pt x="457911" y="23998"/>
                    <a:pt x="444682" y="28760"/>
                  </a:cubicBezTo>
                  <a:cubicBezTo>
                    <a:pt x="431453" y="33522"/>
                    <a:pt x="338849" y="21881"/>
                    <a:pt x="289107" y="28760"/>
                  </a:cubicBezTo>
                  <a:cubicBezTo>
                    <a:pt x="239365" y="35639"/>
                    <a:pt x="192799" y="49397"/>
                    <a:pt x="146232" y="70035"/>
                  </a:cubicBezTo>
                  <a:cubicBezTo>
                    <a:pt x="99665" y="90673"/>
                    <a:pt x="4415" y="152056"/>
                    <a:pt x="182" y="15576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93C2E3B0-2AA8-EA03-FA42-1386AB0D2847}"/>
                </a:ext>
              </a:extLst>
            </p:cNvPr>
            <p:cNvSpPr/>
            <p:nvPr/>
          </p:nvSpPr>
          <p:spPr>
            <a:xfrm>
              <a:off x="4615879" y="4339383"/>
              <a:ext cx="286327" cy="131401"/>
            </a:xfrm>
            <a:custGeom>
              <a:avLst/>
              <a:gdLst>
                <a:gd name="connsiteX0" fmla="*/ 286321 w 286327"/>
                <a:gd name="connsiteY0" fmla="*/ 4017 h 131401"/>
                <a:gd name="connsiteX1" fmla="*/ 143446 w 286327"/>
                <a:gd name="connsiteY1" fmla="*/ 64342 h 131401"/>
                <a:gd name="connsiteX2" fmla="*/ 149796 w 286327"/>
                <a:gd name="connsiteY2" fmla="*/ 89742 h 131401"/>
                <a:gd name="connsiteX3" fmla="*/ 67246 w 286327"/>
                <a:gd name="connsiteY3" fmla="*/ 115142 h 131401"/>
                <a:gd name="connsiteX4" fmla="*/ 571 w 286327"/>
                <a:gd name="connsiteY4" fmla="*/ 131017 h 131401"/>
                <a:gd name="connsiteX5" fmla="*/ 105346 w 286327"/>
                <a:gd name="connsiteY5" fmla="*/ 99267 h 131401"/>
                <a:gd name="connsiteX6" fmla="*/ 38671 w 286327"/>
                <a:gd name="connsiteY6" fmla="*/ 92917 h 131401"/>
                <a:gd name="connsiteX7" fmla="*/ 102171 w 286327"/>
                <a:gd name="connsiteY7" fmla="*/ 54817 h 131401"/>
                <a:gd name="connsiteX8" fmla="*/ 79946 w 286327"/>
                <a:gd name="connsiteY8" fmla="*/ 48467 h 131401"/>
                <a:gd name="connsiteX9" fmla="*/ 178371 w 286327"/>
                <a:gd name="connsiteY9" fmla="*/ 23067 h 131401"/>
                <a:gd name="connsiteX10" fmla="*/ 149796 w 286327"/>
                <a:gd name="connsiteY10" fmla="*/ 7192 h 131401"/>
                <a:gd name="connsiteX11" fmla="*/ 286321 w 286327"/>
                <a:gd name="connsiteY11" fmla="*/ 4017 h 13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6327" h="131401">
                  <a:moveTo>
                    <a:pt x="286321" y="4017"/>
                  </a:moveTo>
                  <a:cubicBezTo>
                    <a:pt x="285263" y="13542"/>
                    <a:pt x="166200" y="50055"/>
                    <a:pt x="143446" y="64342"/>
                  </a:cubicBezTo>
                  <a:cubicBezTo>
                    <a:pt x="120692" y="78630"/>
                    <a:pt x="162496" y="81275"/>
                    <a:pt x="149796" y="89742"/>
                  </a:cubicBezTo>
                  <a:cubicBezTo>
                    <a:pt x="137096" y="98209"/>
                    <a:pt x="92117" y="108263"/>
                    <a:pt x="67246" y="115142"/>
                  </a:cubicBezTo>
                  <a:cubicBezTo>
                    <a:pt x="42375" y="122021"/>
                    <a:pt x="-5779" y="133663"/>
                    <a:pt x="571" y="131017"/>
                  </a:cubicBezTo>
                  <a:cubicBezTo>
                    <a:pt x="6921" y="128371"/>
                    <a:pt x="98996" y="105617"/>
                    <a:pt x="105346" y="99267"/>
                  </a:cubicBezTo>
                  <a:cubicBezTo>
                    <a:pt x="111696" y="92917"/>
                    <a:pt x="39200" y="100325"/>
                    <a:pt x="38671" y="92917"/>
                  </a:cubicBezTo>
                  <a:cubicBezTo>
                    <a:pt x="38142" y="85509"/>
                    <a:pt x="102171" y="54817"/>
                    <a:pt x="102171" y="54817"/>
                  </a:cubicBezTo>
                  <a:cubicBezTo>
                    <a:pt x="109050" y="47409"/>
                    <a:pt x="67246" y="53759"/>
                    <a:pt x="79946" y="48467"/>
                  </a:cubicBezTo>
                  <a:cubicBezTo>
                    <a:pt x="92646" y="43175"/>
                    <a:pt x="166729" y="29946"/>
                    <a:pt x="178371" y="23067"/>
                  </a:cubicBezTo>
                  <a:cubicBezTo>
                    <a:pt x="190013" y="16188"/>
                    <a:pt x="137625" y="9838"/>
                    <a:pt x="149796" y="7192"/>
                  </a:cubicBezTo>
                  <a:cubicBezTo>
                    <a:pt x="161967" y="4546"/>
                    <a:pt x="287379" y="-5508"/>
                    <a:pt x="286321" y="40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55508228-4D3C-FC77-ACEB-62488A7EACC3}"/>
                </a:ext>
              </a:extLst>
            </p:cNvPr>
            <p:cNvSpPr/>
            <p:nvPr/>
          </p:nvSpPr>
          <p:spPr>
            <a:xfrm>
              <a:off x="5187827" y="4321051"/>
              <a:ext cx="216127" cy="216119"/>
            </a:xfrm>
            <a:custGeom>
              <a:avLst/>
              <a:gdLst>
                <a:gd name="connsiteX0" fmla="*/ 123 w 216127"/>
                <a:gd name="connsiteY0" fmla="*/ 124 h 216119"/>
                <a:gd name="connsiteX1" fmla="*/ 101723 w 216127"/>
                <a:gd name="connsiteY1" fmla="*/ 76324 h 216119"/>
                <a:gd name="connsiteX2" fmla="*/ 98548 w 216127"/>
                <a:gd name="connsiteY2" fmla="*/ 54099 h 216119"/>
                <a:gd name="connsiteX3" fmla="*/ 162048 w 216127"/>
                <a:gd name="connsiteY3" fmla="*/ 111249 h 216119"/>
                <a:gd name="connsiteX4" fmla="*/ 155698 w 216127"/>
                <a:gd name="connsiteY4" fmla="*/ 89024 h 216119"/>
                <a:gd name="connsiteX5" fmla="*/ 190623 w 216127"/>
                <a:gd name="connsiteY5" fmla="*/ 177924 h 216119"/>
                <a:gd name="connsiteX6" fmla="*/ 216023 w 216127"/>
                <a:gd name="connsiteY6" fmla="*/ 216024 h 216119"/>
                <a:gd name="connsiteX7" fmla="*/ 181098 w 216127"/>
                <a:gd name="connsiteY7" fmla="*/ 168399 h 216119"/>
                <a:gd name="connsiteX8" fmla="*/ 127123 w 216127"/>
                <a:gd name="connsiteY8" fmla="*/ 98549 h 216119"/>
                <a:gd name="connsiteX9" fmla="*/ 123 w 216127"/>
                <a:gd name="connsiteY9" fmla="*/ 124 h 216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127" h="216119">
                  <a:moveTo>
                    <a:pt x="123" y="124"/>
                  </a:moveTo>
                  <a:cubicBezTo>
                    <a:pt x="-4110" y="-3580"/>
                    <a:pt x="101723" y="76324"/>
                    <a:pt x="101723" y="76324"/>
                  </a:cubicBezTo>
                  <a:cubicBezTo>
                    <a:pt x="118127" y="85320"/>
                    <a:pt x="88494" y="48278"/>
                    <a:pt x="98548" y="54099"/>
                  </a:cubicBezTo>
                  <a:cubicBezTo>
                    <a:pt x="108602" y="59920"/>
                    <a:pt x="152523" y="105428"/>
                    <a:pt x="162048" y="111249"/>
                  </a:cubicBezTo>
                  <a:cubicBezTo>
                    <a:pt x="171573" y="117070"/>
                    <a:pt x="150936" y="77912"/>
                    <a:pt x="155698" y="89024"/>
                  </a:cubicBezTo>
                  <a:cubicBezTo>
                    <a:pt x="160460" y="100136"/>
                    <a:pt x="180569" y="156757"/>
                    <a:pt x="190623" y="177924"/>
                  </a:cubicBezTo>
                  <a:cubicBezTo>
                    <a:pt x="200677" y="199091"/>
                    <a:pt x="217610" y="217611"/>
                    <a:pt x="216023" y="216024"/>
                  </a:cubicBezTo>
                  <a:cubicBezTo>
                    <a:pt x="214436" y="214437"/>
                    <a:pt x="195915" y="187978"/>
                    <a:pt x="181098" y="168399"/>
                  </a:cubicBezTo>
                  <a:cubicBezTo>
                    <a:pt x="166281" y="148820"/>
                    <a:pt x="154640" y="125007"/>
                    <a:pt x="127123" y="98549"/>
                  </a:cubicBezTo>
                  <a:cubicBezTo>
                    <a:pt x="99606" y="72091"/>
                    <a:pt x="4356" y="3828"/>
                    <a:pt x="123" y="12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1B8E8C86-5A13-EB33-EC90-F88CD3641A3A}"/>
                </a:ext>
              </a:extLst>
            </p:cNvPr>
            <p:cNvSpPr/>
            <p:nvPr/>
          </p:nvSpPr>
          <p:spPr>
            <a:xfrm>
              <a:off x="5196950" y="4400515"/>
              <a:ext cx="233089" cy="133390"/>
            </a:xfrm>
            <a:custGeom>
              <a:avLst/>
              <a:gdLst>
                <a:gd name="connsiteX0" fmla="*/ 525 w 233089"/>
                <a:gd name="connsiteY0" fmla="*/ 35 h 133390"/>
                <a:gd name="connsiteX1" fmla="*/ 67200 w 233089"/>
                <a:gd name="connsiteY1" fmla="*/ 63535 h 133390"/>
                <a:gd name="connsiteX2" fmla="*/ 121175 w 233089"/>
                <a:gd name="connsiteY2" fmla="*/ 79410 h 133390"/>
                <a:gd name="connsiteX3" fmla="*/ 19575 w 233089"/>
                <a:gd name="connsiteY3" fmla="*/ 101635 h 133390"/>
                <a:gd name="connsiteX4" fmla="*/ 95775 w 233089"/>
                <a:gd name="connsiteY4" fmla="*/ 92110 h 133390"/>
                <a:gd name="connsiteX5" fmla="*/ 232300 w 233089"/>
                <a:gd name="connsiteY5" fmla="*/ 133385 h 133390"/>
                <a:gd name="connsiteX6" fmla="*/ 149750 w 233089"/>
                <a:gd name="connsiteY6" fmla="*/ 88935 h 133390"/>
                <a:gd name="connsiteX7" fmla="*/ 105300 w 233089"/>
                <a:gd name="connsiteY7" fmla="*/ 73060 h 133390"/>
                <a:gd name="connsiteX8" fmla="*/ 525 w 233089"/>
                <a:gd name="connsiteY8" fmla="*/ 35 h 13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089" h="133390">
                  <a:moveTo>
                    <a:pt x="525" y="35"/>
                  </a:moveTo>
                  <a:cubicBezTo>
                    <a:pt x="-5825" y="-1553"/>
                    <a:pt x="47092" y="50306"/>
                    <a:pt x="67200" y="63535"/>
                  </a:cubicBezTo>
                  <a:cubicBezTo>
                    <a:pt x="87308" y="76764"/>
                    <a:pt x="129112" y="73060"/>
                    <a:pt x="121175" y="79410"/>
                  </a:cubicBezTo>
                  <a:cubicBezTo>
                    <a:pt x="113238" y="85760"/>
                    <a:pt x="23808" y="99518"/>
                    <a:pt x="19575" y="101635"/>
                  </a:cubicBezTo>
                  <a:cubicBezTo>
                    <a:pt x="15342" y="103752"/>
                    <a:pt x="60321" y="86818"/>
                    <a:pt x="95775" y="92110"/>
                  </a:cubicBezTo>
                  <a:cubicBezTo>
                    <a:pt x="131229" y="97402"/>
                    <a:pt x="223304" y="133914"/>
                    <a:pt x="232300" y="133385"/>
                  </a:cubicBezTo>
                  <a:cubicBezTo>
                    <a:pt x="241296" y="132856"/>
                    <a:pt x="170917" y="98989"/>
                    <a:pt x="149750" y="88935"/>
                  </a:cubicBezTo>
                  <a:cubicBezTo>
                    <a:pt x="128583" y="78881"/>
                    <a:pt x="130171" y="85231"/>
                    <a:pt x="105300" y="73060"/>
                  </a:cubicBezTo>
                  <a:cubicBezTo>
                    <a:pt x="80429" y="60889"/>
                    <a:pt x="6875" y="1623"/>
                    <a:pt x="525" y="3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348DF93B-867F-A450-FC6C-C22991EC5B09}"/>
                </a:ext>
              </a:extLst>
            </p:cNvPr>
            <p:cNvSpPr/>
            <p:nvPr/>
          </p:nvSpPr>
          <p:spPr>
            <a:xfrm>
              <a:off x="4831758" y="4319265"/>
              <a:ext cx="411506" cy="211521"/>
            </a:xfrm>
            <a:custGeom>
              <a:avLst/>
              <a:gdLst>
                <a:gd name="connsiteX0" fmla="*/ 410167 w 411506"/>
                <a:gd name="connsiteY0" fmla="*/ 49535 h 211521"/>
                <a:gd name="connsiteX1" fmla="*/ 346667 w 411506"/>
                <a:gd name="connsiteY1" fmla="*/ 43185 h 211521"/>
                <a:gd name="connsiteX2" fmla="*/ 295867 w 411506"/>
                <a:gd name="connsiteY2" fmla="*/ 33660 h 211521"/>
                <a:gd name="connsiteX3" fmla="*/ 330792 w 411506"/>
                <a:gd name="connsiteY3" fmla="*/ 84460 h 211521"/>
                <a:gd name="connsiteX4" fmla="*/ 333967 w 411506"/>
                <a:gd name="connsiteY4" fmla="*/ 122560 h 211521"/>
                <a:gd name="connsiteX5" fmla="*/ 279992 w 411506"/>
                <a:gd name="connsiteY5" fmla="*/ 179710 h 211521"/>
                <a:gd name="connsiteX6" fmla="*/ 191092 w 411506"/>
                <a:gd name="connsiteY6" fmla="*/ 211460 h 211521"/>
                <a:gd name="connsiteX7" fmla="*/ 127592 w 411506"/>
                <a:gd name="connsiteY7" fmla="*/ 186060 h 211521"/>
                <a:gd name="connsiteX8" fmla="*/ 64092 w 411506"/>
                <a:gd name="connsiteY8" fmla="*/ 128910 h 211521"/>
                <a:gd name="connsiteX9" fmla="*/ 51392 w 411506"/>
                <a:gd name="connsiteY9" fmla="*/ 62235 h 211521"/>
                <a:gd name="connsiteX10" fmla="*/ 592 w 411506"/>
                <a:gd name="connsiteY10" fmla="*/ 30485 h 211521"/>
                <a:gd name="connsiteX11" fmla="*/ 89492 w 411506"/>
                <a:gd name="connsiteY11" fmla="*/ 8260 h 211521"/>
                <a:gd name="connsiteX12" fmla="*/ 283167 w 411506"/>
                <a:gd name="connsiteY12" fmla="*/ 1910 h 211521"/>
                <a:gd name="connsiteX13" fmla="*/ 410167 w 411506"/>
                <a:gd name="connsiteY13" fmla="*/ 49535 h 21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506" h="211521">
                  <a:moveTo>
                    <a:pt x="410167" y="49535"/>
                  </a:moveTo>
                  <a:cubicBezTo>
                    <a:pt x="420750" y="56414"/>
                    <a:pt x="365717" y="45831"/>
                    <a:pt x="346667" y="43185"/>
                  </a:cubicBezTo>
                  <a:cubicBezTo>
                    <a:pt x="327617" y="40539"/>
                    <a:pt x="298513" y="26781"/>
                    <a:pt x="295867" y="33660"/>
                  </a:cubicBezTo>
                  <a:cubicBezTo>
                    <a:pt x="293221" y="40539"/>
                    <a:pt x="324442" y="69643"/>
                    <a:pt x="330792" y="84460"/>
                  </a:cubicBezTo>
                  <a:cubicBezTo>
                    <a:pt x="337142" y="99277"/>
                    <a:pt x="342434" y="106685"/>
                    <a:pt x="333967" y="122560"/>
                  </a:cubicBezTo>
                  <a:cubicBezTo>
                    <a:pt x="325500" y="138435"/>
                    <a:pt x="303804" y="164893"/>
                    <a:pt x="279992" y="179710"/>
                  </a:cubicBezTo>
                  <a:cubicBezTo>
                    <a:pt x="256180" y="194527"/>
                    <a:pt x="216492" y="210402"/>
                    <a:pt x="191092" y="211460"/>
                  </a:cubicBezTo>
                  <a:cubicBezTo>
                    <a:pt x="165692" y="212518"/>
                    <a:pt x="148759" y="199818"/>
                    <a:pt x="127592" y="186060"/>
                  </a:cubicBezTo>
                  <a:cubicBezTo>
                    <a:pt x="106425" y="172302"/>
                    <a:pt x="76792" y="149547"/>
                    <a:pt x="64092" y="128910"/>
                  </a:cubicBezTo>
                  <a:cubicBezTo>
                    <a:pt x="51392" y="108273"/>
                    <a:pt x="61975" y="78639"/>
                    <a:pt x="51392" y="62235"/>
                  </a:cubicBezTo>
                  <a:cubicBezTo>
                    <a:pt x="40809" y="45831"/>
                    <a:pt x="-5758" y="39481"/>
                    <a:pt x="592" y="30485"/>
                  </a:cubicBezTo>
                  <a:cubicBezTo>
                    <a:pt x="6942" y="21489"/>
                    <a:pt x="42396" y="13022"/>
                    <a:pt x="89492" y="8260"/>
                  </a:cubicBezTo>
                  <a:cubicBezTo>
                    <a:pt x="136588" y="3498"/>
                    <a:pt x="235013" y="-3382"/>
                    <a:pt x="283167" y="1910"/>
                  </a:cubicBezTo>
                  <a:cubicBezTo>
                    <a:pt x="331321" y="7202"/>
                    <a:pt x="399584" y="42656"/>
                    <a:pt x="410167" y="495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D5569880-C257-DC26-1D4A-1D5AE1C17E9F}"/>
                </a:ext>
              </a:extLst>
            </p:cNvPr>
            <p:cNvSpPr/>
            <p:nvPr/>
          </p:nvSpPr>
          <p:spPr>
            <a:xfrm>
              <a:off x="4997216" y="4354796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E0F92742-D00C-AE2A-9805-82D5DCC3763A}"/>
                </a:ext>
              </a:extLst>
            </p:cNvPr>
            <p:cNvSpPr/>
            <p:nvPr/>
          </p:nvSpPr>
          <p:spPr>
            <a:xfrm>
              <a:off x="4798875" y="4215256"/>
              <a:ext cx="567156" cy="134220"/>
            </a:xfrm>
            <a:custGeom>
              <a:avLst/>
              <a:gdLst>
                <a:gd name="connsiteX0" fmla="*/ 1725 w 567156"/>
                <a:gd name="connsiteY0" fmla="*/ 61469 h 134220"/>
                <a:gd name="connsiteX1" fmla="*/ 150950 w 567156"/>
                <a:gd name="connsiteY1" fmla="*/ 26544 h 134220"/>
                <a:gd name="connsiteX2" fmla="*/ 144600 w 567156"/>
                <a:gd name="connsiteY2" fmla="*/ 1144 h 134220"/>
                <a:gd name="connsiteX3" fmla="*/ 344625 w 567156"/>
                <a:gd name="connsiteY3" fmla="*/ 64644 h 134220"/>
                <a:gd name="connsiteX4" fmla="*/ 322400 w 567156"/>
                <a:gd name="connsiteY4" fmla="*/ 32894 h 134220"/>
                <a:gd name="connsiteX5" fmla="*/ 512900 w 567156"/>
                <a:gd name="connsiteY5" fmla="*/ 124969 h 134220"/>
                <a:gd name="connsiteX6" fmla="*/ 566875 w 567156"/>
                <a:gd name="connsiteY6" fmla="*/ 128144 h 134220"/>
                <a:gd name="connsiteX7" fmla="*/ 497025 w 567156"/>
                <a:gd name="connsiteY7" fmla="*/ 99569 h 134220"/>
                <a:gd name="connsiteX8" fmla="*/ 268425 w 567156"/>
                <a:gd name="connsiteY8" fmla="*/ 26544 h 134220"/>
                <a:gd name="connsiteX9" fmla="*/ 185875 w 567156"/>
                <a:gd name="connsiteY9" fmla="*/ 26544 h 134220"/>
                <a:gd name="connsiteX10" fmla="*/ 77925 w 567156"/>
                <a:gd name="connsiteY10" fmla="*/ 32894 h 134220"/>
                <a:gd name="connsiteX11" fmla="*/ 1725 w 567156"/>
                <a:gd name="connsiteY11" fmla="*/ 61469 h 13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7156" h="134220">
                  <a:moveTo>
                    <a:pt x="1725" y="61469"/>
                  </a:moveTo>
                  <a:cubicBezTo>
                    <a:pt x="13896" y="60411"/>
                    <a:pt x="127138" y="36598"/>
                    <a:pt x="150950" y="26544"/>
                  </a:cubicBezTo>
                  <a:cubicBezTo>
                    <a:pt x="174762" y="16490"/>
                    <a:pt x="112321" y="-5206"/>
                    <a:pt x="144600" y="1144"/>
                  </a:cubicBezTo>
                  <a:cubicBezTo>
                    <a:pt x="176879" y="7494"/>
                    <a:pt x="314992" y="59352"/>
                    <a:pt x="344625" y="64644"/>
                  </a:cubicBezTo>
                  <a:cubicBezTo>
                    <a:pt x="374258" y="69936"/>
                    <a:pt x="294354" y="22840"/>
                    <a:pt x="322400" y="32894"/>
                  </a:cubicBezTo>
                  <a:cubicBezTo>
                    <a:pt x="350446" y="42948"/>
                    <a:pt x="472154" y="109094"/>
                    <a:pt x="512900" y="124969"/>
                  </a:cubicBezTo>
                  <a:cubicBezTo>
                    <a:pt x="553646" y="140844"/>
                    <a:pt x="569521" y="132377"/>
                    <a:pt x="566875" y="128144"/>
                  </a:cubicBezTo>
                  <a:cubicBezTo>
                    <a:pt x="564229" y="123911"/>
                    <a:pt x="546767" y="116502"/>
                    <a:pt x="497025" y="99569"/>
                  </a:cubicBezTo>
                  <a:cubicBezTo>
                    <a:pt x="447283" y="82636"/>
                    <a:pt x="320283" y="38715"/>
                    <a:pt x="268425" y="26544"/>
                  </a:cubicBezTo>
                  <a:cubicBezTo>
                    <a:pt x="216567" y="14373"/>
                    <a:pt x="217625" y="25486"/>
                    <a:pt x="185875" y="26544"/>
                  </a:cubicBezTo>
                  <a:cubicBezTo>
                    <a:pt x="154125" y="27602"/>
                    <a:pt x="111263" y="29190"/>
                    <a:pt x="77925" y="32894"/>
                  </a:cubicBezTo>
                  <a:cubicBezTo>
                    <a:pt x="44587" y="36598"/>
                    <a:pt x="-10446" y="62527"/>
                    <a:pt x="1725" y="614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6C430C56-9471-A376-CD10-59279687235F}"/>
                </a:ext>
              </a:extLst>
            </p:cNvPr>
            <p:cNvSpPr/>
            <p:nvPr/>
          </p:nvSpPr>
          <p:spPr>
            <a:xfrm>
              <a:off x="5353040" y="4333831"/>
              <a:ext cx="121206" cy="209627"/>
            </a:xfrm>
            <a:custGeom>
              <a:avLst/>
              <a:gdLst>
                <a:gd name="connsiteX0" fmla="*/ 10 w 121206"/>
                <a:gd name="connsiteY0" fmla="*/ 44 h 209627"/>
                <a:gd name="connsiteX1" fmla="*/ 98435 w 121206"/>
                <a:gd name="connsiteY1" fmla="*/ 104819 h 209627"/>
                <a:gd name="connsiteX2" fmla="*/ 104785 w 121206"/>
                <a:gd name="connsiteY2" fmla="*/ 149269 h 209627"/>
                <a:gd name="connsiteX3" fmla="*/ 107960 w 121206"/>
                <a:gd name="connsiteY3" fmla="*/ 127044 h 209627"/>
                <a:gd name="connsiteX4" fmla="*/ 120660 w 121206"/>
                <a:gd name="connsiteY4" fmla="*/ 209594 h 209627"/>
                <a:gd name="connsiteX5" fmla="*/ 117485 w 121206"/>
                <a:gd name="connsiteY5" fmla="*/ 136569 h 209627"/>
                <a:gd name="connsiteX6" fmla="*/ 104785 w 121206"/>
                <a:gd name="connsiteY6" fmla="*/ 92119 h 209627"/>
                <a:gd name="connsiteX7" fmla="*/ 10 w 121206"/>
                <a:gd name="connsiteY7" fmla="*/ 44 h 20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06" h="209627">
                  <a:moveTo>
                    <a:pt x="10" y="44"/>
                  </a:moveTo>
                  <a:cubicBezTo>
                    <a:pt x="-1048" y="2161"/>
                    <a:pt x="80973" y="79948"/>
                    <a:pt x="98435" y="104819"/>
                  </a:cubicBezTo>
                  <a:cubicBezTo>
                    <a:pt x="115897" y="129690"/>
                    <a:pt x="103198" y="145565"/>
                    <a:pt x="104785" y="149269"/>
                  </a:cubicBezTo>
                  <a:cubicBezTo>
                    <a:pt x="106372" y="152973"/>
                    <a:pt x="105314" y="116990"/>
                    <a:pt x="107960" y="127044"/>
                  </a:cubicBezTo>
                  <a:cubicBezTo>
                    <a:pt x="110606" y="137098"/>
                    <a:pt x="119073" y="208007"/>
                    <a:pt x="120660" y="209594"/>
                  </a:cubicBezTo>
                  <a:cubicBezTo>
                    <a:pt x="122247" y="211181"/>
                    <a:pt x="120131" y="156148"/>
                    <a:pt x="117485" y="136569"/>
                  </a:cubicBezTo>
                  <a:cubicBezTo>
                    <a:pt x="114839" y="116990"/>
                    <a:pt x="117485" y="112756"/>
                    <a:pt x="104785" y="92119"/>
                  </a:cubicBezTo>
                  <a:cubicBezTo>
                    <a:pt x="92085" y="71482"/>
                    <a:pt x="1068" y="-2073"/>
                    <a:pt x="10" y="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954184E8-84D5-6AC3-3E11-6ABAD2A7E27F}"/>
                </a:ext>
              </a:extLst>
            </p:cNvPr>
            <p:cNvSpPr/>
            <p:nvPr/>
          </p:nvSpPr>
          <p:spPr>
            <a:xfrm>
              <a:off x="4619625" y="4438371"/>
              <a:ext cx="410150" cy="98785"/>
            </a:xfrm>
            <a:custGeom>
              <a:avLst/>
              <a:gdLst>
                <a:gd name="connsiteX0" fmla="*/ 0 w 410150"/>
                <a:gd name="connsiteY0" fmla="*/ 38379 h 98785"/>
                <a:gd name="connsiteX1" fmla="*/ 85725 w 410150"/>
                <a:gd name="connsiteY1" fmla="*/ 19329 h 98785"/>
                <a:gd name="connsiteX2" fmla="*/ 263525 w 410150"/>
                <a:gd name="connsiteY2" fmla="*/ 32029 h 98785"/>
                <a:gd name="connsiteX3" fmla="*/ 238125 w 410150"/>
                <a:gd name="connsiteY3" fmla="*/ 32029 h 98785"/>
                <a:gd name="connsiteX4" fmla="*/ 409575 w 410150"/>
                <a:gd name="connsiteY4" fmla="*/ 98704 h 98785"/>
                <a:gd name="connsiteX5" fmla="*/ 292100 w 410150"/>
                <a:gd name="connsiteY5" fmla="*/ 44729 h 98785"/>
                <a:gd name="connsiteX6" fmla="*/ 244475 w 410150"/>
                <a:gd name="connsiteY6" fmla="*/ 279 h 98785"/>
                <a:gd name="connsiteX7" fmla="*/ 282575 w 410150"/>
                <a:gd name="connsiteY7" fmla="*/ 25679 h 98785"/>
                <a:gd name="connsiteX8" fmla="*/ 190500 w 410150"/>
                <a:gd name="connsiteY8" fmla="*/ 22504 h 98785"/>
                <a:gd name="connsiteX9" fmla="*/ 0 w 410150"/>
                <a:gd name="connsiteY9" fmla="*/ 38379 h 9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150" h="98785">
                  <a:moveTo>
                    <a:pt x="0" y="38379"/>
                  </a:moveTo>
                  <a:cubicBezTo>
                    <a:pt x="20902" y="29383"/>
                    <a:pt x="41804" y="20387"/>
                    <a:pt x="85725" y="19329"/>
                  </a:cubicBezTo>
                  <a:cubicBezTo>
                    <a:pt x="129646" y="18271"/>
                    <a:pt x="238125" y="29912"/>
                    <a:pt x="263525" y="32029"/>
                  </a:cubicBezTo>
                  <a:cubicBezTo>
                    <a:pt x="288925" y="34146"/>
                    <a:pt x="213783" y="20917"/>
                    <a:pt x="238125" y="32029"/>
                  </a:cubicBezTo>
                  <a:cubicBezTo>
                    <a:pt x="262467" y="43141"/>
                    <a:pt x="400579" y="96587"/>
                    <a:pt x="409575" y="98704"/>
                  </a:cubicBezTo>
                  <a:cubicBezTo>
                    <a:pt x="418571" y="100821"/>
                    <a:pt x="319617" y="61133"/>
                    <a:pt x="292100" y="44729"/>
                  </a:cubicBezTo>
                  <a:cubicBezTo>
                    <a:pt x="264583" y="28325"/>
                    <a:pt x="246062" y="3454"/>
                    <a:pt x="244475" y="279"/>
                  </a:cubicBezTo>
                  <a:cubicBezTo>
                    <a:pt x="242888" y="-2896"/>
                    <a:pt x="291571" y="21975"/>
                    <a:pt x="282575" y="25679"/>
                  </a:cubicBezTo>
                  <a:cubicBezTo>
                    <a:pt x="273579" y="29383"/>
                    <a:pt x="190500" y="22504"/>
                    <a:pt x="190500" y="22504"/>
                  </a:cubicBezTo>
                  <a:lnTo>
                    <a:pt x="0" y="3837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830C6A32-3E76-7FF3-FC1B-CA165E4BD045}"/>
                </a:ext>
              </a:extLst>
            </p:cNvPr>
            <p:cNvSpPr/>
            <p:nvPr/>
          </p:nvSpPr>
          <p:spPr>
            <a:xfrm>
              <a:off x="4641797" y="4435358"/>
              <a:ext cx="289022" cy="25739"/>
            </a:xfrm>
            <a:custGeom>
              <a:avLst/>
              <a:gdLst>
                <a:gd name="connsiteX0" fmla="*/ 53 w 289022"/>
                <a:gd name="connsiteY0" fmla="*/ 25517 h 25739"/>
                <a:gd name="connsiteX1" fmla="*/ 184203 w 289022"/>
                <a:gd name="connsiteY1" fmla="*/ 19167 h 25739"/>
                <a:gd name="connsiteX2" fmla="*/ 288978 w 289022"/>
                <a:gd name="connsiteY2" fmla="*/ 22342 h 25739"/>
                <a:gd name="connsiteX3" fmla="*/ 196903 w 289022"/>
                <a:gd name="connsiteY3" fmla="*/ 15992 h 25739"/>
                <a:gd name="connsiteX4" fmla="*/ 165153 w 289022"/>
                <a:gd name="connsiteY4" fmla="*/ 117 h 25739"/>
                <a:gd name="connsiteX5" fmla="*/ 203253 w 289022"/>
                <a:gd name="connsiteY5" fmla="*/ 9642 h 25739"/>
                <a:gd name="connsiteX6" fmla="*/ 53 w 289022"/>
                <a:gd name="connsiteY6" fmla="*/ 25517 h 2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22" h="25739">
                  <a:moveTo>
                    <a:pt x="53" y="25517"/>
                  </a:moveTo>
                  <a:cubicBezTo>
                    <a:pt x="-3122" y="27104"/>
                    <a:pt x="136049" y="19696"/>
                    <a:pt x="184203" y="19167"/>
                  </a:cubicBezTo>
                  <a:cubicBezTo>
                    <a:pt x="232357" y="18638"/>
                    <a:pt x="286861" y="22871"/>
                    <a:pt x="288978" y="22342"/>
                  </a:cubicBezTo>
                  <a:cubicBezTo>
                    <a:pt x="291095" y="21813"/>
                    <a:pt x="217541" y="19696"/>
                    <a:pt x="196903" y="15992"/>
                  </a:cubicBezTo>
                  <a:cubicBezTo>
                    <a:pt x="176265" y="12288"/>
                    <a:pt x="164095" y="1175"/>
                    <a:pt x="165153" y="117"/>
                  </a:cubicBezTo>
                  <a:cubicBezTo>
                    <a:pt x="166211" y="-941"/>
                    <a:pt x="225478" y="5409"/>
                    <a:pt x="203253" y="9642"/>
                  </a:cubicBezTo>
                  <a:cubicBezTo>
                    <a:pt x="181028" y="13875"/>
                    <a:pt x="3228" y="23930"/>
                    <a:pt x="53" y="255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>
              <a:extLst>
                <a:ext uri="{FF2B5EF4-FFF2-40B4-BE49-F238E27FC236}">
                  <a16:creationId xmlns:a16="http://schemas.microsoft.com/office/drawing/2014/main" id="{20385DD8-732E-A110-AE9C-FC679BDE1BC1}"/>
                </a:ext>
              </a:extLst>
            </p:cNvPr>
            <p:cNvSpPr/>
            <p:nvPr/>
          </p:nvSpPr>
          <p:spPr>
            <a:xfrm>
              <a:off x="5041668" y="4492340"/>
              <a:ext cx="365625" cy="38397"/>
            </a:xfrm>
            <a:custGeom>
              <a:avLst/>
              <a:gdLst>
                <a:gd name="connsiteX0" fmla="*/ 232 w 365625"/>
                <a:gd name="connsiteY0" fmla="*/ 38385 h 38397"/>
                <a:gd name="connsiteX1" fmla="*/ 184382 w 365625"/>
                <a:gd name="connsiteY1" fmla="*/ 16160 h 38397"/>
                <a:gd name="connsiteX2" fmla="*/ 117707 w 365625"/>
                <a:gd name="connsiteY2" fmla="*/ 19335 h 38397"/>
                <a:gd name="connsiteX3" fmla="*/ 228832 w 365625"/>
                <a:gd name="connsiteY3" fmla="*/ 285 h 38397"/>
                <a:gd name="connsiteX4" fmla="*/ 212957 w 365625"/>
                <a:gd name="connsiteY4" fmla="*/ 9810 h 38397"/>
                <a:gd name="connsiteX5" fmla="*/ 308207 w 365625"/>
                <a:gd name="connsiteY5" fmla="*/ 35210 h 38397"/>
                <a:gd name="connsiteX6" fmla="*/ 365357 w 365625"/>
                <a:gd name="connsiteY6" fmla="*/ 32035 h 38397"/>
                <a:gd name="connsiteX7" fmla="*/ 285982 w 365625"/>
                <a:gd name="connsiteY7" fmla="*/ 9810 h 38397"/>
                <a:gd name="connsiteX8" fmla="*/ 228832 w 365625"/>
                <a:gd name="connsiteY8" fmla="*/ 19335 h 38397"/>
                <a:gd name="connsiteX9" fmla="*/ 232 w 365625"/>
                <a:gd name="connsiteY9" fmla="*/ 38385 h 3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625" h="38397">
                  <a:moveTo>
                    <a:pt x="232" y="38385"/>
                  </a:moveTo>
                  <a:cubicBezTo>
                    <a:pt x="-7176" y="37856"/>
                    <a:pt x="164803" y="19335"/>
                    <a:pt x="184382" y="16160"/>
                  </a:cubicBezTo>
                  <a:cubicBezTo>
                    <a:pt x="203961" y="12985"/>
                    <a:pt x="110299" y="21981"/>
                    <a:pt x="117707" y="19335"/>
                  </a:cubicBezTo>
                  <a:cubicBezTo>
                    <a:pt x="125115" y="16689"/>
                    <a:pt x="212957" y="1872"/>
                    <a:pt x="228832" y="285"/>
                  </a:cubicBezTo>
                  <a:cubicBezTo>
                    <a:pt x="244707" y="-1303"/>
                    <a:pt x="199728" y="3989"/>
                    <a:pt x="212957" y="9810"/>
                  </a:cubicBezTo>
                  <a:cubicBezTo>
                    <a:pt x="226186" y="15631"/>
                    <a:pt x="282807" y="31506"/>
                    <a:pt x="308207" y="35210"/>
                  </a:cubicBezTo>
                  <a:cubicBezTo>
                    <a:pt x="333607" y="38914"/>
                    <a:pt x="369061" y="36268"/>
                    <a:pt x="365357" y="32035"/>
                  </a:cubicBezTo>
                  <a:cubicBezTo>
                    <a:pt x="361653" y="27802"/>
                    <a:pt x="308736" y="11927"/>
                    <a:pt x="285982" y="9810"/>
                  </a:cubicBezTo>
                  <a:cubicBezTo>
                    <a:pt x="263228" y="7693"/>
                    <a:pt x="274869" y="16689"/>
                    <a:pt x="228832" y="19335"/>
                  </a:cubicBezTo>
                  <a:cubicBezTo>
                    <a:pt x="182795" y="21981"/>
                    <a:pt x="7640" y="38914"/>
                    <a:pt x="232" y="3838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>
              <a:extLst>
                <a:ext uri="{FF2B5EF4-FFF2-40B4-BE49-F238E27FC236}">
                  <a16:creationId xmlns:a16="http://schemas.microsoft.com/office/drawing/2014/main" id="{13CE8B3F-35FC-447A-A2BD-6013372D2EA1}"/>
                </a:ext>
              </a:extLst>
            </p:cNvPr>
            <p:cNvSpPr/>
            <p:nvPr/>
          </p:nvSpPr>
          <p:spPr>
            <a:xfrm>
              <a:off x="4679846" y="4470057"/>
              <a:ext cx="367515" cy="101384"/>
            </a:xfrm>
            <a:custGeom>
              <a:avLst/>
              <a:gdLst>
                <a:gd name="connsiteX0" fmla="*/ 104 w 367515"/>
                <a:gd name="connsiteY0" fmla="*/ 9868 h 101384"/>
                <a:gd name="connsiteX1" fmla="*/ 136629 w 367515"/>
                <a:gd name="connsiteY1" fmla="*/ 16218 h 101384"/>
                <a:gd name="connsiteX2" fmla="*/ 266804 w 367515"/>
                <a:gd name="connsiteY2" fmla="*/ 57493 h 101384"/>
                <a:gd name="connsiteX3" fmla="*/ 244579 w 367515"/>
                <a:gd name="connsiteY3" fmla="*/ 22568 h 101384"/>
                <a:gd name="connsiteX4" fmla="*/ 365229 w 367515"/>
                <a:gd name="connsiteY4" fmla="*/ 98768 h 101384"/>
                <a:gd name="connsiteX5" fmla="*/ 311254 w 367515"/>
                <a:gd name="connsiteY5" fmla="*/ 76543 h 101384"/>
                <a:gd name="connsiteX6" fmla="*/ 162029 w 367515"/>
                <a:gd name="connsiteY6" fmla="*/ 6693 h 101384"/>
                <a:gd name="connsiteX7" fmla="*/ 158854 w 367515"/>
                <a:gd name="connsiteY7" fmla="*/ 3518 h 101384"/>
                <a:gd name="connsiteX8" fmla="*/ 104 w 367515"/>
                <a:gd name="connsiteY8" fmla="*/ 9868 h 10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515" h="101384">
                  <a:moveTo>
                    <a:pt x="104" y="9868"/>
                  </a:moveTo>
                  <a:cubicBezTo>
                    <a:pt x="-3600" y="11985"/>
                    <a:pt x="92179" y="8281"/>
                    <a:pt x="136629" y="16218"/>
                  </a:cubicBezTo>
                  <a:cubicBezTo>
                    <a:pt x="181079" y="24155"/>
                    <a:pt x="248813" y="56435"/>
                    <a:pt x="266804" y="57493"/>
                  </a:cubicBezTo>
                  <a:cubicBezTo>
                    <a:pt x="284795" y="58551"/>
                    <a:pt x="228175" y="15689"/>
                    <a:pt x="244579" y="22568"/>
                  </a:cubicBezTo>
                  <a:cubicBezTo>
                    <a:pt x="260983" y="29447"/>
                    <a:pt x="354117" y="89772"/>
                    <a:pt x="365229" y="98768"/>
                  </a:cubicBezTo>
                  <a:cubicBezTo>
                    <a:pt x="376341" y="107764"/>
                    <a:pt x="345121" y="91889"/>
                    <a:pt x="311254" y="76543"/>
                  </a:cubicBezTo>
                  <a:cubicBezTo>
                    <a:pt x="277387" y="61197"/>
                    <a:pt x="162029" y="6693"/>
                    <a:pt x="162029" y="6693"/>
                  </a:cubicBezTo>
                  <a:cubicBezTo>
                    <a:pt x="136629" y="-5478"/>
                    <a:pt x="185841" y="2460"/>
                    <a:pt x="158854" y="3518"/>
                  </a:cubicBezTo>
                  <a:cubicBezTo>
                    <a:pt x="131867" y="4576"/>
                    <a:pt x="3808" y="7751"/>
                    <a:pt x="104" y="986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D0C0889A-D6A2-F686-86E2-5954F116F0E2}"/>
                </a:ext>
              </a:extLst>
            </p:cNvPr>
            <p:cNvSpPr/>
            <p:nvPr/>
          </p:nvSpPr>
          <p:spPr>
            <a:xfrm>
              <a:off x="5003800" y="4527313"/>
              <a:ext cx="470160" cy="41512"/>
            </a:xfrm>
            <a:custGeom>
              <a:avLst/>
              <a:gdLst>
                <a:gd name="connsiteX0" fmla="*/ 0 w 470160"/>
                <a:gd name="connsiteY0" fmla="*/ 41512 h 41512"/>
                <a:gd name="connsiteX1" fmla="*/ 234950 w 470160"/>
                <a:gd name="connsiteY1" fmla="*/ 19287 h 41512"/>
                <a:gd name="connsiteX2" fmla="*/ 304800 w 470160"/>
                <a:gd name="connsiteY2" fmla="*/ 31987 h 41512"/>
                <a:gd name="connsiteX3" fmla="*/ 269875 w 470160"/>
                <a:gd name="connsiteY3" fmla="*/ 12937 h 41512"/>
                <a:gd name="connsiteX4" fmla="*/ 469900 w 470160"/>
                <a:gd name="connsiteY4" fmla="*/ 12937 h 41512"/>
                <a:gd name="connsiteX5" fmla="*/ 307975 w 470160"/>
                <a:gd name="connsiteY5" fmla="*/ 237 h 41512"/>
                <a:gd name="connsiteX6" fmla="*/ 127000 w 470160"/>
                <a:gd name="connsiteY6" fmla="*/ 25637 h 41512"/>
                <a:gd name="connsiteX7" fmla="*/ 0 w 470160"/>
                <a:gd name="connsiteY7" fmla="*/ 41512 h 4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160" h="41512">
                  <a:moveTo>
                    <a:pt x="0" y="41512"/>
                  </a:moveTo>
                  <a:cubicBezTo>
                    <a:pt x="17991" y="40454"/>
                    <a:pt x="184150" y="20874"/>
                    <a:pt x="234950" y="19287"/>
                  </a:cubicBezTo>
                  <a:cubicBezTo>
                    <a:pt x="285750" y="17699"/>
                    <a:pt x="298979" y="33045"/>
                    <a:pt x="304800" y="31987"/>
                  </a:cubicBezTo>
                  <a:cubicBezTo>
                    <a:pt x="310621" y="30929"/>
                    <a:pt x="242358" y="16112"/>
                    <a:pt x="269875" y="12937"/>
                  </a:cubicBezTo>
                  <a:cubicBezTo>
                    <a:pt x="297392" y="9762"/>
                    <a:pt x="463550" y="15054"/>
                    <a:pt x="469900" y="12937"/>
                  </a:cubicBezTo>
                  <a:cubicBezTo>
                    <a:pt x="476250" y="10820"/>
                    <a:pt x="365125" y="-1880"/>
                    <a:pt x="307975" y="237"/>
                  </a:cubicBezTo>
                  <a:cubicBezTo>
                    <a:pt x="250825" y="2354"/>
                    <a:pt x="172508" y="19816"/>
                    <a:pt x="127000" y="25637"/>
                  </a:cubicBezTo>
                  <a:lnTo>
                    <a:pt x="0" y="4151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FB344536-ECCB-F0C5-3C5A-6F5303D81358}"/>
                </a:ext>
              </a:extLst>
            </p:cNvPr>
            <p:cNvSpPr/>
            <p:nvPr/>
          </p:nvSpPr>
          <p:spPr>
            <a:xfrm>
              <a:off x="6304299" y="4305286"/>
              <a:ext cx="730778" cy="245099"/>
            </a:xfrm>
            <a:custGeom>
              <a:avLst/>
              <a:gdLst>
                <a:gd name="connsiteX0" fmla="*/ 1251 w 730778"/>
                <a:gd name="connsiteY0" fmla="*/ 219089 h 245099"/>
                <a:gd name="connsiteX1" fmla="*/ 150476 w 730778"/>
                <a:gd name="connsiteY1" fmla="*/ 79389 h 245099"/>
                <a:gd name="connsiteX2" fmla="*/ 118726 w 730778"/>
                <a:gd name="connsiteY2" fmla="*/ 104789 h 245099"/>
                <a:gd name="connsiteX3" fmla="*/ 258426 w 730778"/>
                <a:gd name="connsiteY3" fmla="*/ 38114 h 245099"/>
                <a:gd name="connsiteX4" fmla="*/ 420351 w 730778"/>
                <a:gd name="connsiteY4" fmla="*/ 25414 h 245099"/>
                <a:gd name="connsiteX5" fmla="*/ 385426 w 730778"/>
                <a:gd name="connsiteY5" fmla="*/ 22239 h 245099"/>
                <a:gd name="connsiteX6" fmla="*/ 547351 w 730778"/>
                <a:gd name="connsiteY6" fmla="*/ 22239 h 245099"/>
                <a:gd name="connsiteX7" fmla="*/ 728326 w 730778"/>
                <a:gd name="connsiteY7" fmla="*/ 73039 h 245099"/>
                <a:gd name="connsiteX8" fmla="*/ 633076 w 730778"/>
                <a:gd name="connsiteY8" fmla="*/ 28589 h 245099"/>
                <a:gd name="connsiteX9" fmla="*/ 372726 w 730778"/>
                <a:gd name="connsiteY9" fmla="*/ 14 h 245099"/>
                <a:gd name="connsiteX10" fmla="*/ 287001 w 730778"/>
                <a:gd name="connsiteY10" fmla="*/ 25414 h 245099"/>
                <a:gd name="connsiteX11" fmla="*/ 144126 w 730778"/>
                <a:gd name="connsiteY11" fmla="*/ 73039 h 245099"/>
                <a:gd name="connsiteX12" fmla="*/ 223501 w 730778"/>
                <a:gd name="connsiteY12" fmla="*/ 60339 h 245099"/>
                <a:gd name="connsiteX13" fmla="*/ 156826 w 730778"/>
                <a:gd name="connsiteY13" fmla="*/ 117489 h 245099"/>
                <a:gd name="connsiteX14" fmla="*/ 252076 w 730778"/>
                <a:gd name="connsiteY14" fmla="*/ 69864 h 245099"/>
                <a:gd name="connsiteX15" fmla="*/ 144126 w 730778"/>
                <a:gd name="connsiteY15" fmla="*/ 130189 h 245099"/>
                <a:gd name="connsiteX16" fmla="*/ 150476 w 730778"/>
                <a:gd name="connsiteY16" fmla="*/ 203214 h 245099"/>
                <a:gd name="connsiteX17" fmla="*/ 109201 w 730778"/>
                <a:gd name="connsiteY17" fmla="*/ 158764 h 245099"/>
                <a:gd name="connsiteX18" fmla="*/ 93326 w 730778"/>
                <a:gd name="connsiteY18" fmla="*/ 190514 h 245099"/>
                <a:gd name="connsiteX19" fmla="*/ 77451 w 730778"/>
                <a:gd name="connsiteY19" fmla="*/ 244489 h 245099"/>
                <a:gd name="connsiteX20" fmla="*/ 1251 w 730778"/>
                <a:gd name="connsiteY20" fmla="*/ 219089 h 24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0778" h="245099">
                  <a:moveTo>
                    <a:pt x="1251" y="219089"/>
                  </a:moveTo>
                  <a:cubicBezTo>
                    <a:pt x="13422" y="191572"/>
                    <a:pt x="130897" y="98439"/>
                    <a:pt x="150476" y="79389"/>
                  </a:cubicBezTo>
                  <a:cubicBezTo>
                    <a:pt x="170055" y="60339"/>
                    <a:pt x="100734" y="111668"/>
                    <a:pt x="118726" y="104789"/>
                  </a:cubicBezTo>
                  <a:cubicBezTo>
                    <a:pt x="136718" y="97910"/>
                    <a:pt x="208155" y="51343"/>
                    <a:pt x="258426" y="38114"/>
                  </a:cubicBezTo>
                  <a:cubicBezTo>
                    <a:pt x="308697" y="24885"/>
                    <a:pt x="399184" y="28060"/>
                    <a:pt x="420351" y="25414"/>
                  </a:cubicBezTo>
                  <a:cubicBezTo>
                    <a:pt x="441518" y="22768"/>
                    <a:pt x="364259" y="22768"/>
                    <a:pt x="385426" y="22239"/>
                  </a:cubicBezTo>
                  <a:cubicBezTo>
                    <a:pt x="406593" y="21710"/>
                    <a:pt x="490201" y="13772"/>
                    <a:pt x="547351" y="22239"/>
                  </a:cubicBezTo>
                  <a:cubicBezTo>
                    <a:pt x="604501" y="30706"/>
                    <a:pt x="714039" y="71981"/>
                    <a:pt x="728326" y="73039"/>
                  </a:cubicBezTo>
                  <a:cubicBezTo>
                    <a:pt x="742613" y="74097"/>
                    <a:pt x="692343" y="40760"/>
                    <a:pt x="633076" y="28589"/>
                  </a:cubicBezTo>
                  <a:cubicBezTo>
                    <a:pt x="573809" y="16418"/>
                    <a:pt x="430405" y="543"/>
                    <a:pt x="372726" y="14"/>
                  </a:cubicBezTo>
                  <a:cubicBezTo>
                    <a:pt x="315047" y="-515"/>
                    <a:pt x="325101" y="13243"/>
                    <a:pt x="287001" y="25414"/>
                  </a:cubicBezTo>
                  <a:cubicBezTo>
                    <a:pt x="248901" y="37585"/>
                    <a:pt x="154709" y="67218"/>
                    <a:pt x="144126" y="73039"/>
                  </a:cubicBezTo>
                  <a:cubicBezTo>
                    <a:pt x="133543" y="78860"/>
                    <a:pt x="221384" y="52931"/>
                    <a:pt x="223501" y="60339"/>
                  </a:cubicBezTo>
                  <a:cubicBezTo>
                    <a:pt x="225618" y="67747"/>
                    <a:pt x="152064" y="115902"/>
                    <a:pt x="156826" y="117489"/>
                  </a:cubicBezTo>
                  <a:cubicBezTo>
                    <a:pt x="161588" y="119076"/>
                    <a:pt x="254193" y="67747"/>
                    <a:pt x="252076" y="69864"/>
                  </a:cubicBezTo>
                  <a:cubicBezTo>
                    <a:pt x="249959" y="71981"/>
                    <a:pt x="161059" y="107964"/>
                    <a:pt x="144126" y="130189"/>
                  </a:cubicBezTo>
                  <a:cubicBezTo>
                    <a:pt x="127193" y="152414"/>
                    <a:pt x="156297" y="198452"/>
                    <a:pt x="150476" y="203214"/>
                  </a:cubicBezTo>
                  <a:cubicBezTo>
                    <a:pt x="144655" y="207976"/>
                    <a:pt x="118726" y="160881"/>
                    <a:pt x="109201" y="158764"/>
                  </a:cubicBezTo>
                  <a:cubicBezTo>
                    <a:pt x="99676" y="156647"/>
                    <a:pt x="98618" y="176227"/>
                    <a:pt x="93326" y="190514"/>
                  </a:cubicBezTo>
                  <a:cubicBezTo>
                    <a:pt x="88034" y="204801"/>
                    <a:pt x="85389" y="242901"/>
                    <a:pt x="77451" y="244489"/>
                  </a:cubicBezTo>
                  <a:cubicBezTo>
                    <a:pt x="69513" y="246077"/>
                    <a:pt x="-10920" y="246606"/>
                    <a:pt x="1251" y="21908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41D18564-82B3-7D4A-F741-56B358DD320D}"/>
                </a:ext>
              </a:extLst>
            </p:cNvPr>
            <p:cNvSpPr/>
            <p:nvPr/>
          </p:nvSpPr>
          <p:spPr>
            <a:xfrm>
              <a:off x="6413484" y="4304952"/>
              <a:ext cx="331045" cy="140370"/>
            </a:xfrm>
            <a:custGeom>
              <a:avLst/>
              <a:gdLst>
                <a:gd name="connsiteX0" fmla="*/ 16 w 331045"/>
                <a:gd name="connsiteY0" fmla="*/ 140048 h 140370"/>
                <a:gd name="connsiteX1" fmla="*/ 152416 w 331045"/>
                <a:gd name="connsiteY1" fmla="*/ 47973 h 140370"/>
                <a:gd name="connsiteX2" fmla="*/ 330216 w 331045"/>
                <a:gd name="connsiteY2" fmla="*/ 348 h 140370"/>
                <a:gd name="connsiteX3" fmla="*/ 215916 w 331045"/>
                <a:gd name="connsiteY3" fmla="*/ 25748 h 140370"/>
                <a:gd name="connsiteX4" fmla="*/ 142891 w 331045"/>
                <a:gd name="connsiteY4" fmla="*/ 13048 h 140370"/>
                <a:gd name="connsiteX5" fmla="*/ 16 w 331045"/>
                <a:gd name="connsiteY5" fmla="*/ 140048 h 14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045" h="140370">
                  <a:moveTo>
                    <a:pt x="16" y="140048"/>
                  </a:moveTo>
                  <a:cubicBezTo>
                    <a:pt x="1604" y="145869"/>
                    <a:pt x="97383" y="71256"/>
                    <a:pt x="152416" y="47973"/>
                  </a:cubicBezTo>
                  <a:cubicBezTo>
                    <a:pt x="207449" y="24690"/>
                    <a:pt x="319633" y="4052"/>
                    <a:pt x="330216" y="348"/>
                  </a:cubicBezTo>
                  <a:cubicBezTo>
                    <a:pt x="340799" y="-3356"/>
                    <a:pt x="247137" y="23631"/>
                    <a:pt x="215916" y="25748"/>
                  </a:cubicBezTo>
                  <a:cubicBezTo>
                    <a:pt x="184695" y="27865"/>
                    <a:pt x="173053" y="-1769"/>
                    <a:pt x="142891" y="13048"/>
                  </a:cubicBezTo>
                  <a:cubicBezTo>
                    <a:pt x="112729" y="27865"/>
                    <a:pt x="-1572" y="134227"/>
                    <a:pt x="16" y="1400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E7F2C112-102B-731F-E677-1077D627650E}"/>
                </a:ext>
              </a:extLst>
            </p:cNvPr>
            <p:cNvSpPr/>
            <p:nvPr/>
          </p:nvSpPr>
          <p:spPr>
            <a:xfrm>
              <a:off x="6797628" y="4311438"/>
              <a:ext cx="246042" cy="219339"/>
            </a:xfrm>
            <a:custGeom>
              <a:avLst/>
              <a:gdLst>
                <a:gd name="connsiteX0" fmla="*/ 47 w 246042"/>
                <a:gd name="connsiteY0" fmla="*/ 212 h 219339"/>
                <a:gd name="connsiteX1" fmla="*/ 114347 w 246042"/>
                <a:gd name="connsiteY1" fmla="*/ 47837 h 219339"/>
                <a:gd name="connsiteX2" fmla="*/ 155622 w 246042"/>
                <a:gd name="connsiteY2" fmla="*/ 133562 h 219339"/>
                <a:gd name="connsiteX3" fmla="*/ 139747 w 246042"/>
                <a:gd name="connsiteY3" fmla="*/ 95462 h 219339"/>
                <a:gd name="connsiteX4" fmla="*/ 200072 w 246042"/>
                <a:gd name="connsiteY4" fmla="*/ 136737 h 219339"/>
                <a:gd name="connsiteX5" fmla="*/ 231822 w 246042"/>
                <a:gd name="connsiteY5" fmla="*/ 82762 h 219339"/>
                <a:gd name="connsiteX6" fmla="*/ 161972 w 246042"/>
                <a:gd name="connsiteY6" fmla="*/ 219287 h 219339"/>
                <a:gd name="connsiteX7" fmla="*/ 222297 w 246042"/>
                <a:gd name="connsiteY7" fmla="*/ 98637 h 219339"/>
                <a:gd name="connsiteX8" fmla="*/ 238172 w 246042"/>
                <a:gd name="connsiteY8" fmla="*/ 63712 h 219339"/>
                <a:gd name="connsiteX9" fmla="*/ 101647 w 246042"/>
                <a:gd name="connsiteY9" fmla="*/ 31962 h 219339"/>
                <a:gd name="connsiteX10" fmla="*/ 47 w 246042"/>
                <a:gd name="connsiteY10" fmla="*/ 212 h 21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042" h="219339">
                  <a:moveTo>
                    <a:pt x="47" y="212"/>
                  </a:moveTo>
                  <a:cubicBezTo>
                    <a:pt x="2164" y="2858"/>
                    <a:pt x="88418" y="25612"/>
                    <a:pt x="114347" y="47837"/>
                  </a:cubicBezTo>
                  <a:cubicBezTo>
                    <a:pt x="140276" y="70062"/>
                    <a:pt x="151389" y="125625"/>
                    <a:pt x="155622" y="133562"/>
                  </a:cubicBezTo>
                  <a:cubicBezTo>
                    <a:pt x="159855" y="141499"/>
                    <a:pt x="132339" y="94933"/>
                    <a:pt x="139747" y="95462"/>
                  </a:cubicBezTo>
                  <a:cubicBezTo>
                    <a:pt x="147155" y="95991"/>
                    <a:pt x="184726" y="138854"/>
                    <a:pt x="200072" y="136737"/>
                  </a:cubicBezTo>
                  <a:cubicBezTo>
                    <a:pt x="215418" y="134620"/>
                    <a:pt x="238172" y="69004"/>
                    <a:pt x="231822" y="82762"/>
                  </a:cubicBezTo>
                  <a:cubicBezTo>
                    <a:pt x="225472" y="96520"/>
                    <a:pt x="163560" y="216641"/>
                    <a:pt x="161972" y="219287"/>
                  </a:cubicBezTo>
                  <a:cubicBezTo>
                    <a:pt x="160385" y="221933"/>
                    <a:pt x="209597" y="124566"/>
                    <a:pt x="222297" y="98637"/>
                  </a:cubicBezTo>
                  <a:cubicBezTo>
                    <a:pt x="234997" y="72708"/>
                    <a:pt x="258280" y="74824"/>
                    <a:pt x="238172" y="63712"/>
                  </a:cubicBezTo>
                  <a:cubicBezTo>
                    <a:pt x="218064" y="52600"/>
                    <a:pt x="136572" y="43604"/>
                    <a:pt x="101647" y="31962"/>
                  </a:cubicBezTo>
                  <a:cubicBezTo>
                    <a:pt x="66722" y="20320"/>
                    <a:pt x="-2070" y="-2434"/>
                    <a:pt x="47" y="21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38AC083B-6442-F859-8EDB-EA6730246287}"/>
                </a:ext>
              </a:extLst>
            </p:cNvPr>
            <p:cNvSpPr/>
            <p:nvPr/>
          </p:nvSpPr>
          <p:spPr>
            <a:xfrm>
              <a:off x="6408451" y="4304754"/>
              <a:ext cx="513091" cy="235959"/>
            </a:xfrm>
            <a:custGeom>
              <a:avLst/>
              <a:gdLst>
                <a:gd name="connsiteX0" fmla="*/ 1874 w 513091"/>
                <a:gd name="connsiteY0" fmla="*/ 152946 h 235959"/>
                <a:gd name="connsiteX1" fmla="*/ 122524 w 513091"/>
                <a:gd name="connsiteY1" fmla="*/ 73571 h 235959"/>
                <a:gd name="connsiteX2" fmla="*/ 173324 w 513091"/>
                <a:gd name="connsiteY2" fmla="*/ 156121 h 235959"/>
                <a:gd name="connsiteX3" fmla="*/ 262224 w 513091"/>
                <a:gd name="connsiteY3" fmla="*/ 219621 h 235959"/>
                <a:gd name="connsiteX4" fmla="*/ 354299 w 513091"/>
                <a:gd name="connsiteY4" fmla="*/ 232321 h 235959"/>
                <a:gd name="connsiteX5" fmla="*/ 408274 w 513091"/>
                <a:gd name="connsiteY5" fmla="*/ 165646 h 235959"/>
                <a:gd name="connsiteX6" fmla="*/ 420974 w 513091"/>
                <a:gd name="connsiteY6" fmla="*/ 89446 h 235959"/>
                <a:gd name="connsiteX7" fmla="*/ 513049 w 513091"/>
                <a:gd name="connsiteY7" fmla="*/ 70396 h 235959"/>
                <a:gd name="connsiteX8" fmla="*/ 408274 w 513091"/>
                <a:gd name="connsiteY8" fmla="*/ 13246 h 235959"/>
                <a:gd name="connsiteX9" fmla="*/ 268574 w 513091"/>
                <a:gd name="connsiteY9" fmla="*/ 546 h 235959"/>
                <a:gd name="connsiteX10" fmla="*/ 157449 w 513091"/>
                <a:gd name="connsiteY10" fmla="*/ 3721 h 235959"/>
                <a:gd name="connsiteX11" fmla="*/ 227299 w 513091"/>
                <a:gd name="connsiteY11" fmla="*/ 16421 h 235959"/>
                <a:gd name="connsiteX12" fmla="*/ 1874 w 513091"/>
                <a:gd name="connsiteY12" fmla="*/ 152946 h 2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3091" h="235959">
                  <a:moveTo>
                    <a:pt x="1874" y="152946"/>
                  </a:moveTo>
                  <a:cubicBezTo>
                    <a:pt x="-15589" y="162471"/>
                    <a:pt x="93949" y="73042"/>
                    <a:pt x="122524" y="73571"/>
                  </a:cubicBezTo>
                  <a:cubicBezTo>
                    <a:pt x="151099" y="74100"/>
                    <a:pt x="150041" y="131779"/>
                    <a:pt x="173324" y="156121"/>
                  </a:cubicBezTo>
                  <a:cubicBezTo>
                    <a:pt x="196607" y="180463"/>
                    <a:pt x="232062" y="206921"/>
                    <a:pt x="262224" y="219621"/>
                  </a:cubicBezTo>
                  <a:cubicBezTo>
                    <a:pt x="292387" y="232321"/>
                    <a:pt x="329957" y="241317"/>
                    <a:pt x="354299" y="232321"/>
                  </a:cubicBezTo>
                  <a:cubicBezTo>
                    <a:pt x="378641" y="223325"/>
                    <a:pt x="397162" y="189459"/>
                    <a:pt x="408274" y="165646"/>
                  </a:cubicBezTo>
                  <a:cubicBezTo>
                    <a:pt x="419387" y="141833"/>
                    <a:pt x="403512" y="105321"/>
                    <a:pt x="420974" y="89446"/>
                  </a:cubicBezTo>
                  <a:cubicBezTo>
                    <a:pt x="438436" y="73571"/>
                    <a:pt x="515166" y="83096"/>
                    <a:pt x="513049" y="70396"/>
                  </a:cubicBezTo>
                  <a:cubicBezTo>
                    <a:pt x="510932" y="57696"/>
                    <a:pt x="449020" y="24888"/>
                    <a:pt x="408274" y="13246"/>
                  </a:cubicBezTo>
                  <a:cubicBezTo>
                    <a:pt x="367528" y="1604"/>
                    <a:pt x="310378" y="2133"/>
                    <a:pt x="268574" y="546"/>
                  </a:cubicBezTo>
                  <a:cubicBezTo>
                    <a:pt x="226770" y="-1041"/>
                    <a:pt x="164328" y="1075"/>
                    <a:pt x="157449" y="3721"/>
                  </a:cubicBezTo>
                  <a:cubicBezTo>
                    <a:pt x="150570" y="6367"/>
                    <a:pt x="247407" y="-3158"/>
                    <a:pt x="227299" y="16421"/>
                  </a:cubicBezTo>
                  <a:cubicBezTo>
                    <a:pt x="207191" y="36000"/>
                    <a:pt x="19337" y="143421"/>
                    <a:pt x="1874" y="152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月 20">
              <a:extLst>
                <a:ext uri="{FF2B5EF4-FFF2-40B4-BE49-F238E27FC236}">
                  <a16:creationId xmlns:a16="http://schemas.microsoft.com/office/drawing/2014/main" id="{CB5347A2-E98F-8A32-657A-D5F2E8BE8A9F}"/>
                </a:ext>
              </a:extLst>
            </p:cNvPr>
            <p:cNvSpPr/>
            <p:nvPr/>
          </p:nvSpPr>
          <p:spPr>
            <a:xfrm rot="15237218">
              <a:off x="6639789" y="4328737"/>
              <a:ext cx="66691" cy="104775"/>
            </a:xfrm>
            <a:prstGeom prst="mo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29BFE9A3-F64F-CAB6-0889-0BFA2B920237}"/>
                </a:ext>
              </a:extLst>
            </p:cNvPr>
            <p:cNvSpPr/>
            <p:nvPr/>
          </p:nvSpPr>
          <p:spPr>
            <a:xfrm>
              <a:off x="6320982" y="4524158"/>
              <a:ext cx="355554" cy="54815"/>
            </a:xfrm>
            <a:custGeom>
              <a:avLst/>
              <a:gdLst>
                <a:gd name="connsiteX0" fmla="*/ 443 w 355554"/>
                <a:gd name="connsiteY0" fmla="*/ 38317 h 54815"/>
                <a:gd name="connsiteX1" fmla="*/ 63943 w 355554"/>
                <a:gd name="connsiteY1" fmla="*/ 9742 h 54815"/>
                <a:gd name="connsiteX2" fmla="*/ 203643 w 355554"/>
                <a:gd name="connsiteY2" fmla="*/ 47842 h 54815"/>
                <a:gd name="connsiteX3" fmla="*/ 156018 w 355554"/>
                <a:gd name="connsiteY3" fmla="*/ 9742 h 54815"/>
                <a:gd name="connsiteX4" fmla="*/ 352868 w 355554"/>
                <a:gd name="connsiteY4" fmla="*/ 54192 h 54815"/>
                <a:gd name="connsiteX5" fmla="*/ 260793 w 355554"/>
                <a:gd name="connsiteY5" fmla="*/ 35142 h 54815"/>
                <a:gd name="connsiteX6" fmla="*/ 127443 w 355554"/>
                <a:gd name="connsiteY6" fmla="*/ 25617 h 54815"/>
                <a:gd name="connsiteX7" fmla="*/ 92518 w 355554"/>
                <a:gd name="connsiteY7" fmla="*/ 217 h 54815"/>
                <a:gd name="connsiteX8" fmla="*/ 443 w 355554"/>
                <a:gd name="connsiteY8" fmla="*/ 38317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554" h="54815">
                  <a:moveTo>
                    <a:pt x="443" y="38317"/>
                  </a:moveTo>
                  <a:cubicBezTo>
                    <a:pt x="-4319" y="39904"/>
                    <a:pt x="30076" y="8155"/>
                    <a:pt x="63943" y="9742"/>
                  </a:cubicBezTo>
                  <a:cubicBezTo>
                    <a:pt x="97810" y="11329"/>
                    <a:pt x="188297" y="47842"/>
                    <a:pt x="203643" y="47842"/>
                  </a:cubicBezTo>
                  <a:cubicBezTo>
                    <a:pt x="218989" y="47842"/>
                    <a:pt x="131147" y="8684"/>
                    <a:pt x="156018" y="9742"/>
                  </a:cubicBezTo>
                  <a:cubicBezTo>
                    <a:pt x="180889" y="10800"/>
                    <a:pt x="335406" y="49959"/>
                    <a:pt x="352868" y="54192"/>
                  </a:cubicBezTo>
                  <a:cubicBezTo>
                    <a:pt x="370330" y="58425"/>
                    <a:pt x="298364" y="39904"/>
                    <a:pt x="260793" y="35142"/>
                  </a:cubicBezTo>
                  <a:cubicBezTo>
                    <a:pt x="223222" y="30380"/>
                    <a:pt x="155489" y="31438"/>
                    <a:pt x="127443" y="25617"/>
                  </a:cubicBezTo>
                  <a:cubicBezTo>
                    <a:pt x="99397" y="19796"/>
                    <a:pt x="110510" y="-2429"/>
                    <a:pt x="92518" y="217"/>
                  </a:cubicBezTo>
                  <a:cubicBezTo>
                    <a:pt x="74526" y="2863"/>
                    <a:pt x="5205" y="36730"/>
                    <a:pt x="443" y="383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B92471F2-7A9D-DE33-4C25-C2E675B0FAB1}"/>
                </a:ext>
              </a:extLst>
            </p:cNvPr>
            <p:cNvSpPr/>
            <p:nvPr/>
          </p:nvSpPr>
          <p:spPr>
            <a:xfrm>
              <a:off x="6562725" y="4492608"/>
              <a:ext cx="425778" cy="107010"/>
            </a:xfrm>
            <a:custGeom>
              <a:avLst/>
              <a:gdLst>
                <a:gd name="connsiteX0" fmla="*/ 0 w 425778"/>
                <a:gd name="connsiteY0" fmla="*/ 98442 h 107010"/>
                <a:gd name="connsiteX1" fmla="*/ 136525 w 425778"/>
                <a:gd name="connsiteY1" fmla="*/ 73042 h 107010"/>
                <a:gd name="connsiteX2" fmla="*/ 215900 w 425778"/>
                <a:gd name="connsiteY2" fmla="*/ 98442 h 107010"/>
                <a:gd name="connsiteX3" fmla="*/ 158750 w 425778"/>
                <a:gd name="connsiteY3" fmla="*/ 104792 h 107010"/>
                <a:gd name="connsiteX4" fmla="*/ 327025 w 425778"/>
                <a:gd name="connsiteY4" fmla="*/ 63517 h 107010"/>
                <a:gd name="connsiteX5" fmla="*/ 425450 w 425778"/>
                <a:gd name="connsiteY5" fmla="*/ 17 h 107010"/>
                <a:gd name="connsiteX6" fmla="*/ 355600 w 425778"/>
                <a:gd name="connsiteY6" fmla="*/ 57167 h 107010"/>
                <a:gd name="connsiteX7" fmla="*/ 266700 w 425778"/>
                <a:gd name="connsiteY7" fmla="*/ 69867 h 107010"/>
                <a:gd name="connsiteX8" fmla="*/ 161925 w 425778"/>
                <a:gd name="connsiteY8" fmla="*/ 98442 h 107010"/>
                <a:gd name="connsiteX9" fmla="*/ 136525 w 425778"/>
                <a:gd name="connsiteY9" fmla="*/ 73042 h 107010"/>
                <a:gd name="connsiteX10" fmla="*/ 0 w 425778"/>
                <a:gd name="connsiteY10" fmla="*/ 98442 h 10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778" h="107010">
                  <a:moveTo>
                    <a:pt x="0" y="98442"/>
                  </a:moveTo>
                  <a:cubicBezTo>
                    <a:pt x="0" y="98442"/>
                    <a:pt x="100542" y="73042"/>
                    <a:pt x="136525" y="73042"/>
                  </a:cubicBezTo>
                  <a:cubicBezTo>
                    <a:pt x="172508" y="73042"/>
                    <a:pt x="212196" y="93150"/>
                    <a:pt x="215900" y="98442"/>
                  </a:cubicBezTo>
                  <a:cubicBezTo>
                    <a:pt x="219604" y="103734"/>
                    <a:pt x="140229" y="110613"/>
                    <a:pt x="158750" y="104792"/>
                  </a:cubicBezTo>
                  <a:cubicBezTo>
                    <a:pt x="177271" y="98971"/>
                    <a:pt x="282575" y="80979"/>
                    <a:pt x="327025" y="63517"/>
                  </a:cubicBezTo>
                  <a:cubicBezTo>
                    <a:pt x="371475" y="46055"/>
                    <a:pt x="420688" y="1075"/>
                    <a:pt x="425450" y="17"/>
                  </a:cubicBezTo>
                  <a:cubicBezTo>
                    <a:pt x="430212" y="-1041"/>
                    <a:pt x="382058" y="45525"/>
                    <a:pt x="355600" y="57167"/>
                  </a:cubicBezTo>
                  <a:cubicBezTo>
                    <a:pt x="329142" y="68809"/>
                    <a:pt x="298979" y="62988"/>
                    <a:pt x="266700" y="69867"/>
                  </a:cubicBezTo>
                  <a:cubicBezTo>
                    <a:pt x="234421" y="76746"/>
                    <a:pt x="183621" y="97913"/>
                    <a:pt x="161925" y="98442"/>
                  </a:cubicBezTo>
                  <a:cubicBezTo>
                    <a:pt x="140229" y="98971"/>
                    <a:pt x="165629" y="72513"/>
                    <a:pt x="136525" y="73042"/>
                  </a:cubicBezTo>
                  <a:cubicBezTo>
                    <a:pt x="107421" y="73571"/>
                    <a:pt x="0" y="98442"/>
                    <a:pt x="0" y="984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BC80E16C-23C6-6E44-D0B9-D8AC70A2C48A}"/>
                </a:ext>
              </a:extLst>
            </p:cNvPr>
            <p:cNvSpPr/>
            <p:nvPr/>
          </p:nvSpPr>
          <p:spPr>
            <a:xfrm>
              <a:off x="6425236" y="4425821"/>
              <a:ext cx="575649" cy="145120"/>
            </a:xfrm>
            <a:custGeom>
              <a:avLst/>
              <a:gdLst>
                <a:gd name="connsiteX0" fmla="*/ 964 w 575649"/>
                <a:gd name="connsiteY0" fmla="*/ 143004 h 145120"/>
                <a:gd name="connsiteX1" fmla="*/ 280364 w 575649"/>
                <a:gd name="connsiteY1" fmla="*/ 143004 h 145120"/>
                <a:gd name="connsiteX2" fmla="*/ 372439 w 575649"/>
                <a:gd name="connsiteY2" fmla="*/ 117604 h 145120"/>
                <a:gd name="connsiteX3" fmla="*/ 442289 w 575649"/>
                <a:gd name="connsiteY3" fmla="*/ 114429 h 145120"/>
                <a:gd name="connsiteX4" fmla="*/ 534364 w 575649"/>
                <a:gd name="connsiteY4" fmla="*/ 41404 h 145120"/>
                <a:gd name="connsiteX5" fmla="*/ 575639 w 575649"/>
                <a:gd name="connsiteY5" fmla="*/ 129 h 145120"/>
                <a:gd name="connsiteX6" fmla="*/ 537539 w 575649"/>
                <a:gd name="connsiteY6" fmla="*/ 54104 h 145120"/>
                <a:gd name="connsiteX7" fmla="*/ 461339 w 575649"/>
                <a:gd name="connsiteY7" fmla="*/ 117604 h 145120"/>
                <a:gd name="connsiteX8" fmla="*/ 337514 w 575649"/>
                <a:gd name="connsiteY8" fmla="*/ 139829 h 145120"/>
                <a:gd name="connsiteX9" fmla="*/ 197814 w 575649"/>
                <a:gd name="connsiteY9" fmla="*/ 117604 h 145120"/>
                <a:gd name="connsiteX10" fmla="*/ 188289 w 575649"/>
                <a:gd name="connsiteY10" fmla="*/ 143004 h 145120"/>
                <a:gd name="connsiteX11" fmla="*/ 964 w 575649"/>
                <a:gd name="connsiteY11" fmla="*/ 143004 h 1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5649" h="145120">
                  <a:moveTo>
                    <a:pt x="964" y="143004"/>
                  </a:moveTo>
                  <a:cubicBezTo>
                    <a:pt x="16310" y="143004"/>
                    <a:pt x="218451" y="147237"/>
                    <a:pt x="280364" y="143004"/>
                  </a:cubicBezTo>
                  <a:cubicBezTo>
                    <a:pt x="342277" y="138771"/>
                    <a:pt x="345452" y="122366"/>
                    <a:pt x="372439" y="117604"/>
                  </a:cubicBezTo>
                  <a:cubicBezTo>
                    <a:pt x="399426" y="112842"/>
                    <a:pt x="415302" y="127129"/>
                    <a:pt x="442289" y="114429"/>
                  </a:cubicBezTo>
                  <a:cubicBezTo>
                    <a:pt x="469276" y="101729"/>
                    <a:pt x="512139" y="60454"/>
                    <a:pt x="534364" y="41404"/>
                  </a:cubicBezTo>
                  <a:cubicBezTo>
                    <a:pt x="556589" y="22354"/>
                    <a:pt x="575110" y="-1988"/>
                    <a:pt x="575639" y="129"/>
                  </a:cubicBezTo>
                  <a:cubicBezTo>
                    <a:pt x="576168" y="2246"/>
                    <a:pt x="556589" y="34525"/>
                    <a:pt x="537539" y="54104"/>
                  </a:cubicBezTo>
                  <a:cubicBezTo>
                    <a:pt x="518489" y="73683"/>
                    <a:pt x="494676" y="103317"/>
                    <a:pt x="461339" y="117604"/>
                  </a:cubicBezTo>
                  <a:cubicBezTo>
                    <a:pt x="428002" y="131891"/>
                    <a:pt x="381435" y="139829"/>
                    <a:pt x="337514" y="139829"/>
                  </a:cubicBezTo>
                  <a:cubicBezTo>
                    <a:pt x="293593" y="139829"/>
                    <a:pt x="222685" y="117075"/>
                    <a:pt x="197814" y="117604"/>
                  </a:cubicBezTo>
                  <a:cubicBezTo>
                    <a:pt x="172943" y="118133"/>
                    <a:pt x="218452" y="138241"/>
                    <a:pt x="188289" y="143004"/>
                  </a:cubicBezTo>
                  <a:cubicBezTo>
                    <a:pt x="158127" y="147767"/>
                    <a:pt x="-14382" y="143004"/>
                    <a:pt x="964" y="1430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47662A0B-A01D-F4B3-A423-082203BAB982}"/>
                </a:ext>
              </a:extLst>
            </p:cNvPr>
            <p:cNvSpPr/>
            <p:nvPr/>
          </p:nvSpPr>
          <p:spPr>
            <a:xfrm>
              <a:off x="6388075" y="4206760"/>
              <a:ext cx="655483" cy="158867"/>
            </a:xfrm>
            <a:custGeom>
              <a:avLst/>
              <a:gdLst>
                <a:gd name="connsiteX0" fmla="*/ 25 w 655483"/>
                <a:gd name="connsiteY0" fmla="*/ 158865 h 158867"/>
                <a:gd name="connsiteX1" fmla="*/ 187350 w 655483"/>
                <a:gd name="connsiteY1" fmla="*/ 44565 h 158867"/>
                <a:gd name="connsiteX2" fmla="*/ 349275 w 655483"/>
                <a:gd name="connsiteY2" fmla="*/ 44565 h 158867"/>
                <a:gd name="connsiteX3" fmla="*/ 317525 w 655483"/>
                <a:gd name="connsiteY3" fmla="*/ 66790 h 158867"/>
                <a:gd name="connsiteX4" fmla="*/ 511200 w 655483"/>
                <a:gd name="connsiteY4" fmla="*/ 66790 h 158867"/>
                <a:gd name="connsiteX5" fmla="*/ 463575 w 655483"/>
                <a:gd name="connsiteY5" fmla="*/ 66790 h 158867"/>
                <a:gd name="connsiteX6" fmla="*/ 650900 w 655483"/>
                <a:gd name="connsiteY6" fmla="*/ 89015 h 158867"/>
                <a:gd name="connsiteX7" fmla="*/ 590575 w 655483"/>
                <a:gd name="connsiteY7" fmla="*/ 69965 h 158867"/>
                <a:gd name="connsiteX8" fmla="*/ 508025 w 655483"/>
                <a:gd name="connsiteY8" fmla="*/ 115 h 158867"/>
                <a:gd name="connsiteX9" fmla="*/ 536600 w 655483"/>
                <a:gd name="connsiteY9" fmla="*/ 54090 h 158867"/>
                <a:gd name="connsiteX10" fmla="*/ 587400 w 655483"/>
                <a:gd name="connsiteY10" fmla="*/ 79490 h 158867"/>
                <a:gd name="connsiteX11" fmla="*/ 504850 w 655483"/>
                <a:gd name="connsiteY11" fmla="*/ 57265 h 158867"/>
                <a:gd name="connsiteX12" fmla="*/ 279425 w 655483"/>
                <a:gd name="connsiteY12" fmla="*/ 47740 h 158867"/>
                <a:gd name="connsiteX13" fmla="*/ 196875 w 655483"/>
                <a:gd name="connsiteY13" fmla="*/ 54090 h 158867"/>
                <a:gd name="connsiteX14" fmla="*/ 200050 w 655483"/>
                <a:gd name="connsiteY14" fmla="*/ 41390 h 158867"/>
                <a:gd name="connsiteX15" fmla="*/ 25 w 655483"/>
                <a:gd name="connsiteY15" fmla="*/ 158865 h 15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5483" h="158867">
                  <a:moveTo>
                    <a:pt x="25" y="158865"/>
                  </a:moveTo>
                  <a:cubicBezTo>
                    <a:pt x="-2092" y="159394"/>
                    <a:pt x="129142" y="63615"/>
                    <a:pt x="187350" y="44565"/>
                  </a:cubicBezTo>
                  <a:cubicBezTo>
                    <a:pt x="245558" y="25515"/>
                    <a:pt x="327579" y="40861"/>
                    <a:pt x="349275" y="44565"/>
                  </a:cubicBezTo>
                  <a:cubicBezTo>
                    <a:pt x="370971" y="48269"/>
                    <a:pt x="290538" y="63086"/>
                    <a:pt x="317525" y="66790"/>
                  </a:cubicBezTo>
                  <a:cubicBezTo>
                    <a:pt x="344512" y="70494"/>
                    <a:pt x="511200" y="66790"/>
                    <a:pt x="511200" y="66790"/>
                  </a:cubicBezTo>
                  <a:cubicBezTo>
                    <a:pt x="535542" y="66790"/>
                    <a:pt x="440292" y="63086"/>
                    <a:pt x="463575" y="66790"/>
                  </a:cubicBezTo>
                  <a:cubicBezTo>
                    <a:pt x="486858" y="70494"/>
                    <a:pt x="629733" y="88486"/>
                    <a:pt x="650900" y="89015"/>
                  </a:cubicBezTo>
                  <a:cubicBezTo>
                    <a:pt x="672067" y="89544"/>
                    <a:pt x="614387" y="84782"/>
                    <a:pt x="590575" y="69965"/>
                  </a:cubicBezTo>
                  <a:cubicBezTo>
                    <a:pt x="566763" y="55148"/>
                    <a:pt x="517021" y="2761"/>
                    <a:pt x="508025" y="115"/>
                  </a:cubicBezTo>
                  <a:cubicBezTo>
                    <a:pt x="499029" y="-2531"/>
                    <a:pt x="523371" y="40861"/>
                    <a:pt x="536600" y="54090"/>
                  </a:cubicBezTo>
                  <a:cubicBezTo>
                    <a:pt x="549829" y="67319"/>
                    <a:pt x="592692" y="78961"/>
                    <a:pt x="587400" y="79490"/>
                  </a:cubicBezTo>
                  <a:cubicBezTo>
                    <a:pt x="582108" y="80019"/>
                    <a:pt x="556179" y="62557"/>
                    <a:pt x="504850" y="57265"/>
                  </a:cubicBezTo>
                  <a:cubicBezTo>
                    <a:pt x="453521" y="51973"/>
                    <a:pt x="330754" y="48269"/>
                    <a:pt x="279425" y="47740"/>
                  </a:cubicBezTo>
                  <a:cubicBezTo>
                    <a:pt x="228096" y="47211"/>
                    <a:pt x="210104" y="55148"/>
                    <a:pt x="196875" y="54090"/>
                  </a:cubicBezTo>
                  <a:cubicBezTo>
                    <a:pt x="183646" y="53032"/>
                    <a:pt x="234975" y="21811"/>
                    <a:pt x="200050" y="41390"/>
                  </a:cubicBezTo>
                  <a:cubicBezTo>
                    <a:pt x="165125" y="60969"/>
                    <a:pt x="2142" y="158336"/>
                    <a:pt x="25" y="1588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64E4D7C6-6E15-35EC-5BA8-C76AB0F03744}"/>
                </a:ext>
              </a:extLst>
            </p:cNvPr>
            <p:cNvSpPr/>
            <p:nvPr/>
          </p:nvSpPr>
          <p:spPr>
            <a:xfrm>
              <a:off x="5953046" y="4444984"/>
              <a:ext cx="125507" cy="976209"/>
            </a:xfrm>
            <a:custGeom>
              <a:avLst/>
              <a:gdLst>
                <a:gd name="connsiteX0" fmla="*/ 79 w 125507"/>
                <a:gd name="connsiteY0" fmla="*/ 16 h 976209"/>
                <a:gd name="connsiteX1" fmla="*/ 66754 w 125507"/>
                <a:gd name="connsiteY1" fmla="*/ 257191 h 976209"/>
                <a:gd name="connsiteX2" fmla="*/ 31829 w 125507"/>
                <a:gd name="connsiteY2" fmla="*/ 469916 h 976209"/>
                <a:gd name="connsiteX3" fmla="*/ 38179 w 125507"/>
                <a:gd name="connsiteY3" fmla="*/ 476266 h 976209"/>
                <a:gd name="connsiteX4" fmla="*/ 35004 w 125507"/>
                <a:gd name="connsiteY4" fmla="*/ 641366 h 976209"/>
                <a:gd name="connsiteX5" fmla="*/ 123904 w 125507"/>
                <a:gd name="connsiteY5" fmla="*/ 965216 h 976209"/>
                <a:gd name="connsiteX6" fmla="*/ 88979 w 125507"/>
                <a:gd name="connsiteY6" fmla="*/ 882666 h 976209"/>
                <a:gd name="connsiteX7" fmla="*/ 47704 w 125507"/>
                <a:gd name="connsiteY7" fmla="*/ 708041 h 976209"/>
                <a:gd name="connsiteX8" fmla="*/ 79454 w 125507"/>
                <a:gd name="connsiteY8" fmla="*/ 412766 h 976209"/>
                <a:gd name="connsiteX9" fmla="*/ 38179 w 125507"/>
                <a:gd name="connsiteY9" fmla="*/ 555641 h 976209"/>
                <a:gd name="connsiteX10" fmla="*/ 73104 w 125507"/>
                <a:gd name="connsiteY10" fmla="*/ 298466 h 976209"/>
                <a:gd name="connsiteX11" fmla="*/ 82629 w 125507"/>
                <a:gd name="connsiteY11" fmla="*/ 244491 h 976209"/>
                <a:gd name="connsiteX12" fmla="*/ 79 w 125507"/>
                <a:gd name="connsiteY12" fmla="*/ 16 h 97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507" h="976209">
                  <a:moveTo>
                    <a:pt x="79" y="16"/>
                  </a:moveTo>
                  <a:cubicBezTo>
                    <a:pt x="-2567" y="2133"/>
                    <a:pt x="61462" y="178874"/>
                    <a:pt x="66754" y="257191"/>
                  </a:cubicBezTo>
                  <a:cubicBezTo>
                    <a:pt x="72046" y="335508"/>
                    <a:pt x="36592" y="433404"/>
                    <a:pt x="31829" y="469916"/>
                  </a:cubicBezTo>
                  <a:cubicBezTo>
                    <a:pt x="27067" y="506429"/>
                    <a:pt x="37650" y="447691"/>
                    <a:pt x="38179" y="476266"/>
                  </a:cubicBezTo>
                  <a:cubicBezTo>
                    <a:pt x="38708" y="504841"/>
                    <a:pt x="20717" y="559874"/>
                    <a:pt x="35004" y="641366"/>
                  </a:cubicBezTo>
                  <a:cubicBezTo>
                    <a:pt x="49291" y="722858"/>
                    <a:pt x="114908" y="924999"/>
                    <a:pt x="123904" y="965216"/>
                  </a:cubicBezTo>
                  <a:cubicBezTo>
                    <a:pt x="132900" y="1005433"/>
                    <a:pt x="101679" y="925529"/>
                    <a:pt x="88979" y="882666"/>
                  </a:cubicBezTo>
                  <a:cubicBezTo>
                    <a:pt x="76279" y="839804"/>
                    <a:pt x="49292" y="786358"/>
                    <a:pt x="47704" y="708041"/>
                  </a:cubicBezTo>
                  <a:cubicBezTo>
                    <a:pt x="46117" y="629724"/>
                    <a:pt x="81042" y="438166"/>
                    <a:pt x="79454" y="412766"/>
                  </a:cubicBezTo>
                  <a:cubicBezTo>
                    <a:pt x="77867" y="387366"/>
                    <a:pt x="39237" y="574691"/>
                    <a:pt x="38179" y="555641"/>
                  </a:cubicBezTo>
                  <a:cubicBezTo>
                    <a:pt x="37121" y="536591"/>
                    <a:pt x="65696" y="350324"/>
                    <a:pt x="73104" y="298466"/>
                  </a:cubicBezTo>
                  <a:cubicBezTo>
                    <a:pt x="80512" y="246608"/>
                    <a:pt x="97975" y="293174"/>
                    <a:pt x="82629" y="244491"/>
                  </a:cubicBezTo>
                  <a:cubicBezTo>
                    <a:pt x="67283" y="195808"/>
                    <a:pt x="2725" y="-2101"/>
                    <a:pt x="79" y="1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5FD31A15-CFAE-746C-E8F9-CE82BE7E90AB}"/>
                </a:ext>
              </a:extLst>
            </p:cNvPr>
            <p:cNvSpPr/>
            <p:nvPr/>
          </p:nvSpPr>
          <p:spPr>
            <a:xfrm>
              <a:off x="5797289" y="4502085"/>
              <a:ext cx="121951" cy="764527"/>
            </a:xfrm>
            <a:custGeom>
              <a:avLst/>
              <a:gdLst>
                <a:gd name="connsiteX0" fmla="*/ 38361 w 121951"/>
                <a:gd name="connsiteY0" fmla="*/ 65 h 764527"/>
                <a:gd name="connsiteX1" fmla="*/ 63761 w 121951"/>
                <a:gd name="connsiteY1" fmla="*/ 238190 h 764527"/>
                <a:gd name="connsiteX2" fmla="*/ 54236 w 121951"/>
                <a:gd name="connsiteY2" fmla="*/ 555690 h 764527"/>
                <a:gd name="connsiteX3" fmla="*/ 60586 w 121951"/>
                <a:gd name="connsiteY3" fmla="*/ 520765 h 764527"/>
                <a:gd name="connsiteX4" fmla="*/ 19311 w 121951"/>
                <a:gd name="connsiteY4" fmla="*/ 689040 h 764527"/>
                <a:gd name="connsiteX5" fmla="*/ 261 w 121951"/>
                <a:gd name="connsiteY5" fmla="*/ 762065 h 764527"/>
                <a:gd name="connsiteX6" fmla="*/ 32011 w 121951"/>
                <a:gd name="connsiteY6" fmla="*/ 606490 h 764527"/>
                <a:gd name="connsiteX7" fmla="*/ 95511 w 121951"/>
                <a:gd name="connsiteY7" fmla="*/ 469965 h 764527"/>
                <a:gd name="connsiteX8" fmla="*/ 120911 w 121951"/>
                <a:gd name="connsiteY8" fmla="*/ 269940 h 764527"/>
                <a:gd name="connsiteX9" fmla="*/ 63761 w 121951"/>
                <a:gd name="connsiteY9" fmla="*/ 536640 h 764527"/>
                <a:gd name="connsiteX10" fmla="*/ 79636 w 121951"/>
                <a:gd name="connsiteY10" fmla="*/ 428690 h 764527"/>
                <a:gd name="connsiteX11" fmla="*/ 82811 w 121951"/>
                <a:gd name="connsiteY11" fmla="*/ 215965 h 764527"/>
                <a:gd name="connsiteX12" fmla="*/ 38361 w 121951"/>
                <a:gd name="connsiteY12" fmla="*/ 65 h 76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51" h="764527">
                  <a:moveTo>
                    <a:pt x="38361" y="65"/>
                  </a:moveTo>
                  <a:cubicBezTo>
                    <a:pt x="35186" y="3769"/>
                    <a:pt x="61115" y="145586"/>
                    <a:pt x="63761" y="238190"/>
                  </a:cubicBezTo>
                  <a:cubicBezTo>
                    <a:pt x="66407" y="330794"/>
                    <a:pt x="54765" y="508594"/>
                    <a:pt x="54236" y="555690"/>
                  </a:cubicBezTo>
                  <a:cubicBezTo>
                    <a:pt x="53707" y="602786"/>
                    <a:pt x="66407" y="498540"/>
                    <a:pt x="60586" y="520765"/>
                  </a:cubicBezTo>
                  <a:cubicBezTo>
                    <a:pt x="54765" y="542990"/>
                    <a:pt x="29365" y="648823"/>
                    <a:pt x="19311" y="689040"/>
                  </a:cubicBezTo>
                  <a:cubicBezTo>
                    <a:pt x="9257" y="729257"/>
                    <a:pt x="-1856" y="775823"/>
                    <a:pt x="261" y="762065"/>
                  </a:cubicBezTo>
                  <a:cubicBezTo>
                    <a:pt x="2378" y="748307"/>
                    <a:pt x="16136" y="655173"/>
                    <a:pt x="32011" y="606490"/>
                  </a:cubicBezTo>
                  <a:cubicBezTo>
                    <a:pt x="47886" y="557807"/>
                    <a:pt x="80694" y="526057"/>
                    <a:pt x="95511" y="469965"/>
                  </a:cubicBezTo>
                  <a:cubicBezTo>
                    <a:pt x="110328" y="413873"/>
                    <a:pt x="126203" y="258828"/>
                    <a:pt x="120911" y="269940"/>
                  </a:cubicBezTo>
                  <a:cubicBezTo>
                    <a:pt x="115619" y="281053"/>
                    <a:pt x="70640" y="510182"/>
                    <a:pt x="63761" y="536640"/>
                  </a:cubicBezTo>
                  <a:cubicBezTo>
                    <a:pt x="56882" y="563098"/>
                    <a:pt x="76461" y="482136"/>
                    <a:pt x="79636" y="428690"/>
                  </a:cubicBezTo>
                  <a:cubicBezTo>
                    <a:pt x="82811" y="375244"/>
                    <a:pt x="90748" y="282111"/>
                    <a:pt x="82811" y="215965"/>
                  </a:cubicBezTo>
                  <a:cubicBezTo>
                    <a:pt x="74874" y="149819"/>
                    <a:pt x="41536" y="-3639"/>
                    <a:pt x="38361" y="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654C538E-0ACA-2927-C87C-DFC9218BF164}"/>
                </a:ext>
              </a:extLst>
            </p:cNvPr>
            <p:cNvSpPr/>
            <p:nvPr/>
          </p:nvSpPr>
          <p:spPr>
            <a:xfrm>
              <a:off x="5762391" y="4467223"/>
              <a:ext cx="56416" cy="888096"/>
            </a:xfrm>
            <a:custGeom>
              <a:avLst/>
              <a:gdLst>
                <a:gd name="connsiteX0" fmla="*/ 9759 w 56416"/>
                <a:gd name="connsiteY0" fmla="*/ 2 h 888096"/>
                <a:gd name="connsiteX1" fmla="*/ 35159 w 56416"/>
                <a:gd name="connsiteY1" fmla="*/ 457202 h 888096"/>
                <a:gd name="connsiteX2" fmla="*/ 234 w 56416"/>
                <a:gd name="connsiteY2" fmla="*/ 558802 h 888096"/>
                <a:gd name="connsiteX3" fmla="*/ 19284 w 56416"/>
                <a:gd name="connsiteY3" fmla="*/ 882652 h 888096"/>
                <a:gd name="connsiteX4" fmla="*/ 6584 w 56416"/>
                <a:gd name="connsiteY4" fmla="*/ 749302 h 888096"/>
                <a:gd name="connsiteX5" fmla="*/ 9759 w 56416"/>
                <a:gd name="connsiteY5" fmla="*/ 584202 h 888096"/>
                <a:gd name="connsiteX6" fmla="*/ 54209 w 56416"/>
                <a:gd name="connsiteY6" fmla="*/ 476252 h 888096"/>
                <a:gd name="connsiteX7" fmla="*/ 47859 w 56416"/>
                <a:gd name="connsiteY7" fmla="*/ 323852 h 888096"/>
                <a:gd name="connsiteX8" fmla="*/ 31984 w 56416"/>
                <a:gd name="connsiteY8" fmla="*/ 450852 h 888096"/>
                <a:gd name="connsiteX9" fmla="*/ 9759 w 56416"/>
                <a:gd name="connsiteY9" fmla="*/ 2 h 88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16" h="888096">
                  <a:moveTo>
                    <a:pt x="9759" y="2"/>
                  </a:moveTo>
                  <a:cubicBezTo>
                    <a:pt x="10288" y="1060"/>
                    <a:pt x="36746" y="364069"/>
                    <a:pt x="35159" y="457202"/>
                  </a:cubicBezTo>
                  <a:cubicBezTo>
                    <a:pt x="33572" y="550335"/>
                    <a:pt x="2880" y="487894"/>
                    <a:pt x="234" y="558802"/>
                  </a:cubicBezTo>
                  <a:cubicBezTo>
                    <a:pt x="-2412" y="629710"/>
                    <a:pt x="18226" y="850902"/>
                    <a:pt x="19284" y="882652"/>
                  </a:cubicBezTo>
                  <a:cubicBezTo>
                    <a:pt x="20342" y="914402"/>
                    <a:pt x="8171" y="799044"/>
                    <a:pt x="6584" y="749302"/>
                  </a:cubicBezTo>
                  <a:cubicBezTo>
                    <a:pt x="4996" y="699560"/>
                    <a:pt x="1822" y="629710"/>
                    <a:pt x="9759" y="584202"/>
                  </a:cubicBezTo>
                  <a:cubicBezTo>
                    <a:pt x="17696" y="538694"/>
                    <a:pt x="47859" y="519644"/>
                    <a:pt x="54209" y="476252"/>
                  </a:cubicBezTo>
                  <a:cubicBezTo>
                    <a:pt x="60559" y="432860"/>
                    <a:pt x="51563" y="328085"/>
                    <a:pt x="47859" y="323852"/>
                  </a:cubicBezTo>
                  <a:cubicBezTo>
                    <a:pt x="44155" y="319619"/>
                    <a:pt x="38334" y="497419"/>
                    <a:pt x="31984" y="450852"/>
                  </a:cubicBezTo>
                  <a:cubicBezTo>
                    <a:pt x="25634" y="404285"/>
                    <a:pt x="9230" y="-1056"/>
                    <a:pt x="9759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ED6FE9DE-6DD2-2CB8-BB31-AC0268DBB45A}"/>
                </a:ext>
              </a:extLst>
            </p:cNvPr>
            <p:cNvSpPr/>
            <p:nvPr/>
          </p:nvSpPr>
          <p:spPr>
            <a:xfrm>
              <a:off x="5375100" y="5432293"/>
              <a:ext cx="61978" cy="189940"/>
            </a:xfrm>
            <a:custGeom>
              <a:avLst/>
              <a:gdLst>
                <a:gd name="connsiteX0" fmla="*/ 50975 w 61978"/>
                <a:gd name="connsiteY0" fmla="*/ 132 h 189940"/>
                <a:gd name="connsiteX1" fmla="*/ 19225 w 61978"/>
                <a:gd name="connsiteY1" fmla="*/ 82682 h 189940"/>
                <a:gd name="connsiteX2" fmla="*/ 60500 w 61978"/>
                <a:gd name="connsiteY2" fmla="*/ 187457 h 189940"/>
                <a:gd name="connsiteX3" fmla="*/ 47800 w 61978"/>
                <a:gd name="connsiteY3" fmla="*/ 152532 h 189940"/>
                <a:gd name="connsiteX4" fmla="*/ 175 w 61978"/>
                <a:gd name="connsiteY4" fmla="*/ 101732 h 189940"/>
                <a:gd name="connsiteX5" fmla="*/ 50975 w 61978"/>
                <a:gd name="connsiteY5" fmla="*/ 132 h 18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78" h="189940">
                  <a:moveTo>
                    <a:pt x="50975" y="132"/>
                  </a:moveTo>
                  <a:cubicBezTo>
                    <a:pt x="54150" y="-3043"/>
                    <a:pt x="17638" y="51461"/>
                    <a:pt x="19225" y="82682"/>
                  </a:cubicBezTo>
                  <a:cubicBezTo>
                    <a:pt x="20812" y="113903"/>
                    <a:pt x="55738" y="175815"/>
                    <a:pt x="60500" y="187457"/>
                  </a:cubicBezTo>
                  <a:cubicBezTo>
                    <a:pt x="65262" y="199099"/>
                    <a:pt x="57854" y="166819"/>
                    <a:pt x="47800" y="152532"/>
                  </a:cubicBezTo>
                  <a:cubicBezTo>
                    <a:pt x="37746" y="138245"/>
                    <a:pt x="-3000" y="125015"/>
                    <a:pt x="175" y="101732"/>
                  </a:cubicBezTo>
                  <a:cubicBezTo>
                    <a:pt x="3350" y="78449"/>
                    <a:pt x="47800" y="3307"/>
                    <a:pt x="50975" y="1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71C560DD-A728-5CEF-FB26-B5BE21A399C8}"/>
                </a:ext>
              </a:extLst>
            </p:cNvPr>
            <p:cNvSpPr/>
            <p:nvPr/>
          </p:nvSpPr>
          <p:spPr>
            <a:xfrm>
              <a:off x="6264275" y="5352456"/>
              <a:ext cx="62309" cy="175620"/>
            </a:xfrm>
            <a:custGeom>
              <a:avLst/>
              <a:gdLst>
                <a:gd name="connsiteX0" fmla="*/ 0 w 62309"/>
                <a:gd name="connsiteY0" fmla="*/ 594 h 175620"/>
                <a:gd name="connsiteX1" fmla="*/ 44450 w 62309"/>
                <a:gd name="connsiteY1" fmla="*/ 121244 h 175620"/>
                <a:gd name="connsiteX2" fmla="*/ 60325 w 62309"/>
                <a:gd name="connsiteY2" fmla="*/ 152994 h 175620"/>
                <a:gd name="connsiteX3" fmla="*/ 44450 w 62309"/>
                <a:gd name="connsiteY3" fmla="*/ 175219 h 175620"/>
                <a:gd name="connsiteX4" fmla="*/ 60325 w 62309"/>
                <a:gd name="connsiteY4" fmla="*/ 133944 h 175620"/>
                <a:gd name="connsiteX5" fmla="*/ 60325 w 62309"/>
                <a:gd name="connsiteY5" fmla="*/ 60919 h 175620"/>
                <a:gd name="connsiteX6" fmla="*/ 44450 w 62309"/>
                <a:gd name="connsiteY6" fmla="*/ 73619 h 175620"/>
                <a:gd name="connsiteX7" fmla="*/ 0 w 62309"/>
                <a:gd name="connsiteY7" fmla="*/ 594 h 17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09" h="175620">
                  <a:moveTo>
                    <a:pt x="0" y="594"/>
                  </a:moveTo>
                  <a:cubicBezTo>
                    <a:pt x="0" y="8531"/>
                    <a:pt x="34396" y="95844"/>
                    <a:pt x="44450" y="121244"/>
                  </a:cubicBezTo>
                  <a:cubicBezTo>
                    <a:pt x="54504" y="146644"/>
                    <a:pt x="60325" y="143998"/>
                    <a:pt x="60325" y="152994"/>
                  </a:cubicBezTo>
                  <a:cubicBezTo>
                    <a:pt x="60325" y="161990"/>
                    <a:pt x="44450" y="178394"/>
                    <a:pt x="44450" y="175219"/>
                  </a:cubicBezTo>
                  <a:cubicBezTo>
                    <a:pt x="44450" y="172044"/>
                    <a:pt x="57679" y="152994"/>
                    <a:pt x="60325" y="133944"/>
                  </a:cubicBezTo>
                  <a:cubicBezTo>
                    <a:pt x="62971" y="114894"/>
                    <a:pt x="62971" y="70973"/>
                    <a:pt x="60325" y="60919"/>
                  </a:cubicBezTo>
                  <a:cubicBezTo>
                    <a:pt x="57679" y="50865"/>
                    <a:pt x="55033" y="80498"/>
                    <a:pt x="44450" y="73619"/>
                  </a:cubicBezTo>
                  <a:cubicBezTo>
                    <a:pt x="33867" y="66740"/>
                    <a:pt x="0" y="-7343"/>
                    <a:pt x="0" y="5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F0B7DC6A-E945-BDB6-9112-C6AAF09423BE}"/>
                </a:ext>
              </a:extLst>
            </p:cNvPr>
            <p:cNvSpPr/>
            <p:nvPr/>
          </p:nvSpPr>
          <p:spPr>
            <a:xfrm>
              <a:off x="5673342" y="5176818"/>
              <a:ext cx="46260" cy="400649"/>
            </a:xfrm>
            <a:custGeom>
              <a:avLst/>
              <a:gdLst>
                <a:gd name="connsiteX0" fmla="*/ 35308 w 46260"/>
                <a:gd name="connsiteY0" fmla="*/ 1607 h 400649"/>
                <a:gd name="connsiteX1" fmla="*/ 44833 w 46260"/>
                <a:gd name="connsiteY1" fmla="*/ 182582 h 400649"/>
                <a:gd name="connsiteX2" fmla="*/ 383 w 46260"/>
                <a:gd name="connsiteY2" fmla="*/ 277832 h 400649"/>
                <a:gd name="connsiteX3" fmla="*/ 22608 w 46260"/>
                <a:gd name="connsiteY3" fmla="*/ 395307 h 400649"/>
                <a:gd name="connsiteX4" fmla="*/ 9908 w 46260"/>
                <a:gd name="connsiteY4" fmla="*/ 360382 h 400649"/>
                <a:gd name="connsiteX5" fmla="*/ 6733 w 46260"/>
                <a:gd name="connsiteY5" fmla="*/ 182582 h 400649"/>
                <a:gd name="connsiteX6" fmla="*/ 19433 w 46260"/>
                <a:gd name="connsiteY6" fmla="*/ 258782 h 400649"/>
                <a:gd name="connsiteX7" fmla="*/ 41658 w 46260"/>
                <a:gd name="connsiteY7" fmla="*/ 188932 h 400649"/>
                <a:gd name="connsiteX8" fmla="*/ 22608 w 46260"/>
                <a:gd name="connsiteY8" fmla="*/ 109557 h 400649"/>
                <a:gd name="connsiteX9" fmla="*/ 35308 w 46260"/>
                <a:gd name="connsiteY9" fmla="*/ 93682 h 400649"/>
                <a:gd name="connsiteX10" fmla="*/ 35308 w 46260"/>
                <a:gd name="connsiteY10" fmla="*/ 1607 h 4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260" h="400649">
                  <a:moveTo>
                    <a:pt x="35308" y="1607"/>
                  </a:moveTo>
                  <a:cubicBezTo>
                    <a:pt x="36895" y="16424"/>
                    <a:pt x="50654" y="136545"/>
                    <a:pt x="44833" y="182582"/>
                  </a:cubicBezTo>
                  <a:cubicBezTo>
                    <a:pt x="39012" y="228619"/>
                    <a:pt x="4087" y="242378"/>
                    <a:pt x="383" y="277832"/>
                  </a:cubicBezTo>
                  <a:cubicBezTo>
                    <a:pt x="-3321" y="313286"/>
                    <a:pt x="21021" y="381549"/>
                    <a:pt x="22608" y="395307"/>
                  </a:cubicBezTo>
                  <a:cubicBezTo>
                    <a:pt x="24195" y="409065"/>
                    <a:pt x="12554" y="395836"/>
                    <a:pt x="9908" y="360382"/>
                  </a:cubicBezTo>
                  <a:cubicBezTo>
                    <a:pt x="7262" y="324928"/>
                    <a:pt x="5145" y="199515"/>
                    <a:pt x="6733" y="182582"/>
                  </a:cubicBezTo>
                  <a:cubicBezTo>
                    <a:pt x="8320" y="165649"/>
                    <a:pt x="13612" y="257724"/>
                    <a:pt x="19433" y="258782"/>
                  </a:cubicBezTo>
                  <a:cubicBezTo>
                    <a:pt x="25254" y="259840"/>
                    <a:pt x="41129" y="213803"/>
                    <a:pt x="41658" y="188932"/>
                  </a:cubicBezTo>
                  <a:cubicBezTo>
                    <a:pt x="42187" y="164061"/>
                    <a:pt x="23666" y="125432"/>
                    <a:pt x="22608" y="109557"/>
                  </a:cubicBezTo>
                  <a:cubicBezTo>
                    <a:pt x="21550" y="93682"/>
                    <a:pt x="32133" y="108499"/>
                    <a:pt x="35308" y="93682"/>
                  </a:cubicBezTo>
                  <a:cubicBezTo>
                    <a:pt x="38483" y="78865"/>
                    <a:pt x="33721" y="-13210"/>
                    <a:pt x="35308" y="160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56E59A97-02D4-2EE6-2FAD-EB9D337C25E3}"/>
                </a:ext>
              </a:extLst>
            </p:cNvPr>
            <p:cNvSpPr/>
            <p:nvPr/>
          </p:nvSpPr>
          <p:spPr>
            <a:xfrm>
              <a:off x="5724520" y="5161964"/>
              <a:ext cx="136858" cy="486585"/>
            </a:xfrm>
            <a:custGeom>
              <a:avLst/>
              <a:gdLst>
                <a:gd name="connsiteX0" fmla="*/ 136530 w 136858"/>
                <a:gd name="connsiteY0" fmla="*/ 586 h 486585"/>
                <a:gd name="connsiteX1" fmla="*/ 73030 w 136858"/>
                <a:gd name="connsiteY1" fmla="*/ 165686 h 486585"/>
                <a:gd name="connsiteX2" fmla="*/ 85730 w 136858"/>
                <a:gd name="connsiteY2" fmla="*/ 321261 h 486585"/>
                <a:gd name="connsiteX3" fmla="*/ 53980 w 136858"/>
                <a:gd name="connsiteY3" fmla="*/ 387936 h 486585"/>
                <a:gd name="connsiteX4" fmla="*/ 53980 w 136858"/>
                <a:gd name="connsiteY4" fmla="*/ 441911 h 486585"/>
                <a:gd name="connsiteX5" fmla="*/ 5 w 136858"/>
                <a:gd name="connsiteY5" fmla="*/ 486361 h 486585"/>
                <a:gd name="connsiteX6" fmla="*/ 50805 w 136858"/>
                <a:gd name="connsiteY6" fmla="*/ 422861 h 486585"/>
                <a:gd name="connsiteX7" fmla="*/ 85730 w 136858"/>
                <a:gd name="connsiteY7" fmla="*/ 327611 h 486585"/>
                <a:gd name="connsiteX8" fmla="*/ 38105 w 136858"/>
                <a:gd name="connsiteY8" fmla="*/ 175211 h 486585"/>
                <a:gd name="connsiteX9" fmla="*/ 41280 w 136858"/>
                <a:gd name="connsiteY9" fmla="*/ 226011 h 486585"/>
                <a:gd name="connsiteX10" fmla="*/ 136530 w 136858"/>
                <a:gd name="connsiteY10" fmla="*/ 586 h 48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858" h="486585">
                  <a:moveTo>
                    <a:pt x="136530" y="586"/>
                  </a:moveTo>
                  <a:cubicBezTo>
                    <a:pt x="141822" y="-9468"/>
                    <a:pt x="81497" y="112240"/>
                    <a:pt x="73030" y="165686"/>
                  </a:cubicBezTo>
                  <a:cubicBezTo>
                    <a:pt x="64563" y="219132"/>
                    <a:pt x="88905" y="284219"/>
                    <a:pt x="85730" y="321261"/>
                  </a:cubicBezTo>
                  <a:cubicBezTo>
                    <a:pt x="82555" y="358303"/>
                    <a:pt x="59272" y="367828"/>
                    <a:pt x="53980" y="387936"/>
                  </a:cubicBezTo>
                  <a:cubicBezTo>
                    <a:pt x="48688" y="408044"/>
                    <a:pt x="62976" y="425507"/>
                    <a:pt x="53980" y="441911"/>
                  </a:cubicBezTo>
                  <a:cubicBezTo>
                    <a:pt x="44984" y="458315"/>
                    <a:pt x="534" y="489536"/>
                    <a:pt x="5" y="486361"/>
                  </a:cubicBezTo>
                  <a:cubicBezTo>
                    <a:pt x="-524" y="483186"/>
                    <a:pt x="36518" y="449319"/>
                    <a:pt x="50805" y="422861"/>
                  </a:cubicBezTo>
                  <a:cubicBezTo>
                    <a:pt x="65092" y="396403"/>
                    <a:pt x="87847" y="368886"/>
                    <a:pt x="85730" y="327611"/>
                  </a:cubicBezTo>
                  <a:cubicBezTo>
                    <a:pt x="83613" y="286336"/>
                    <a:pt x="45513" y="192144"/>
                    <a:pt x="38105" y="175211"/>
                  </a:cubicBezTo>
                  <a:cubicBezTo>
                    <a:pt x="30697" y="158278"/>
                    <a:pt x="25405" y="249824"/>
                    <a:pt x="41280" y="226011"/>
                  </a:cubicBezTo>
                  <a:cubicBezTo>
                    <a:pt x="57155" y="202199"/>
                    <a:pt x="131238" y="10640"/>
                    <a:pt x="136530" y="58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DD44CFDC-79A0-C959-33A2-70EFF4D440AB}"/>
                </a:ext>
              </a:extLst>
            </p:cNvPr>
            <p:cNvSpPr/>
            <p:nvPr/>
          </p:nvSpPr>
          <p:spPr>
            <a:xfrm>
              <a:off x="5793283" y="5344788"/>
              <a:ext cx="236847" cy="281533"/>
            </a:xfrm>
            <a:custGeom>
              <a:avLst/>
              <a:gdLst>
                <a:gd name="connsiteX0" fmla="*/ 232867 w 236847"/>
                <a:gd name="connsiteY0" fmla="*/ 1912 h 281533"/>
                <a:gd name="connsiteX1" fmla="*/ 216992 w 236847"/>
                <a:gd name="connsiteY1" fmla="*/ 93987 h 281533"/>
                <a:gd name="connsiteX2" fmla="*/ 131267 w 236847"/>
                <a:gd name="connsiteY2" fmla="*/ 192412 h 281533"/>
                <a:gd name="connsiteX3" fmla="*/ 159842 w 236847"/>
                <a:gd name="connsiteY3" fmla="*/ 186062 h 281533"/>
                <a:gd name="connsiteX4" fmla="*/ 1092 w 236847"/>
                <a:gd name="connsiteY4" fmla="*/ 281312 h 281533"/>
                <a:gd name="connsiteX5" fmla="*/ 93167 w 236847"/>
                <a:gd name="connsiteY5" fmla="*/ 211462 h 281533"/>
                <a:gd name="connsiteX6" fmla="*/ 159842 w 236847"/>
                <a:gd name="connsiteY6" fmla="*/ 182887 h 281533"/>
                <a:gd name="connsiteX7" fmla="*/ 232867 w 236847"/>
                <a:gd name="connsiteY7" fmla="*/ 1912 h 28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847" h="281533">
                  <a:moveTo>
                    <a:pt x="232867" y="1912"/>
                  </a:moveTo>
                  <a:cubicBezTo>
                    <a:pt x="242392" y="-12905"/>
                    <a:pt x="233925" y="62237"/>
                    <a:pt x="216992" y="93987"/>
                  </a:cubicBezTo>
                  <a:cubicBezTo>
                    <a:pt x="200059" y="125737"/>
                    <a:pt x="140792" y="177066"/>
                    <a:pt x="131267" y="192412"/>
                  </a:cubicBezTo>
                  <a:cubicBezTo>
                    <a:pt x="121742" y="207758"/>
                    <a:pt x="181538" y="171245"/>
                    <a:pt x="159842" y="186062"/>
                  </a:cubicBezTo>
                  <a:cubicBezTo>
                    <a:pt x="138146" y="200879"/>
                    <a:pt x="12204" y="277079"/>
                    <a:pt x="1092" y="281312"/>
                  </a:cubicBezTo>
                  <a:cubicBezTo>
                    <a:pt x="-10021" y="285545"/>
                    <a:pt x="66709" y="227866"/>
                    <a:pt x="93167" y="211462"/>
                  </a:cubicBezTo>
                  <a:cubicBezTo>
                    <a:pt x="119625" y="195058"/>
                    <a:pt x="137088" y="211991"/>
                    <a:pt x="159842" y="182887"/>
                  </a:cubicBezTo>
                  <a:cubicBezTo>
                    <a:pt x="182596" y="153783"/>
                    <a:pt x="223342" y="16729"/>
                    <a:pt x="232867" y="191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88AD8548-5D72-DB33-ACBC-1B65FD82EE50}"/>
                </a:ext>
              </a:extLst>
            </p:cNvPr>
            <p:cNvSpPr/>
            <p:nvPr/>
          </p:nvSpPr>
          <p:spPr>
            <a:xfrm>
              <a:off x="5691430" y="4705348"/>
              <a:ext cx="55403" cy="279426"/>
            </a:xfrm>
            <a:custGeom>
              <a:avLst/>
              <a:gdLst>
                <a:gd name="connsiteX0" fmla="*/ 55320 w 55403"/>
                <a:gd name="connsiteY0" fmla="*/ 2 h 279426"/>
                <a:gd name="connsiteX1" fmla="*/ 14045 w 55403"/>
                <a:gd name="connsiteY1" fmla="*/ 139702 h 279426"/>
                <a:gd name="connsiteX2" fmla="*/ 26745 w 55403"/>
                <a:gd name="connsiteY2" fmla="*/ 276227 h 279426"/>
                <a:gd name="connsiteX3" fmla="*/ 23570 w 55403"/>
                <a:gd name="connsiteY3" fmla="*/ 228602 h 279426"/>
                <a:gd name="connsiteX4" fmla="*/ 1345 w 55403"/>
                <a:gd name="connsiteY4" fmla="*/ 142877 h 279426"/>
                <a:gd name="connsiteX5" fmla="*/ 55320 w 55403"/>
                <a:gd name="connsiteY5" fmla="*/ 2 h 27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403" h="279426">
                  <a:moveTo>
                    <a:pt x="55320" y="2"/>
                  </a:moveTo>
                  <a:cubicBezTo>
                    <a:pt x="57437" y="-527"/>
                    <a:pt x="18807" y="93665"/>
                    <a:pt x="14045" y="139702"/>
                  </a:cubicBezTo>
                  <a:cubicBezTo>
                    <a:pt x="9282" y="185740"/>
                    <a:pt x="25158" y="261410"/>
                    <a:pt x="26745" y="276227"/>
                  </a:cubicBezTo>
                  <a:cubicBezTo>
                    <a:pt x="28332" y="291044"/>
                    <a:pt x="27803" y="250827"/>
                    <a:pt x="23570" y="228602"/>
                  </a:cubicBezTo>
                  <a:cubicBezTo>
                    <a:pt x="19337" y="206377"/>
                    <a:pt x="-6063" y="176744"/>
                    <a:pt x="1345" y="142877"/>
                  </a:cubicBezTo>
                  <a:cubicBezTo>
                    <a:pt x="8753" y="109010"/>
                    <a:pt x="53203" y="531"/>
                    <a:pt x="55320" y="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2741428D-D1EB-C685-EBC5-AC2C2D33CBEC}"/>
                </a:ext>
              </a:extLst>
            </p:cNvPr>
            <p:cNvSpPr/>
            <p:nvPr/>
          </p:nvSpPr>
          <p:spPr>
            <a:xfrm>
              <a:off x="5453346" y="5372096"/>
              <a:ext cx="218962" cy="209696"/>
            </a:xfrm>
            <a:custGeom>
              <a:avLst/>
              <a:gdLst>
                <a:gd name="connsiteX0" fmla="*/ 191804 w 218962"/>
                <a:gd name="connsiteY0" fmla="*/ 4 h 209696"/>
                <a:gd name="connsiteX1" fmla="*/ 45754 w 218962"/>
                <a:gd name="connsiteY1" fmla="*/ 69854 h 209696"/>
                <a:gd name="connsiteX2" fmla="*/ 87029 w 218962"/>
                <a:gd name="connsiteY2" fmla="*/ 114304 h 209696"/>
                <a:gd name="connsiteX3" fmla="*/ 1304 w 218962"/>
                <a:gd name="connsiteY3" fmla="*/ 152404 h 209696"/>
                <a:gd name="connsiteX4" fmla="*/ 166404 w 218962"/>
                <a:gd name="connsiteY4" fmla="*/ 130179 h 209696"/>
                <a:gd name="connsiteX5" fmla="*/ 109254 w 218962"/>
                <a:gd name="connsiteY5" fmla="*/ 146054 h 209696"/>
                <a:gd name="connsiteX6" fmla="*/ 156879 w 218962"/>
                <a:gd name="connsiteY6" fmla="*/ 152404 h 209696"/>
                <a:gd name="connsiteX7" fmla="*/ 217204 w 218962"/>
                <a:gd name="connsiteY7" fmla="*/ 209554 h 209696"/>
                <a:gd name="connsiteX8" fmla="*/ 194979 w 218962"/>
                <a:gd name="connsiteY8" fmla="*/ 168279 h 209696"/>
                <a:gd name="connsiteX9" fmla="*/ 115604 w 218962"/>
                <a:gd name="connsiteY9" fmla="*/ 155579 h 209696"/>
                <a:gd name="connsiteX10" fmla="*/ 52104 w 218962"/>
                <a:gd name="connsiteY10" fmla="*/ 142879 h 209696"/>
                <a:gd name="connsiteX11" fmla="*/ 55279 w 218962"/>
                <a:gd name="connsiteY11" fmla="*/ 82554 h 209696"/>
                <a:gd name="connsiteX12" fmla="*/ 29879 w 218962"/>
                <a:gd name="connsiteY12" fmla="*/ 73029 h 209696"/>
                <a:gd name="connsiteX13" fmla="*/ 191804 w 218962"/>
                <a:gd name="connsiteY13" fmla="*/ 4 h 20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962" h="209696">
                  <a:moveTo>
                    <a:pt x="191804" y="4"/>
                  </a:moveTo>
                  <a:cubicBezTo>
                    <a:pt x="194450" y="-525"/>
                    <a:pt x="63216" y="50804"/>
                    <a:pt x="45754" y="69854"/>
                  </a:cubicBezTo>
                  <a:cubicBezTo>
                    <a:pt x="28292" y="88904"/>
                    <a:pt x="94437" y="100546"/>
                    <a:pt x="87029" y="114304"/>
                  </a:cubicBezTo>
                  <a:cubicBezTo>
                    <a:pt x="79621" y="128062"/>
                    <a:pt x="-11925" y="149758"/>
                    <a:pt x="1304" y="152404"/>
                  </a:cubicBezTo>
                  <a:cubicBezTo>
                    <a:pt x="14533" y="155050"/>
                    <a:pt x="148413" y="131237"/>
                    <a:pt x="166404" y="130179"/>
                  </a:cubicBezTo>
                  <a:cubicBezTo>
                    <a:pt x="184395" y="129121"/>
                    <a:pt x="110841" y="142350"/>
                    <a:pt x="109254" y="146054"/>
                  </a:cubicBezTo>
                  <a:cubicBezTo>
                    <a:pt x="107667" y="149758"/>
                    <a:pt x="138887" y="141821"/>
                    <a:pt x="156879" y="152404"/>
                  </a:cubicBezTo>
                  <a:cubicBezTo>
                    <a:pt x="174871" y="162987"/>
                    <a:pt x="210854" y="206908"/>
                    <a:pt x="217204" y="209554"/>
                  </a:cubicBezTo>
                  <a:cubicBezTo>
                    <a:pt x="223554" y="212200"/>
                    <a:pt x="211912" y="177275"/>
                    <a:pt x="194979" y="168279"/>
                  </a:cubicBezTo>
                  <a:cubicBezTo>
                    <a:pt x="178046" y="159283"/>
                    <a:pt x="139416" y="159812"/>
                    <a:pt x="115604" y="155579"/>
                  </a:cubicBezTo>
                  <a:cubicBezTo>
                    <a:pt x="91792" y="151346"/>
                    <a:pt x="62158" y="155050"/>
                    <a:pt x="52104" y="142879"/>
                  </a:cubicBezTo>
                  <a:cubicBezTo>
                    <a:pt x="42050" y="130708"/>
                    <a:pt x="58983" y="94196"/>
                    <a:pt x="55279" y="82554"/>
                  </a:cubicBezTo>
                  <a:cubicBezTo>
                    <a:pt x="51575" y="70912"/>
                    <a:pt x="5537" y="86258"/>
                    <a:pt x="29879" y="73029"/>
                  </a:cubicBezTo>
                  <a:cubicBezTo>
                    <a:pt x="54221" y="59800"/>
                    <a:pt x="189158" y="533"/>
                    <a:pt x="191804" y="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D652660F-9837-A893-61EF-442352C58254}"/>
                </a:ext>
              </a:extLst>
            </p:cNvPr>
            <p:cNvSpPr/>
            <p:nvPr/>
          </p:nvSpPr>
          <p:spPr>
            <a:xfrm>
              <a:off x="5921346" y="4994228"/>
              <a:ext cx="48441" cy="483310"/>
            </a:xfrm>
            <a:custGeom>
              <a:avLst/>
              <a:gdLst>
                <a:gd name="connsiteX0" fmla="*/ 22254 w 48441"/>
                <a:gd name="connsiteY0" fmla="*/ 47 h 483310"/>
                <a:gd name="connsiteX1" fmla="*/ 31779 w 48441"/>
                <a:gd name="connsiteY1" fmla="*/ 269922 h 483310"/>
                <a:gd name="connsiteX2" fmla="*/ 19079 w 48441"/>
                <a:gd name="connsiteY2" fmla="*/ 361997 h 483310"/>
                <a:gd name="connsiteX3" fmla="*/ 31779 w 48441"/>
                <a:gd name="connsiteY3" fmla="*/ 346122 h 483310"/>
                <a:gd name="connsiteX4" fmla="*/ 31779 w 48441"/>
                <a:gd name="connsiteY4" fmla="*/ 425497 h 483310"/>
                <a:gd name="connsiteX5" fmla="*/ 29 w 48441"/>
                <a:gd name="connsiteY5" fmla="*/ 482647 h 483310"/>
                <a:gd name="connsiteX6" fmla="*/ 38129 w 48441"/>
                <a:gd name="connsiteY6" fmla="*/ 387397 h 483310"/>
                <a:gd name="connsiteX7" fmla="*/ 47654 w 48441"/>
                <a:gd name="connsiteY7" fmla="*/ 292147 h 483310"/>
                <a:gd name="connsiteX8" fmla="*/ 22254 w 48441"/>
                <a:gd name="connsiteY8" fmla="*/ 47 h 48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41" h="483310">
                  <a:moveTo>
                    <a:pt x="22254" y="47"/>
                  </a:moveTo>
                  <a:cubicBezTo>
                    <a:pt x="19608" y="-3657"/>
                    <a:pt x="32308" y="209597"/>
                    <a:pt x="31779" y="269922"/>
                  </a:cubicBezTo>
                  <a:cubicBezTo>
                    <a:pt x="31250" y="330247"/>
                    <a:pt x="19079" y="349297"/>
                    <a:pt x="19079" y="361997"/>
                  </a:cubicBezTo>
                  <a:cubicBezTo>
                    <a:pt x="19079" y="374697"/>
                    <a:pt x="29662" y="335539"/>
                    <a:pt x="31779" y="346122"/>
                  </a:cubicBezTo>
                  <a:cubicBezTo>
                    <a:pt x="33896" y="356705"/>
                    <a:pt x="37071" y="402743"/>
                    <a:pt x="31779" y="425497"/>
                  </a:cubicBezTo>
                  <a:cubicBezTo>
                    <a:pt x="26487" y="448251"/>
                    <a:pt x="-1029" y="488997"/>
                    <a:pt x="29" y="482647"/>
                  </a:cubicBezTo>
                  <a:cubicBezTo>
                    <a:pt x="1087" y="476297"/>
                    <a:pt x="30192" y="419147"/>
                    <a:pt x="38129" y="387397"/>
                  </a:cubicBezTo>
                  <a:cubicBezTo>
                    <a:pt x="46066" y="355647"/>
                    <a:pt x="50300" y="352472"/>
                    <a:pt x="47654" y="292147"/>
                  </a:cubicBezTo>
                  <a:cubicBezTo>
                    <a:pt x="45008" y="231822"/>
                    <a:pt x="24900" y="3751"/>
                    <a:pt x="22254" y="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83CCE3A4-201C-4942-95C9-EC310B6FF7A6}"/>
                </a:ext>
              </a:extLst>
            </p:cNvPr>
            <p:cNvSpPr/>
            <p:nvPr/>
          </p:nvSpPr>
          <p:spPr>
            <a:xfrm>
              <a:off x="5832198" y="5034949"/>
              <a:ext cx="70127" cy="477588"/>
            </a:xfrm>
            <a:custGeom>
              <a:avLst/>
              <a:gdLst>
                <a:gd name="connsiteX0" fmla="*/ 70127 w 70127"/>
                <a:gd name="connsiteY0" fmla="*/ 601 h 477588"/>
                <a:gd name="connsiteX1" fmla="*/ 41552 w 70127"/>
                <a:gd name="connsiteY1" fmla="*/ 241901 h 477588"/>
                <a:gd name="connsiteX2" fmla="*/ 51077 w 70127"/>
                <a:gd name="connsiteY2" fmla="*/ 365726 h 477588"/>
                <a:gd name="connsiteX3" fmla="*/ 277 w 70127"/>
                <a:gd name="connsiteY3" fmla="*/ 476851 h 477588"/>
                <a:gd name="connsiteX4" fmla="*/ 32027 w 70127"/>
                <a:gd name="connsiteY4" fmla="*/ 410176 h 477588"/>
                <a:gd name="connsiteX5" fmla="*/ 60602 w 70127"/>
                <a:gd name="connsiteY5" fmla="*/ 333976 h 477588"/>
                <a:gd name="connsiteX6" fmla="*/ 44727 w 70127"/>
                <a:gd name="connsiteY6" fmla="*/ 232376 h 477588"/>
                <a:gd name="connsiteX7" fmla="*/ 41552 w 70127"/>
                <a:gd name="connsiteY7" fmla="*/ 175226 h 477588"/>
                <a:gd name="connsiteX8" fmla="*/ 70127 w 70127"/>
                <a:gd name="connsiteY8" fmla="*/ 601 h 47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27" h="477588">
                  <a:moveTo>
                    <a:pt x="70127" y="601"/>
                  </a:moveTo>
                  <a:cubicBezTo>
                    <a:pt x="70127" y="11713"/>
                    <a:pt x="44727" y="181047"/>
                    <a:pt x="41552" y="241901"/>
                  </a:cubicBezTo>
                  <a:cubicBezTo>
                    <a:pt x="38377" y="302755"/>
                    <a:pt x="57956" y="326568"/>
                    <a:pt x="51077" y="365726"/>
                  </a:cubicBezTo>
                  <a:cubicBezTo>
                    <a:pt x="44198" y="404884"/>
                    <a:pt x="3452" y="469443"/>
                    <a:pt x="277" y="476851"/>
                  </a:cubicBezTo>
                  <a:cubicBezTo>
                    <a:pt x="-2898" y="484259"/>
                    <a:pt x="21973" y="433988"/>
                    <a:pt x="32027" y="410176"/>
                  </a:cubicBezTo>
                  <a:cubicBezTo>
                    <a:pt x="42081" y="386364"/>
                    <a:pt x="58485" y="363609"/>
                    <a:pt x="60602" y="333976"/>
                  </a:cubicBezTo>
                  <a:cubicBezTo>
                    <a:pt x="62719" y="304343"/>
                    <a:pt x="47902" y="258834"/>
                    <a:pt x="44727" y="232376"/>
                  </a:cubicBezTo>
                  <a:cubicBezTo>
                    <a:pt x="41552" y="205918"/>
                    <a:pt x="33085" y="214914"/>
                    <a:pt x="41552" y="175226"/>
                  </a:cubicBezTo>
                  <a:cubicBezTo>
                    <a:pt x="50019" y="135539"/>
                    <a:pt x="70127" y="-10511"/>
                    <a:pt x="70127" y="6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70BA38BD-766C-B71A-D720-4EB7291AC625}"/>
                </a:ext>
              </a:extLst>
            </p:cNvPr>
            <p:cNvSpPr/>
            <p:nvPr/>
          </p:nvSpPr>
          <p:spPr>
            <a:xfrm>
              <a:off x="5658276" y="5038711"/>
              <a:ext cx="59943" cy="197691"/>
            </a:xfrm>
            <a:custGeom>
              <a:avLst/>
              <a:gdLst>
                <a:gd name="connsiteX0" fmla="*/ 59899 w 59943"/>
                <a:gd name="connsiteY0" fmla="*/ 14 h 197691"/>
                <a:gd name="connsiteX1" fmla="*/ 12274 w 59943"/>
                <a:gd name="connsiteY1" fmla="*/ 88914 h 197691"/>
                <a:gd name="connsiteX2" fmla="*/ 15449 w 59943"/>
                <a:gd name="connsiteY2" fmla="*/ 196864 h 197691"/>
                <a:gd name="connsiteX3" fmla="*/ 5924 w 59943"/>
                <a:gd name="connsiteY3" fmla="*/ 136539 h 197691"/>
                <a:gd name="connsiteX4" fmla="*/ 2749 w 59943"/>
                <a:gd name="connsiteY4" fmla="*/ 95264 h 197691"/>
                <a:gd name="connsiteX5" fmla="*/ 59899 w 59943"/>
                <a:gd name="connsiteY5" fmla="*/ 14 h 19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43" h="197691">
                  <a:moveTo>
                    <a:pt x="59899" y="14"/>
                  </a:moveTo>
                  <a:cubicBezTo>
                    <a:pt x="61487" y="-1044"/>
                    <a:pt x="19682" y="56106"/>
                    <a:pt x="12274" y="88914"/>
                  </a:cubicBezTo>
                  <a:cubicBezTo>
                    <a:pt x="4866" y="121722"/>
                    <a:pt x="16507" y="188927"/>
                    <a:pt x="15449" y="196864"/>
                  </a:cubicBezTo>
                  <a:cubicBezTo>
                    <a:pt x="14391" y="204801"/>
                    <a:pt x="8041" y="153472"/>
                    <a:pt x="5924" y="136539"/>
                  </a:cubicBezTo>
                  <a:cubicBezTo>
                    <a:pt x="3807" y="119606"/>
                    <a:pt x="-4130" y="114314"/>
                    <a:pt x="2749" y="95264"/>
                  </a:cubicBezTo>
                  <a:cubicBezTo>
                    <a:pt x="9628" y="76214"/>
                    <a:pt x="58311" y="1072"/>
                    <a:pt x="59899" y="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>
              <a:extLst>
                <a:ext uri="{FF2B5EF4-FFF2-40B4-BE49-F238E27FC236}">
                  <a16:creationId xmlns:a16="http://schemas.microsoft.com/office/drawing/2014/main" id="{494D332D-EF8E-EAFE-7C2F-BA0F52E67A65}"/>
                </a:ext>
              </a:extLst>
            </p:cNvPr>
            <p:cNvSpPr/>
            <p:nvPr/>
          </p:nvSpPr>
          <p:spPr>
            <a:xfrm>
              <a:off x="6161395" y="5283495"/>
              <a:ext cx="172744" cy="139612"/>
            </a:xfrm>
            <a:custGeom>
              <a:avLst/>
              <a:gdLst>
                <a:gd name="connsiteX0" fmla="*/ 1280 w 172744"/>
                <a:gd name="connsiteY0" fmla="*/ 2880 h 139612"/>
                <a:gd name="connsiteX1" fmla="*/ 61605 w 172744"/>
                <a:gd name="connsiteY1" fmla="*/ 53680 h 139612"/>
                <a:gd name="connsiteX2" fmla="*/ 112405 w 172744"/>
                <a:gd name="connsiteY2" fmla="*/ 139405 h 139612"/>
                <a:gd name="connsiteX3" fmla="*/ 106055 w 172744"/>
                <a:gd name="connsiteY3" fmla="*/ 79080 h 139612"/>
                <a:gd name="connsiteX4" fmla="*/ 172730 w 172744"/>
                <a:gd name="connsiteY4" fmla="*/ 123530 h 139612"/>
                <a:gd name="connsiteX5" fmla="*/ 99705 w 172744"/>
                <a:gd name="connsiteY5" fmla="*/ 40980 h 139612"/>
                <a:gd name="connsiteX6" fmla="*/ 121930 w 172744"/>
                <a:gd name="connsiteY6" fmla="*/ 139405 h 139612"/>
                <a:gd name="connsiteX7" fmla="*/ 1280 w 172744"/>
                <a:gd name="connsiteY7" fmla="*/ 2880 h 13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744" h="139612">
                  <a:moveTo>
                    <a:pt x="1280" y="2880"/>
                  </a:moveTo>
                  <a:cubicBezTo>
                    <a:pt x="-8774" y="-11407"/>
                    <a:pt x="43084" y="30926"/>
                    <a:pt x="61605" y="53680"/>
                  </a:cubicBezTo>
                  <a:cubicBezTo>
                    <a:pt x="80126" y="76434"/>
                    <a:pt x="104997" y="135172"/>
                    <a:pt x="112405" y="139405"/>
                  </a:cubicBezTo>
                  <a:cubicBezTo>
                    <a:pt x="119813" y="143638"/>
                    <a:pt x="96001" y="81726"/>
                    <a:pt x="106055" y="79080"/>
                  </a:cubicBezTo>
                  <a:cubicBezTo>
                    <a:pt x="116109" y="76434"/>
                    <a:pt x="173788" y="129880"/>
                    <a:pt x="172730" y="123530"/>
                  </a:cubicBezTo>
                  <a:cubicBezTo>
                    <a:pt x="171672" y="117180"/>
                    <a:pt x="108172" y="38334"/>
                    <a:pt x="99705" y="40980"/>
                  </a:cubicBezTo>
                  <a:cubicBezTo>
                    <a:pt x="91238" y="43626"/>
                    <a:pt x="131984" y="140992"/>
                    <a:pt x="121930" y="139405"/>
                  </a:cubicBezTo>
                  <a:cubicBezTo>
                    <a:pt x="111876" y="137818"/>
                    <a:pt x="11334" y="17167"/>
                    <a:pt x="1280" y="28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86B5C073-5DCB-400D-CA1F-35DBA94B2DB0}"/>
                </a:ext>
              </a:extLst>
            </p:cNvPr>
            <p:cNvSpPr/>
            <p:nvPr/>
          </p:nvSpPr>
          <p:spPr>
            <a:xfrm>
              <a:off x="5747098" y="5276718"/>
              <a:ext cx="59981" cy="356576"/>
            </a:xfrm>
            <a:custGeom>
              <a:avLst/>
              <a:gdLst>
                <a:gd name="connsiteX0" fmla="*/ 59977 w 59981"/>
                <a:gd name="connsiteY0" fmla="*/ 132 h 356576"/>
                <a:gd name="connsiteX1" fmla="*/ 6002 w 59981"/>
                <a:gd name="connsiteY1" fmla="*/ 158882 h 356576"/>
                <a:gd name="connsiteX2" fmla="*/ 6002 w 59981"/>
                <a:gd name="connsiteY2" fmla="*/ 273182 h 356576"/>
                <a:gd name="connsiteX3" fmla="*/ 9177 w 59981"/>
                <a:gd name="connsiteY3" fmla="*/ 219207 h 356576"/>
                <a:gd name="connsiteX4" fmla="*/ 2827 w 59981"/>
                <a:gd name="connsiteY4" fmla="*/ 355732 h 356576"/>
                <a:gd name="connsiteX5" fmla="*/ 9177 w 59981"/>
                <a:gd name="connsiteY5" fmla="*/ 270007 h 356576"/>
                <a:gd name="connsiteX6" fmla="*/ 2827 w 59981"/>
                <a:gd name="connsiteY6" fmla="*/ 133482 h 356576"/>
                <a:gd name="connsiteX7" fmla="*/ 59977 w 59981"/>
                <a:gd name="connsiteY7" fmla="*/ 132 h 35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81" h="356576">
                  <a:moveTo>
                    <a:pt x="59977" y="132"/>
                  </a:moveTo>
                  <a:cubicBezTo>
                    <a:pt x="60506" y="4365"/>
                    <a:pt x="14998" y="113374"/>
                    <a:pt x="6002" y="158882"/>
                  </a:cubicBezTo>
                  <a:cubicBezTo>
                    <a:pt x="-2994" y="204390"/>
                    <a:pt x="5473" y="263128"/>
                    <a:pt x="6002" y="273182"/>
                  </a:cubicBezTo>
                  <a:cubicBezTo>
                    <a:pt x="6531" y="283236"/>
                    <a:pt x="9706" y="205449"/>
                    <a:pt x="9177" y="219207"/>
                  </a:cubicBezTo>
                  <a:cubicBezTo>
                    <a:pt x="8648" y="232965"/>
                    <a:pt x="2827" y="347265"/>
                    <a:pt x="2827" y="355732"/>
                  </a:cubicBezTo>
                  <a:cubicBezTo>
                    <a:pt x="2827" y="364199"/>
                    <a:pt x="9177" y="307049"/>
                    <a:pt x="9177" y="270007"/>
                  </a:cubicBezTo>
                  <a:cubicBezTo>
                    <a:pt x="9177" y="232965"/>
                    <a:pt x="-6169" y="172640"/>
                    <a:pt x="2827" y="133482"/>
                  </a:cubicBezTo>
                  <a:cubicBezTo>
                    <a:pt x="11823" y="94324"/>
                    <a:pt x="59448" y="-4101"/>
                    <a:pt x="59977" y="13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>
              <a:extLst>
                <a:ext uri="{FF2B5EF4-FFF2-40B4-BE49-F238E27FC236}">
                  <a16:creationId xmlns:a16="http://schemas.microsoft.com/office/drawing/2014/main" id="{9A148F9C-1E85-929B-7304-6C08AE00B2B6}"/>
                </a:ext>
              </a:extLst>
            </p:cNvPr>
            <p:cNvSpPr/>
            <p:nvPr/>
          </p:nvSpPr>
          <p:spPr>
            <a:xfrm>
              <a:off x="5918136" y="4409539"/>
              <a:ext cx="60548" cy="581535"/>
            </a:xfrm>
            <a:custGeom>
              <a:avLst/>
              <a:gdLst>
                <a:gd name="connsiteX0" fmla="*/ 64 w 60548"/>
                <a:gd name="connsiteY0" fmla="*/ 536 h 581535"/>
                <a:gd name="connsiteX1" fmla="*/ 31814 w 60548"/>
                <a:gd name="connsiteY1" fmla="*/ 298986 h 581535"/>
                <a:gd name="connsiteX2" fmla="*/ 31814 w 60548"/>
                <a:gd name="connsiteY2" fmla="*/ 572036 h 581535"/>
                <a:gd name="connsiteX3" fmla="*/ 31814 w 60548"/>
                <a:gd name="connsiteY3" fmla="*/ 495836 h 581535"/>
                <a:gd name="connsiteX4" fmla="*/ 60389 w 60548"/>
                <a:gd name="connsiteY4" fmla="*/ 270411 h 581535"/>
                <a:gd name="connsiteX5" fmla="*/ 41339 w 60548"/>
                <a:gd name="connsiteY5" fmla="*/ 375186 h 581535"/>
                <a:gd name="connsiteX6" fmla="*/ 64 w 60548"/>
                <a:gd name="connsiteY6" fmla="*/ 536 h 5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48" h="581535">
                  <a:moveTo>
                    <a:pt x="64" y="536"/>
                  </a:moveTo>
                  <a:cubicBezTo>
                    <a:pt x="-1523" y="-12164"/>
                    <a:pt x="26522" y="203736"/>
                    <a:pt x="31814" y="298986"/>
                  </a:cubicBezTo>
                  <a:cubicBezTo>
                    <a:pt x="37106" y="394236"/>
                    <a:pt x="31814" y="572036"/>
                    <a:pt x="31814" y="572036"/>
                  </a:cubicBezTo>
                  <a:cubicBezTo>
                    <a:pt x="31814" y="604844"/>
                    <a:pt x="27052" y="546107"/>
                    <a:pt x="31814" y="495836"/>
                  </a:cubicBezTo>
                  <a:cubicBezTo>
                    <a:pt x="36576" y="445565"/>
                    <a:pt x="58802" y="290519"/>
                    <a:pt x="60389" y="270411"/>
                  </a:cubicBezTo>
                  <a:cubicBezTo>
                    <a:pt x="61977" y="250303"/>
                    <a:pt x="51393" y="418049"/>
                    <a:pt x="41339" y="375186"/>
                  </a:cubicBezTo>
                  <a:cubicBezTo>
                    <a:pt x="31285" y="332324"/>
                    <a:pt x="1651" y="13236"/>
                    <a:pt x="64" y="53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ED14FDEF-C15A-24B2-A165-2B493FA2912C}"/>
                </a:ext>
              </a:extLst>
            </p:cNvPr>
            <p:cNvSpPr/>
            <p:nvPr/>
          </p:nvSpPr>
          <p:spPr>
            <a:xfrm>
              <a:off x="5829220" y="5443937"/>
              <a:ext cx="238677" cy="194865"/>
            </a:xfrm>
            <a:custGeom>
              <a:avLst/>
              <a:gdLst>
                <a:gd name="connsiteX0" fmla="*/ 80 w 238677"/>
                <a:gd name="connsiteY0" fmla="*/ 194863 h 194865"/>
                <a:gd name="connsiteX1" fmla="*/ 162005 w 238677"/>
                <a:gd name="connsiteY1" fmla="*/ 90088 h 194865"/>
                <a:gd name="connsiteX2" fmla="*/ 238205 w 238677"/>
                <a:gd name="connsiteY2" fmla="*/ 1188 h 194865"/>
                <a:gd name="connsiteX3" fmla="*/ 193755 w 238677"/>
                <a:gd name="connsiteY3" fmla="*/ 42463 h 194865"/>
                <a:gd name="connsiteX4" fmla="*/ 184230 w 238677"/>
                <a:gd name="connsiteY4" fmla="*/ 93263 h 194865"/>
                <a:gd name="connsiteX5" fmla="*/ 80 w 238677"/>
                <a:gd name="connsiteY5" fmla="*/ 194863 h 19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77" h="194865">
                  <a:moveTo>
                    <a:pt x="80" y="194863"/>
                  </a:moveTo>
                  <a:cubicBezTo>
                    <a:pt x="-3624" y="194334"/>
                    <a:pt x="122318" y="122367"/>
                    <a:pt x="162005" y="90088"/>
                  </a:cubicBezTo>
                  <a:cubicBezTo>
                    <a:pt x="201692" y="57809"/>
                    <a:pt x="232913" y="9125"/>
                    <a:pt x="238205" y="1188"/>
                  </a:cubicBezTo>
                  <a:cubicBezTo>
                    <a:pt x="243497" y="-6749"/>
                    <a:pt x="202751" y="27117"/>
                    <a:pt x="193755" y="42463"/>
                  </a:cubicBezTo>
                  <a:cubicBezTo>
                    <a:pt x="184759" y="57809"/>
                    <a:pt x="215451" y="70509"/>
                    <a:pt x="184230" y="93263"/>
                  </a:cubicBezTo>
                  <a:cubicBezTo>
                    <a:pt x="153009" y="116017"/>
                    <a:pt x="3784" y="195392"/>
                    <a:pt x="80" y="19486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40303211-E2AC-F463-4CEE-AD0A4B648ED7}"/>
                </a:ext>
              </a:extLst>
            </p:cNvPr>
            <p:cNvSpPr/>
            <p:nvPr/>
          </p:nvSpPr>
          <p:spPr>
            <a:xfrm>
              <a:off x="5638481" y="5304753"/>
              <a:ext cx="58545" cy="325700"/>
            </a:xfrm>
            <a:custGeom>
              <a:avLst/>
              <a:gdLst>
                <a:gd name="connsiteX0" fmla="*/ 47944 w 58545"/>
                <a:gd name="connsiteY0" fmla="*/ 672 h 325700"/>
                <a:gd name="connsiteX1" fmla="*/ 16194 w 58545"/>
                <a:gd name="connsiteY1" fmla="*/ 108622 h 325700"/>
                <a:gd name="connsiteX2" fmla="*/ 28894 w 58545"/>
                <a:gd name="connsiteY2" fmla="*/ 200697 h 325700"/>
                <a:gd name="connsiteX3" fmla="*/ 319 w 58545"/>
                <a:gd name="connsiteY3" fmla="*/ 162597 h 325700"/>
                <a:gd name="connsiteX4" fmla="*/ 51119 w 58545"/>
                <a:gd name="connsiteY4" fmla="*/ 302297 h 325700"/>
                <a:gd name="connsiteX5" fmla="*/ 54294 w 58545"/>
                <a:gd name="connsiteY5" fmla="*/ 311822 h 325700"/>
                <a:gd name="connsiteX6" fmla="*/ 13019 w 58545"/>
                <a:gd name="connsiteY6" fmla="*/ 162597 h 325700"/>
                <a:gd name="connsiteX7" fmla="*/ 47944 w 58545"/>
                <a:gd name="connsiteY7" fmla="*/ 672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545" h="325700">
                  <a:moveTo>
                    <a:pt x="47944" y="672"/>
                  </a:moveTo>
                  <a:cubicBezTo>
                    <a:pt x="48473" y="-8324"/>
                    <a:pt x="19369" y="75285"/>
                    <a:pt x="16194" y="108622"/>
                  </a:cubicBezTo>
                  <a:cubicBezTo>
                    <a:pt x="13019" y="141959"/>
                    <a:pt x="31540" y="191701"/>
                    <a:pt x="28894" y="200697"/>
                  </a:cubicBezTo>
                  <a:cubicBezTo>
                    <a:pt x="26248" y="209693"/>
                    <a:pt x="-3385" y="145664"/>
                    <a:pt x="319" y="162597"/>
                  </a:cubicBezTo>
                  <a:cubicBezTo>
                    <a:pt x="4023" y="179530"/>
                    <a:pt x="51119" y="302297"/>
                    <a:pt x="51119" y="302297"/>
                  </a:cubicBezTo>
                  <a:cubicBezTo>
                    <a:pt x="60115" y="327168"/>
                    <a:pt x="60644" y="335105"/>
                    <a:pt x="54294" y="311822"/>
                  </a:cubicBezTo>
                  <a:cubicBezTo>
                    <a:pt x="47944" y="288539"/>
                    <a:pt x="14077" y="212868"/>
                    <a:pt x="13019" y="162597"/>
                  </a:cubicBezTo>
                  <a:cubicBezTo>
                    <a:pt x="11961" y="112326"/>
                    <a:pt x="47415" y="9668"/>
                    <a:pt x="47944" y="6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40429F3D-1885-43BE-188C-E3956245CE07}"/>
                </a:ext>
              </a:extLst>
            </p:cNvPr>
            <p:cNvSpPr/>
            <p:nvPr/>
          </p:nvSpPr>
          <p:spPr>
            <a:xfrm>
              <a:off x="5670061" y="4422575"/>
              <a:ext cx="105951" cy="454225"/>
            </a:xfrm>
            <a:custGeom>
              <a:avLst/>
              <a:gdLst>
                <a:gd name="connsiteX0" fmla="*/ 70339 w 105951"/>
                <a:gd name="connsiteY0" fmla="*/ 200 h 454225"/>
                <a:gd name="connsiteX1" fmla="*/ 105264 w 105951"/>
                <a:gd name="connsiteY1" fmla="*/ 190700 h 454225"/>
                <a:gd name="connsiteX2" fmla="*/ 32239 w 105951"/>
                <a:gd name="connsiteY2" fmla="*/ 301825 h 454225"/>
                <a:gd name="connsiteX3" fmla="*/ 489 w 105951"/>
                <a:gd name="connsiteY3" fmla="*/ 454225 h 454225"/>
                <a:gd name="connsiteX4" fmla="*/ 54464 w 105951"/>
                <a:gd name="connsiteY4" fmla="*/ 301825 h 454225"/>
                <a:gd name="connsiteX5" fmla="*/ 98914 w 105951"/>
                <a:gd name="connsiteY5" fmla="*/ 146250 h 454225"/>
                <a:gd name="connsiteX6" fmla="*/ 95739 w 105951"/>
                <a:gd name="connsiteY6" fmla="*/ 228800 h 454225"/>
                <a:gd name="connsiteX7" fmla="*/ 70339 w 105951"/>
                <a:gd name="connsiteY7" fmla="*/ 200 h 45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51" h="454225">
                  <a:moveTo>
                    <a:pt x="70339" y="200"/>
                  </a:moveTo>
                  <a:cubicBezTo>
                    <a:pt x="71927" y="-6150"/>
                    <a:pt x="111614" y="140429"/>
                    <a:pt x="105264" y="190700"/>
                  </a:cubicBezTo>
                  <a:cubicBezTo>
                    <a:pt x="98914" y="240971"/>
                    <a:pt x="49701" y="257904"/>
                    <a:pt x="32239" y="301825"/>
                  </a:cubicBezTo>
                  <a:cubicBezTo>
                    <a:pt x="14777" y="345746"/>
                    <a:pt x="-3215" y="454225"/>
                    <a:pt x="489" y="454225"/>
                  </a:cubicBezTo>
                  <a:cubicBezTo>
                    <a:pt x="4193" y="454225"/>
                    <a:pt x="38060" y="353154"/>
                    <a:pt x="54464" y="301825"/>
                  </a:cubicBezTo>
                  <a:cubicBezTo>
                    <a:pt x="70868" y="250496"/>
                    <a:pt x="92035" y="158421"/>
                    <a:pt x="98914" y="146250"/>
                  </a:cubicBezTo>
                  <a:cubicBezTo>
                    <a:pt x="105793" y="134079"/>
                    <a:pt x="96797" y="250496"/>
                    <a:pt x="95739" y="228800"/>
                  </a:cubicBezTo>
                  <a:cubicBezTo>
                    <a:pt x="94681" y="207104"/>
                    <a:pt x="68751" y="6550"/>
                    <a:pt x="70339" y="2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>
              <a:extLst>
                <a:ext uri="{FF2B5EF4-FFF2-40B4-BE49-F238E27FC236}">
                  <a16:creationId xmlns:a16="http://schemas.microsoft.com/office/drawing/2014/main" id="{67EC195D-0094-52E5-E1A9-7E8C53F82CED}"/>
                </a:ext>
              </a:extLst>
            </p:cNvPr>
            <p:cNvSpPr/>
            <p:nvPr/>
          </p:nvSpPr>
          <p:spPr>
            <a:xfrm>
              <a:off x="5603336" y="5000495"/>
              <a:ext cx="95834" cy="207849"/>
            </a:xfrm>
            <a:custGeom>
              <a:avLst/>
              <a:gdLst>
                <a:gd name="connsiteX0" fmla="*/ 95789 w 95834"/>
                <a:gd name="connsiteY0" fmla="*/ 130 h 207849"/>
                <a:gd name="connsiteX1" fmla="*/ 16414 w 95834"/>
                <a:gd name="connsiteY1" fmla="*/ 69980 h 207849"/>
                <a:gd name="connsiteX2" fmla="*/ 41814 w 95834"/>
                <a:gd name="connsiteY2" fmla="*/ 206505 h 207849"/>
                <a:gd name="connsiteX3" fmla="*/ 29114 w 95834"/>
                <a:gd name="connsiteY3" fmla="*/ 136655 h 207849"/>
                <a:gd name="connsiteX4" fmla="*/ 3714 w 95834"/>
                <a:gd name="connsiteY4" fmla="*/ 85855 h 207849"/>
                <a:gd name="connsiteX5" fmla="*/ 95789 w 95834"/>
                <a:gd name="connsiteY5" fmla="*/ 130 h 20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834" h="207849">
                  <a:moveTo>
                    <a:pt x="95789" y="130"/>
                  </a:moveTo>
                  <a:cubicBezTo>
                    <a:pt x="97906" y="-2516"/>
                    <a:pt x="25410" y="35584"/>
                    <a:pt x="16414" y="69980"/>
                  </a:cubicBezTo>
                  <a:cubicBezTo>
                    <a:pt x="7418" y="104376"/>
                    <a:pt x="39697" y="195393"/>
                    <a:pt x="41814" y="206505"/>
                  </a:cubicBezTo>
                  <a:cubicBezTo>
                    <a:pt x="43931" y="217617"/>
                    <a:pt x="35464" y="156763"/>
                    <a:pt x="29114" y="136655"/>
                  </a:cubicBezTo>
                  <a:cubicBezTo>
                    <a:pt x="22764" y="116547"/>
                    <a:pt x="-11103" y="106492"/>
                    <a:pt x="3714" y="85855"/>
                  </a:cubicBezTo>
                  <a:cubicBezTo>
                    <a:pt x="18531" y="65218"/>
                    <a:pt x="93672" y="2776"/>
                    <a:pt x="95789" y="13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C7915407-4A9F-DB97-652C-E566219B5193}"/>
                </a:ext>
              </a:extLst>
            </p:cNvPr>
            <p:cNvSpPr/>
            <p:nvPr/>
          </p:nvSpPr>
          <p:spPr>
            <a:xfrm>
              <a:off x="5444880" y="5325118"/>
              <a:ext cx="237433" cy="123284"/>
            </a:xfrm>
            <a:custGeom>
              <a:avLst/>
              <a:gdLst>
                <a:gd name="connsiteX0" fmla="*/ 245 w 237433"/>
                <a:gd name="connsiteY0" fmla="*/ 123182 h 123284"/>
                <a:gd name="connsiteX1" fmla="*/ 85970 w 237433"/>
                <a:gd name="connsiteY1" fmla="*/ 56507 h 123284"/>
                <a:gd name="connsiteX2" fmla="*/ 232020 w 237433"/>
                <a:gd name="connsiteY2" fmla="*/ 2532 h 123284"/>
                <a:gd name="connsiteX3" fmla="*/ 197095 w 237433"/>
                <a:gd name="connsiteY3" fmla="*/ 12057 h 123284"/>
                <a:gd name="connsiteX4" fmla="*/ 111370 w 237433"/>
                <a:gd name="connsiteY4" fmla="*/ 40632 h 123284"/>
                <a:gd name="connsiteX5" fmla="*/ 245 w 237433"/>
                <a:gd name="connsiteY5" fmla="*/ 123182 h 1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433" h="123284">
                  <a:moveTo>
                    <a:pt x="245" y="123182"/>
                  </a:moveTo>
                  <a:cubicBezTo>
                    <a:pt x="-3988" y="125828"/>
                    <a:pt x="47341" y="76615"/>
                    <a:pt x="85970" y="56507"/>
                  </a:cubicBezTo>
                  <a:cubicBezTo>
                    <a:pt x="124599" y="36399"/>
                    <a:pt x="213499" y="9940"/>
                    <a:pt x="232020" y="2532"/>
                  </a:cubicBezTo>
                  <a:cubicBezTo>
                    <a:pt x="250541" y="-4876"/>
                    <a:pt x="217203" y="5707"/>
                    <a:pt x="197095" y="12057"/>
                  </a:cubicBezTo>
                  <a:cubicBezTo>
                    <a:pt x="176987" y="18407"/>
                    <a:pt x="137828" y="23169"/>
                    <a:pt x="111370" y="40632"/>
                  </a:cubicBezTo>
                  <a:cubicBezTo>
                    <a:pt x="84912" y="58095"/>
                    <a:pt x="4478" y="120536"/>
                    <a:pt x="245" y="12318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E5773C01-DD65-685F-C872-8A838990B166}"/>
                </a:ext>
              </a:extLst>
            </p:cNvPr>
            <p:cNvSpPr/>
            <p:nvPr/>
          </p:nvSpPr>
          <p:spPr>
            <a:xfrm>
              <a:off x="5482808" y="5226044"/>
              <a:ext cx="184700" cy="140328"/>
            </a:xfrm>
            <a:custGeom>
              <a:avLst/>
              <a:gdLst>
                <a:gd name="connsiteX0" fmla="*/ 184567 w 184700"/>
                <a:gd name="connsiteY0" fmla="*/ 6 h 140328"/>
                <a:gd name="connsiteX1" fmla="*/ 82967 w 184700"/>
                <a:gd name="connsiteY1" fmla="*/ 57156 h 140328"/>
                <a:gd name="connsiteX2" fmla="*/ 417 w 184700"/>
                <a:gd name="connsiteY2" fmla="*/ 139706 h 140328"/>
                <a:gd name="connsiteX3" fmla="*/ 51217 w 184700"/>
                <a:gd name="connsiteY3" fmla="*/ 92081 h 140328"/>
                <a:gd name="connsiteX4" fmla="*/ 57567 w 184700"/>
                <a:gd name="connsiteY4" fmla="*/ 38106 h 140328"/>
                <a:gd name="connsiteX5" fmla="*/ 60742 w 184700"/>
                <a:gd name="connsiteY5" fmla="*/ 60331 h 140328"/>
                <a:gd name="connsiteX6" fmla="*/ 184567 w 184700"/>
                <a:gd name="connsiteY6" fmla="*/ 6 h 14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00" h="140328">
                  <a:moveTo>
                    <a:pt x="184567" y="6"/>
                  </a:moveTo>
                  <a:cubicBezTo>
                    <a:pt x="188271" y="-523"/>
                    <a:pt x="113659" y="33873"/>
                    <a:pt x="82967" y="57156"/>
                  </a:cubicBezTo>
                  <a:cubicBezTo>
                    <a:pt x="52275" y="80439"/>
                    <a:pt x="5709" y="133885"/>
                    <a:pt x="417" y="139706"/>
                  </a:cubicBezTo>
                  <a:cubicBezTo>
                    <a:pt x="-4875" y="145527"/>
                    <a:pt x="41692" y="109014"/>
                    <a:pt x="51217" y="92081"/>
                  </a:cubicBezTo>
                  <a:cubicBezTo>
                    <a:pt x="60742" y="75148"/>
                    <a:pt x="55980" y="43398"/>
                    <a:pt x="57567" y="38106"/>
                  </a:cubicBezTo>
                  <a:cubicBezTo>
                    <a:pt x="59154" y="32814"/>
                    <a:pt x="39046" y="66152"/>
                    <a:pt x="60742" y="60331"/>
                  </a:cubicBezTo>
                  <a:cubicBezTo>
                    <a:pt x="82438" y="54510"/>
                    <a:pt x="180863" y="535"/>
                    <a:pt x="184567" y="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>
              <a:extLst>
                <a:ext uri="{FF2B5EF4-FFF2-40B4-BE49-F238E27FC236}">
                  <a16:creationId xmlns:a16="http://schemas.microsoft.com/office/drawing/2014/main" id="{223A058A-F6CC-3B84-B06A-23460B037BE6}"/>
                </a:ext>
              </a:extLst>
            </p:cNvPr>
            <p:cNvSpPr/>
            <p:nvPr/>
          </p:nvSpPr>
          <p:spPr>
            <a:xfrm>
              <a:off x="6038816" y="4899025"/>
              <a:ext cx="71697" cy="492493"/>
            </a:xfrm>
            <a:custGeom>
              <a:avLst/>
              <a:gdLst>
                <a:gd name="connsiteX0" fmla="*/ 34 w 71697"/>
                <a:gd name="connsiteY0" fmla="*/ 219075 h 492493"/>
                <a:gd name="connsiteX1" fmla="*/ 57184 w 71697"/>
                <a:gd name="connsiteY1" fmla="*/ 365125 h 492493"/>
                <a:gd name="connsiteX2" fmla="*/ 28609 w 71697"/>
                <a:gd name="connsiteY2" fmla="*/ 492125 h 492493"/>
                <a:gd name="connsiteX3" fmla="*/ 66709 w 71697"/>
                <a:gd name="connsiteY3" fmla="*/ 400050 h 492493"/>
                <a:gd name="connsiteX4" fmla="*/ 69884 w 71697"/>
                <a:gd name="connsiteY4" fmla="*/ 292100 h 492493"/>
                <a:gd name="connsiteX5" fmla="*/ 54009 w 71697"/>
                <a:gd name="connsiteY5" fmla="*/ 219075 h 492493"/>
                <a:gd name="connsiteX6" fmla="*/ 34959 w 71697"/>
                <a:gd name="connsiteY6" fmla="*/ 0 h 492493"/>
                <a:gd name="connsiteX7" fmla="*/ 66709 w 71697"/>
                <a:gd name="connsiteY7" fmla="*/ 365125 h 492493"/>
                <a:gd name="connsiteX8" fmla="*/ 34 w 71697"/>
                <a:gd name="connsiteY8" fmla="*/ 219075 h 49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97" h="492493">
                  <a:moveTo>
                    <a:pt x="34" y="219075"/>
                  </a:moveTo>
                  <a:cubicBezTo>
                    <a:pt x="-1553" y="219075"/>
                    <a:pt x="52422" y="319617"/>
                    <a:pt x="57184" y="365125"/>
                  </a:cubicBezTo>
                  <a:cubicBezTo>
                    <a:pt x="61946" y="410633"/>
                    <a:pt x="27022" y="486304"/>
                    <a:pt x="28609" y="492125"/>
                  </a:cubicBezTo>
                  <a:cubicBezTo>
                    <a:pt x="30197" y="497946"/>
                    <a:pt x="59830" y="433388"/>
                    <a:pt x="66709" y="400050"/>
                  </a:cubicBezTo>
                  <a:cubicBezTo>
                    <a:pt x="73588" y="366712"/>
                    <a:pt x="72001" y="322262"/>
                    <a:pt x="69884" y="292100"/>
                  </a:cubicBezTo>
                  <a:cubicBezTo>
                    <a:pt x="67767" y="261938"/>
                    <a:pt x="59830" y="267758"/>
                    <a:pt x="54009" y="219075"/>
                  </a:cubicBezTo>
                  <a:cubicBezTo>
                    <a:pt x="48188" y="170392"/>
                    <a:pt x="34959" y="0"/>
                    <a:pt x="34959" y="0"/>
                  </a:cubicBezTo>
                  <a:cubicBezTo>
                    <a:pt x="37076" y="24342"/>
                    <a:pt x="70413" y="324908"/>
                    <a:pt x="66709" y="365125"/>
                  </a:cubicBezTo>
                  <a:cubicBezTo>
                    <a:pt x="63005" y="405342"/>
                    <a:pt x="1621" y="219075"/>
                    <a:pt x="34" y="2190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>
              <a:extLst>
                <a:ext uri="{FF2B5EF4-FFF2-40B4-BE49-F238E27FC236}">
                  <a16:creationId xmlns:a16="http://schemas.microsoft.com/office/drawing/2014/main" id="{062BAD25-C90C-14F9-A275-CF2DA2DC1746}"/>
                </a:ext>
              </a:extLst>
            </p:cNvPr>
            <p:cNvSpPr/>
            <p:nvPr/>
          </p:nvSpPr>
          <p:spPr>
            <a:xfrm>
              <a:off x="4777809" y="3819506"/>
              <a:ext cx="423754" cy="70479"/>
            </a:xfrm>
            <a:custGeom>
              <a:avLst/>
              <a:gdLst>
                <a:gd name="connsiteX0" fmla="*/ 566 w 423754"/>
                <a:gd name="connsiteY0" fmla="*/ 15894 h 70479"/>
                <a:gd name="connsiteX1" fmla="*/ 146616 w 423754"/>
                <a:gd name="connsiteY1" fmla="*/ 15894 h 70479"/>
                <a:gd name="connsiteX2" fmla="*/ 254566 w 423754"/>
                <a:gd name="connsiteY2" fmla="*/ 44469 h 70479"/>
                <a:gd name="connsiteX3" fmla="*/ 159316 w 423754"/>
                <a:gd name="connsiteY3" fmla="*/ 19 h 70479"/>
                <a:gd name="connsiteX4" fmla="*/ 362516 w 423754"/>
                <a:gd name="connsiteY4" fmla="*/ 50819 h 70479"/>
                <a:gd name="connsiteX5" fmla="*/ 422841 w 423754"/>
                <a:gd name="connsiteY5" fmla="*/ 63519 h 70479"/>
                <a:gd name="connsiteX6" fmla="*/ 327591 w 423754"/>
                <a:gd name="connsiteY6" fmla="*/ 69869 h 70479"/>
                <a:gd name="connsiteX7" fmla="*/ 235516 w 423754"/>
                <a:gd name="connsiteY7" fmla="*/ 69869 h 70479"/>
                <a:gd name="connsiteX8" fmla="*/ 327591 w 423754"/>
                <a:gd name="connsiteY8" fmla="*/ 66694 h 70479"/>
                <a:gd name="connsiteX9" fmla="*/ 264091 w 423754"/>
                <a:gd name="connsiteY9" fmla="*/ 50819 h 70479"/>
                <a:gd name="connsiteX10" fmla="*/ 203766 w 423754"/>
                <a:gd name="connsiteY10" fmla="*/ 28594 h 70479"/>
                <a:gd name="connsiteX11" fmla="*/ 566 w 423754"/>
                <a:gd name="connsiteY11" fmla="*/ 15894 h 7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754" h="70479">
                  <a:moveTo>
                    <a:pt x="566" y="15894"/>
                  </a:moveTo>
                  <a:cubicBezTo>
                    <a:pt x="-8959" y="13777"/>
                    <a:pt x="104283" y="11132"/>
                    <a:pt x="146616" y="15894"/>
                  </a:cubicBezTo>
                  <a:cubicBezTo>
                    <a:pt x="188949" y="20656"/>
                    <a:pt x="252449" y="47115"/>
                    <a:pt x="254566" y="44469"/>
                  </a:cubicBezTo>
                  <a:cubicBezTo>
                    <a:pt x="256683" y="41823"/>
                    <a:pt x="141325" y="-1039"/>
                    <a:pt x="159316" y="19"/>
                  </a:cubicBezTo>
                  <a:cubicBezTo>
                    <a:pt x="177307" y="1077"/>
                    <a:pt x="318595" y="40236"/>
                    <a:pt x="362516" y="50819"/>
                  </a:cubicBezTo>
                  <a:cubicBezTo>
                    <a:pt x="406437" y="61402"/>
                    <a:pt x="428662" y="60344"/>
                    <a:pt x="422841" y="63519"/>
                  </a:cubicBezTo>
                  <a:cubicBezTo>
                    <a:pt x="417020" y="66694"/>
                    <a:pt x="358812" y="68811"/>
                    <a:pt x="327591" y="69869"/>
                  </a:cubicBezTo>
                  <a:cubicBezTo>
                    <a:pt x="296370" y="70927"/>
                    <a:pt x="235516" y="70398"/>
                    <a:pt x="235516" y="69869"/>
                  </a:cubicBezTo>
                  <a:cubicBezTo>
                    <a:pt x="235516" y="69340"/>
                    <a:pt x="322829" y="69869"/>
                    <a:pt x="327591" y="66694"/>
                  </a:cubicBezTo>
                  <a:cubicBezTo>
                    <a:pt x="332353" y="63519"/>
                    <a:pt x="284728" y="57169"/>
                    <a:pt x="264091" y="50819"/>
                  </a:cubicBezTo>
                  <a:cubicBezTo>
                    <a:pt x="243454" y="44469"/>
                    <a:pt x="241337" y="32827"/>
                    <a:pt x="203766" y="28594"/>
                  </a:cubicBezTo>
                  <a:cubicBezTo>
                    <a:pt x="166195" y="24361"/>
                    <a:pt x="10091" y="18011"/>
                    <a:pt x="566" y="1589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>
              <a:extLst>
                <a:ext uri="{FF2B5EF4-FFF2-40B4-BE49-F238E27FC236}">
                  <a16:creationId xmlns:a16="http://schemas.microsoft.com/office/drawing/2014/main" id="{4CD03AD7-B1CF-EDE0-A99B-53475583E03C}"/>
                </a:ext>
              </a:extLst>
            </p:cNvPr>
            <p:cNvSpPr/>
            <p:nvPr/>
          </p:nvSpPr>
          <p:spPr>
            <a:xfrm>
              <a:off x="4720375" y="3907269"/>
              <a:ext cx="430587" cy="106126"/>
            </a:xfrm>
            <a:custGeom>
              <a:avLst/>
              <a:gdLst>
                <a:gd name="connsiteX0" fmla="*/ 850 w 430587"/>
                <a:gd name="connsiteY0" fmla="*/ 10681 h 106126"/>
                <a:gd name="connsiteX1" fmla="*/ 118325 w 430587"/>
                <a:gd name="connsiteY1" fmla="*/ 10681 h 106126"/>
                <a:gd name="connsiteX2" fmla="*/ 223100 w 430587"/>
                <a:gd name="connsiteY2" fmla="*/ 45606 h 106126"/>
                <a:gd name="connsiteX3" fmla="*/ 137375 w 430587"/>
                <a:gd name="connsiteY3" fmla="*/ 1156 h 106126"/>
                <a:gd name="connsiteX4" fmla="*/ 423125 w 430587"/>
                <a:gd name="connsiteY4" fmla="*/ 102756 h 106126"/>
                <a:gd name="connsiteX5" fmla="*/ 353275 w 430587"/>
                <a:gd name="connsiteY5" fmla="*/ 83706 h 106126"/>
                <a:gd name="connsiteX6" fmla="*/ 277075 w 430587"/>
                <a:gd name="connsiteY6" fmla="*/ 61481 h 106126"/>
                <a:gd name="connsiteX7" fmla="*/ 165950 w 430587"/>
                <a:gd name="connsiteY7" fmla="*/ 67831 h 106126"/>
                <a:gd name="connsiteX8" fmla="*/ 232625 w 430587"/>
                <a:gd name="connsiteY8" fmla="*/ 51956 h 106126"/>
                <a:gd name="connsiteX9" fmla="*/ 181825 w 430587"/>
                <a:gd name="connsiteY9" fmla="*/ 7506 h 106126"/>
                <a:gd name="connsiteX10" fmla="*/ 850 w 430587"/>
                <a:gd name="connsiteY10" fmla="*/ 10681 h 10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0587" h="106126">
                  <a:moveTo>
                    <a:pt x="850" y="10681"/>
                  </a:moveTo>
                  <a:cubicBezTo>
                    <a:pt x="-9733" y="11210"/>
                    <a:pt x="81283" y="4860"/>
                    <a:pt x="118325" y="10681"/>
                  </a:cubicBezTo>
                  <a:cubicBezTo>
                    <a:pt x="155367" y="16502"/>
                    <a:pt x="219925" y="47193"/>
                    <a:pt x="223100" y="45606"/>
                  </a:cubicBezTo>
                  <a:cubicBezTo>
                    <a:pt x="226275" y="44019"/>
                    <a:pt x="104038" y="-8369"/>
                    <a:pt x="137375" y="1156"/>
                  </a:cubicBezTo>
                  <a:cubicBezTo>
                    <a:pt x="170713" y="10681"/>
                    <a:pt x="387142" y="88998"/>
                    <a:pt x="423125" y="102756"/>
                  </a:cubicBezTo>
                  <a:cubicBezTo>
                    <a:pt x="459108" y="116514"/>
                    <a:pt x="353275" y="83706"/>
                    <a:pt x="353275" y="83706"/>
                  </a:cubicBezTo>
                  <a:cubicBezTo>
                    <a:pt x="328933" y="76827"/>
                    <a:pt x="308296" y="64127"/>
                    <a:pt x="277075" y="61481"/>
                  </a:cubicBezTo>
                  <a:cubicBezTo>
                    <a:pt x="245854" y="58835"/>
                    <a:pt x="173358" y="69418"/>
                    <a:pt x="165950" y="67831"/>
                  </a:cubicBezTo>
                  <a:cubicBezTo>
                    <a:pt x="158542" y="66244"/>
                    <a:pt x="229979" y="62010"/>
                    <a:pt x="232625" y="51956"/>
                  </a:cubicBezTo>
                  <a:cubicBezTo>
                    <a:pt x="235271" y="41902"/>
                    <a:pt x="215692" y="14914"/>
                    <a:pt x="181825" y="7506"/>
                  </a:cubicBezTo>
                  <a:cubicBezTo>
                    <a:pt x="147958" y="98"/>
                    <a:pt x="11433" y="10152"/>
                    <a:pt x="850" y="106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20CE9183-E4DF-2E4E-2C82-C3D0D1E18485}"/>
                </a:ext>
              </a:extLst>
            </p:cNvPr>
            <p:cNvSpPr/>
            <p:nvPr/>
          </p:nvSpPr>
          <p:spPr>
            <a:xfrm>
              <a:off x="4673599" y="3901678"/>
              <a:ext cx="330722" cy="70952"/>
            </a:xfrm>
            <a:custGeom>
              <a:avLst/>
              <a:gdLst>
                <a:gd name="connsiteX0" fmla="*/ 1 w 330722"/>
                <a:gd name="connsiteY0" fmla="*/ 397 h 70952"/>
                <a:gd name="connsiteX1" fmla="*/ 146051 w 330722"/>
                <a:gd name="connsiteY1" fmla="*/ 38497 h 70952"/>
                <a:gd name="connsiteX2" fmla="*/ 184151 w 330722"/>
                <a:gd name="connsiteY2" fmla="*/ 70247 h 70952"/>
                <a:gd name="connsiteX3" fmla="*/ 190501 w 330722"/>
                <a:gd name="connsiteY3" fmla="*/ 60722 h 70952"/>
                <a:gd name="connsiteX4" fmla="*/ 330201 w 330722"/>
                <a:gd name="connsiteY4" fmla="*/ 70247 h 70952"/>
                <a:gd name="connsiteX5" fmla="*/ 241301 w 330722"/>
                <a:gd name="connsiteY5" fmla="*/ 70247 h 70952"/>
                <a:gd name="connsiteX6" fmla="*/ 123826 w 330722"/>
                <a:gd name="connsiteY6" fmla="*/ 70247 h 70952"/>
                <a:gd name="connsiteX7" fmla="*/ 149226 w 330722"/>
                <a:gd name="connsiteY7" fmla="*/ 63897 h 70952"/>
                <a:gd name="connsiteX8" fmla="*/ 1 w 330722"/>
                <a:gd name="connsiteY8" fmla="*/ 397 h 7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722" h="70952">
                  <a:moveTo>
                    <a:pt x="1" y="397"/>
                  </a:moveTo>
                  <a:cubicBezTo>
                    <a:pt x="-528" y="-3836"/>
                    <a:pt x="115359" y="26855"/>
                    <a:pt x="146051" y="38497"/>
                  </a:cubicBezTo>
                  <a:cubicBezTo>
                    <a:pt x="176743" y="50139"/>
                    <a:pt x="184151" y="70247"/>
                    <a:pt x="184151" y="70247"/>
                  </a:cubicBezTo>
                  <a:cubicBezTo>
                    <a:pt x="191559" y="73951"/>
                    <a:pt x="166159" y="60722"/>
                    <a:pt x="190501" y="60722"/>
                  </a:cubicBezTo>
                  <a:cubicBezTo>
                    <a:pt x="214843" y="60722"/>
                    <a:pt x="321734" y="68660"/>
                    <a:pt x="330201" y="70247"/>
                  </a:cubicBezTo>
                  <a:cubicBezTo>
                    <a:pt x="338668" y="71834"/>
                    <a:pt x="241301" y="70247"/>
                    <a:pt x="241301" y="70247"/>
                  </a:cubicBezTo>
                  <a:cubicBezTo>
                    <a:pt x="206905" y="70247"/>
                    <a:pt x="139172" y="71305"/>
                    <a:pt x="123826" y="70247"/>
                  </a:cubicBezTo>
                  <a:cubicBezTo>
                    <a:pt x="108480" y="69189"/>
                    <a:pt x="162455" y="73951"/>
                    <a:pt x="149226" y="63897"/>
                  </a:cubicBezTo>
                  <a:cubicBezTo>
                    <a:pt x="135997" y="53843"/>
                    <a:pt x="530" y="4630"/>
                    <a:pt x="1" y="3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22BDEE5A-C95D-1C2F-D1B3-997E95CEFAC2}"/>
                </a:ext>
              </a:extLst>
            </p:cNvPr>
            <p:cNvSpPr/>
            <p:nvPr/>
          </p:nvSpPr>
          <p:spPr>
            <a:xfrm>
              <a:off x="5178097" y="3874389"/>
              <a:ext cx="411796" cy="133206"/>
            </a:xfrm>
            <a:custGeom>
              <a:avLst/>
              <a:gdLst>
                <a:gd name="connsiteX0" fmla="*/ 328 w 411796"/>
                <a:gd name="connsiteY0" fmla="*/ 5461 h 133206"/>
                <a:gd name="connsiteX1" fmla="*/ 117803 w 411796"/>
                <a:gd name="connsiteY1" fmla="*/ 2286 h 133206"/>
                <a:gd name="connsiteX2" fmla="*/ 219403 w 411796"/>
                <a:gd name="connsiteY2" fmla="*/ 40386 h 133206"/>
                <a:gd name="connsiteX3" fmla="*/ 200353 w 411796"/>
                <a:gd name="connsiteY3" fmla="*/ 21336 h 133206"/>
                <a:gd name="connsiteX4" fmla="*/ 324178 w 411796"/>
                <a:gd name="connsiteY4" fmla="*/ 97536 h 133206"/>
                <a:gd name="connsiteX5" fmla="*/ 305128 w 411796"/>
                <a:gd name="connsiteY5" fmla="*/ 53086 h 133206"/>
                <a:gd name="connsiteX6" fmla="*/ 409903 w 411796"/>
                <a:gd name="connsiteY6" fmla="*/ 132461 h 133206"/>
                <a:gd name="connsiteX7" fmla="*/ 362278 w 411796"/>
                <a:gd name="connsiteY7" fmla="*/ 91186 h 133206"/>
                <a:gd name="connsiteX8" fmla="*/ 235278 w 411796"/>
                <a:gd name="connsiteY8" fmla="*/ 62611 h 133206"/>
                <a:gd name="connsiteX9" fmla="*/ 194003 w 411796"/>
                <a:gd name="connsiteY9" fmla="*/ 46736 h 133206"/>
                <a:gd name="connsiteX10" fmla="*/ 92403 w 411796"/>
                <a:gd name="connsiteY10" fmla="*/ 43561 h 133206"/>
                <a:gd name="connsiteX11" fmla="*/ 213053 w 411796"/>
                <a:gd name="connsiteY11" fmla="*/ 40386 h 133206"/>
                <a:gd name="connsiteX12" fmla="*/ 155903 w 411796"/>
                <a:gd name="connsiteY12" fmla="*/ 14986 h 133206"/>
                <a:gd name="connsiteX13" fmla="*/ 328 w 411796"/>
                <a:gd name="connsiteY13" fmla="*/ 5461 h 13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796" h="133206">
                  <a:moveTo>
                    <a:pt x="328" y="5461"/>
                  </a:moveTo>
                  <a:cubicBezTo>
                    <a:pt x="-6022" y="3344"/>
                    <a:pt x="81291" y="-3535"/>
                    <a:pt x="117803" y="2286"/>
                  </a:cubicBezTo>
                  <a:cubicBezTo>
                    <a:pt x="154315" y="8107"/>
                    <a:pt x="205645" y="37211"/>
                    <a:pt x="219403" y="40386"/>
                  </a:cubicBezTo>
                  <a:cubicBezTo>
                    <a:pt x="233161" y="43561"/>
                    <a:pt x="182891" y="11811"/>
                    <a:pt x="200353" y="21336"/>
                  </a:cubicBezTo>
                  <a:cubicBezTo>
                    <a:pt x="217816" y="30861"/>
                    <a:pt x="306716" y="92244"/>
                    <a:pt x="324178" y="97536"/>
                  </a:cubicBezTo>
                  <a:cubicBezTo>
                    <a:pt x="341640" y="102828"/>
                    <a:pt x="290841" y="47265"/>
                    <a:pt x="305128" y="53086"/>
                  </a:cubicBezTo>
                  <a:cubicBezTo>
                    <a:pt x="319415" y="58907"/>
                    <a:pt x="400378" y="126111"/>
                    <a:pt x="409903" y="132461"/>
                  </a:cubicBezTo>
                  <a:cubicBezTo>
                    <a:pt x="419428" y="138811"/>
                    <a:pt x="391382" y="102828"/>
                    <a:pt x="362278" y="91186"/>
                  </a:cubicBezTo>
                  <a:cubicBezTo>
                    <a:pt x="333174" y="79544"/>
                    <a:pt x="263324" y="70019"/>
                    <a:pt x="235278" y="62611"/>
                  </a:cubicBezTo>
                  <a:cubicBezTo>
                    <a:pt x="207232" y="55203"/>
                    <a:pt x="217816" y="49911"/>
                    <a:pt x="194003" y="46736"/>
                  </a:cubicBezTo>
                  <a:cubicBezTo>
                    <a:pt x="170191" y="43561"/>
                    <a:pt x="89228" y="44619"/>
                    <a:pt x="92403" y="43561"/>
                  </a:cubicBezTo>
                  <a:cubicBezTo>
                    <a:pt x="95578" y="42503"/>
                    <a:pt x="202470" y="45149"/>
                    <a:pt x="213053" y="40386"/>
                  </a:cubicBezTo>
                  <a:cubicBezTo>
                    <a:pt x="223636" y="35624"/>
                    <a:pt x="194532" y="19219"/>
                    <a:pt x="155903" y="14986"/>
                  </a:cubicBezTo>
                  <a:cubicBezTo>
                    <a:pt x="117274" y="10753"/>
                    <a:pt x="6678" y="7578"/>
                    <a:pt x="328" y="546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>
              <a:extLst>
                <a:ext uri="{FF2B5EF4-FFF2-40B4-BE49-F238E27FC236}">
                  <a16:creationId xmlns:a16="http://schemas.microsoft.com/office/drawing/2014/main" id="{D688D97A-E73D-B70D-55ED-27E4E6B51F3C}"/>
                </a:ext>
              </a:extLst>
            </p:cNvPr>
            <p:cNvSpPr/>
            <p:nvPr/>
          </p:nvSpPr>
          <p:spPr>
            <a:xfrm>
              <a:off x="5165725" y="3981319"/>
              <a:ext cx="269902" cy="138675"/>
            </a:xfrm>
            <a:custGeom>
              <a:avLst/>
              <a:gdLst>
                <a:gd name="connsiteX0" fmla="*/ 0 w 269902"/>
                <a:gd name="connsiteY0" fmla="*/ 131 h 138675"/>
                <a:gd name="connsiteX1" fmla="*/ 158750 w 269902"/>
                <a:gd name="connsiteY1" fmla="*/ 44581 h 138675"/>
                <a:gd name="connsiteX2" fmla="*/ 263525 w 269902"/>
                <a:gd name="connsiteY2" fmla="*/ 136656 h 138675"/>
                <a:gd name="connsiteX3" fmla="*/ 241300 w 269902"/>
                <a:gd name="connsiteY3" fmla="*/ 104906 h 138675"/>
                <a:gd name="connsiteX4" fmla="*/ 101600 w 269902"/>
                <a:gd name="connsiteY4" fmla="*/ 66806 h 138675"/>
                <a:gd name="connsiteX5" fmla="*/ 184150 w 269902"/>
                <a:gd name="connsiteY5" fmla="*/ 79506 h 138675"/>
                <a:gd name="connsiteX6" fmla="*/ 158750 w 269902"/>
                <a:gd name="connsiteY6" fmla="*/ 57281 h 138675"/>
                <a:gd name="connsiteX7" fmla="*/ 0 w 269902"/>
                <a:gd name="connsiteY7" fmla="*/ 131 h 13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902" h="138675">
                  <a:moveTo>
                    <a:pt x="0" y="131"/>
                  </a:moveTo>
                  <a:cubicBezTo>
                    <a:pt x="0" y="-1986"/>
                    <a:pt x="114829" y="21827"/>
                    <a:pt x="158750" y="44581"/>
                  </a:cubicBezTo>
                  <a:cubicBezTo>
                    <a:pt x="202671" y="67335"/>
                    <a:pt x="249767" y="126602"/>
                    <a:pt x="263525" y="136656"/>
                  </a:cubicBezTo>
                  <a:cubicBezTo>
                    <a:pt x="277283" y="146710"/>
                    <a:pt x="268287" y="116548"/>
                    <a:pt x="241300" y="104906"/>
                  </a:cubicBezTo>
                  <a:cubicBezTo>
                    <a:pt x="214313" y="93264"/>
                    <a:pt x="111125" y="71039"/>
                    <a:pt x="101600" y="66806"/>
                  </a:cubicBezTo>
                  <a:cubicBezTo>
                    <a:pt x="92075" y="62573"/>
                    <a:pt x="174625" y="81094"/>
                    <a:pt x="184150" y="79506"/>
                  </a:cubicBezTo>
                  <a:cubicBezTo>
                    <a:pt x="193675" y="77919"/>
                    <a:pt x="182563" y="68394"/>
                    <a:pt x="158750" y="57281"/>
                  </a:cubicBezTo>
                  <a:cubicBezTo>
                    <a:pt x="134938" y="46169"/>
                    <a:pt x="0" y="2248"/>
                    <a:pt x="0" y="1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>
              <a:extLst>
                <a:ext uri="{FF2B5EF4-FFF2-40B4-BE49-F238E27FC236}">
                  <a16:creationId xmlns:a16="http://schemas.microsoft.com/office/drawing/2014/main" id="{1F7E6595-CDB1-5768-895F-0829472FF58A}"/>
                </a:ext>
              </a:extLst>
            </p:cNvPr>
            <p:cNvSpPr/>
            <p:nvPr/>
          </p:nvSpPr>
          <p:spPr>
            <a:xfrm>
              <a:off x="5384532" y="3946310"/>
              <a:ext cx="178240" cy="149798"/>
            </a:xfrm>
            <a:custGeom>
              <a:avLst/>
              <a:gdLst>
                <a:gd name="connsiteX0" fmla="*/ 268 w 178240"/>
                <a:gd name="connsiteY0" fmla="*/ 215 h 149798"/>
                <a:gd name="connsiteX1" fmla="*/ 133618 w 178240"/>
                <a:gd name="connsiteY1" fmla="*/ 60540 h 149798"/>
                <a:gd name="connsiteX2" fmla="*/ 76468 w 178240"/>
                <a:gd name="connsiteY2" fmla="*/ 114515 h 149798"/>
                <a:gd name="connsiteX3" fmla="*/ 171718 w 178240"/>
                <a:gd name="connsiteY3" fmla="*/ 82765 h 149798"/>
                <a:gd name="connsiteX4" fmla="*/ 60593 w 178240"/>
                <a:gd name="connsiteY4" fmla="*/ 149440 h 149798"/>
                <a:gd name="connsiteX5" fmla="*/ 120918 w 178240"/>
                <a:gd name="connsiteY5" fmla="*/ 108165 h 149798"/>
                <a:gd name="connsiteX6" fmla="*/ 174893 w 178240"/>
                <a:gd name="connsiteY6" fmla="*/ 82765 h 149798"/>
                <a:gd name="connsiteX7" fmla="*/ 268 w 178240"/>
                <a:gd name="connsiteY7" fmla="*/ 215 h 14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240" h="149798">
                  <a:moveTo>
                    <a:pt x="268" y="215"/>
                  </a:moveTo>
                  <a:cubicBezTo>
                    <a:pt x="-6611" y="-3489"/>
                    <a:pt x="120918" y="41490"/>
                    <a:pt x="133618" y="60540"/>
                  </a:cubicBezTo>
                  <a:cubicBezTo>
                    <a:pt x="146318" y="79590"/>
                    <a:pt x="70118" y="110811"/>
                    <a:pt x="76468" y="114515"/>
                  </a:cubicBezTo>
                  <a:cubicBezTo>
                    <a:pt x="82818" y="118219"/>
                    <a:pt x="174364" y="76944"/>
                    <a:pt x="171718" y="82765"/>
                  </a:cubicBezTo>
                  <a:cubicBezTo>
                    <a:pt x="169072" y="88586"/>
                    <a:pt x="69060" y="145207"/>
                    <a:pt x="60593" y="149440"/>
                  </a:cubicBezTo>
                  <a:cubicBezTo>
                    <a:pt x="52126" y="153673"/>
                    <a:pt x="101868" y="119277"/>
                    <a:pt x="120918" y="108165"/>
                  </a:cubicBezTo>
                  <a:cubicBezTo>
                    <a:pt x="139968" y="97053"/>
                    <a:pt x="191826" y="97052"/>
                    <a:pt x="174893" y="82765"/>
                  </a:cubicBezTo>
                  <a:cubicBezTo>
                    <a:pt x="157960" y="68478"/>
                    <a:pt x="7147" y="3919"/>
                    <a:pt x="268" y="21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>
              <a:extLst>
                <a:ext uri="{FF2B5EF4-FFF2-40B4-BE49-F238E27FC236}">
                  <a16:creationId xmlns:a16="http://schemas.microsoft.com/office/drawing/2014/main" id="{E703F767-87BA-0BDF-76FF-2FBD7CF91BBB}"/>
                </a:ext>
              </a:extLst>
            </p:cNvPr>
            <p:cNvSpPr/>
            <p:nvPr/>
          </p:nvSpPr>
          <p:spPr>
            <a:xfrm>
              <a:off x="5628865" y="3949558"/>
              <a:ext cx="81246" cy="292457"/>
            </a:xfrm>
            <a:custGeom>
              <a:avLst/>
              <a:gdLst>
                <a:gd name="connsiteX0" fmla="*/ 13110 w 81246"/>
                <a:gd name="connsiteY0" fmla="*/ 142 h 292457"/>
                <a:gd name="connsiteX1" fmla="*/ 79785 w 81246"/>
                <a:gd name="connsiteY1" fmla="*/ 69992 h 292457"/>
                <a:gd name="connsiteX2" fmla="*/ 60735 w 81246"/>
                <a:gd name="connsiteY2" fmla="*/ 133492 h 292457"/>
                <a:gd name="connsiteX3" fmla="*/ 67085 w 81246"/>
                <a:gd name="connsiteY3" fmla="*/ 136667 h 292457"/>
                <a:gd name="connsiteX4" fmla="*/ 51210 w 81246"/>
                <a:gd name="connsiteY4" fmla="*/ 174767 h 292457"/>
                <a:gd name="connsiteX5" fmla="*/ 70260 w 81246"/>
                <a:gd name="connsiteY5" fmla="*/ 209692 h 292457"/>
                <a:gd name="connsiteX6" fmla="*/ 410 w 81246"/>
                <a:gd name="connsiteY6" fmla="*/ 292242 h 292457"/>
                <a:gd name="connsiteX7" fmla="*/ 41685 w 81246"/>
                <a:gd name="connsiteY7" fmla="*/ 231917 h 292457"/>
                <a:gd name="connsiteX8" fmla="*/ 48035 w 81246"/>
                <a:gd name="connsiteY8" fmla="*/ 177942 h 292457"/>
                <a:gd name="connsiteX9" fmla="*/ 51210 w 81246"/>
                <a:gd name="connsiteY9" fmla="*/ 111267 h 292457"/>
                <a:gd name="connsiteX10" fmla="*/ 63910 w 81246"/>
                <a:gd name="connsiteY10" fmla="*/ 89042 h 292457"/>
                <a:gd name="connsiteX11" fmla="*/ 13110 w 81246"/>
                <a:gd name="connsiteY11" fmla="*/ 142 h 29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246" h="292457">
                  <a:moveTo>
                    <a:pt x="13110" y="142"/>
                  </a:moveTo>
                  <a:cubicBezTo>
                    <a:pt x="15756" y="-3033"/>
                    <a:pt x="71848" y="47767"/>
                    <a:pt x="79785" y="69992"/>
                  </a:cubicBezTo>
                  <a:cubicBezTo>
                    <a:pt x="87723" y="92217"/>
                    <a:pt x="60735" y="133492"/>
                    <a:pt x="60735" y="133492"/>
                  </a:cubicBezTo>
                  <a:cubicBezTo>
                    <a:pt x="58618" y="144604"/>
                    <a:pt x="68672" y="129788"/>
                    <a:pt x="67085" y="136667"/>
                  </a:cubicBezTo>
                  <a:cubicBezTo>
                    <a:pt x="65498" y="143546"/>
                    <a:pt x="50681" y="162596"/>
                    <a:pt x="51210" y="174767"/>
                  </a:cubicBezTo>
                  <a:cubicBezTo>
                    <a:pt x="51739" y="186938"/>
                    <a:pt x="78727" y="190113"/>
                    <a:pt x="70260" y="209692"/>
                  </a:cubicBezTo>
                  <a:cubicBezTo>
                    <a:pt x="61793" y="229271"/>
                    <a:pt x="5172" y="288538"/>
                    <a:pt x="410" y="292242"/>
                  </a:cubicBezTo>
                  <a:cubicBezTo>
                    <a:pt x="-4352" y="295946"/>
                    <a:pt x="33748" y="250967"/>
                    <a:pt x="41685" y="231917"/>
                  </a:cubicBezTo>
                  <a:cubicBezTo>
                    <a:pt x="49622" y="212867"/>
                    <a:pt x="46448" y="198050"/>
                    <a:pt x="48035" y="177942"/>
                  </a:cubicBezTo>
                  <a:cubicBezTo>
                    <a:pt x="49623" y="157834"/>
                    <a:pt x="48564" y="126084"/>
                    <a:pt x="51210" y="111267"/>
                  </a:cubicBezTo>
                  <a:cubicBezTo>
                    <a:pt x="53856" y="96450"/>
                    <a:pt x="70789" y="103330"/>
                    <a:pt x="63910" y="89042"/>
                  </a:cubicBezTo>
                  <a:cubicBezTo>
                    <a:pt x="57031" y="74755"/>
                    <a:pt x="10464" y="3317"/>
                    <a:pt x="13110" y="1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>
              <a:extLst>
                <a:ext uri="{FF2B5EF4-FFF2-40B4-BE49-F238E27FC236}">
                  <a16:creationId xmlns:a16="http://schemas.microsoft.com/office/drawing/2014/main" id="{AA4F5C07-05F3-5903-5C20-E50537414C87}"/>
                </a:ext>
              </a:extLst>
            </p:cNvPr>
            <p:cNvSpPr/>
            <p:nvPr/>
          </p:nvSpPr>
          <p:spPr>
            <a:xfrm>
              <a:off x="6149231" y="4022142"/>
              <a:ext cx="560357" cy="108745"/>
            </a:xfrm>
            <a:custGeom>
              <a:avLst/>
              <a:gdLst>
                <a:gd name="connsiteX0" fmla="*/ 744 w 560357"/>
                <a:gd name="connsiteY0" fmla="*/ 108533 h 108745"/>
                <a:gd name="connsiteX1" fmla="*/ 216644 w 560357"/>
                <a:gd name="connsiteY1" fmla="*/ 35508 h 108745"/>
                <a:gd name="connsiteX2" fmla="*/ 207119 w 560357"/>
                <a:gd name="connsiteY2" fmla="*/ 6933 h 108745"/>
                <a:gd name="connsiteX3" fmla="*/ 340469 w 560357"/>
                <a:gd name="connsiteY3" fmla="*/ 22808 h 108745"/>
                <a:gd name="connsiteX4" fmla="*/ 353169 w 560357"/>
                <a:gd name="connsiteY4" fmla="*/ 583 h 108745"/>
                <a:gd name="connsiteX5" fmla="*/ 556369 w 560357"/>
                <a:gd name="connsiteY5" fmla="*/ 51383 h 108745"/>
                <a:gd name="connsiteX6" fmla="*/ 473819 w 560357"/>
                <a:gd name="connsiteY6" fmla="*/ 19633 h 108745"/>
                <a:gd name="connsiteX7" fmla="*/ 302369 w 560357"/>
                <a:gd name="connsiteY7" fmla="*/ 10108 h 108745"/>
                <a:gd name="connsiteX8" fmla="*/ 744 w 560357"/>
                <a:gd name="connsiteY8" fmla="*/ 108533 h 10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0357" h="108745">
                  <a:moveTo>
                    <a:pt x="744" y="108533"/>
                  </a:moveTo>
                  <a:cubicBezTo>
                    <a:pt x="-13543" y="112766"/>
                    <a:pt x="182248" y="52441"/>
                    <a:pt x="216644" y="35508"/>
                  </a:cubicBezTo>
                  <a:cubicBezTo>
                    <a:pt x="251040" y="18575"/>
                    <a:pt x="186482" y="9050"/>
                    <a:pt x="207119" y="6933"/>
                  </a:cubicBezTo>
                  <a:cubicBezTo>
                    <a:pt x="227756" y="4816"/>
                    <a:pt x="316127" y="23866"/>
                    <a:pt x="340469" y="22808"/>
                  </a:cubicBezTo>
                  <a:cubicBezTo>
                    <a:pt x="364811" y="21750"/>
                    <a:pt x="317186" y="-4179"/>
                    <a:pt x="353169" y="583"/>
                  </a:cubicBezTo>
                  <a:cubicBezTo>
                    <a:pt x="389152" y="5345"/>
                    <a:pt x="536261" y="48208"/>
                    <a:pt x="556369" y="51383"/>
                  </a:cubicBezTo>
                  <a:cubicBezTo>
                    <a:pt x="576477" y="54558"/>
                    <a:pt x="516152" y="26512"/>
                    <a:pt x="473819" y="19633"/>
                  </a:cubicBezTo>
                  <a:cubicBezTo>
                    <a:pt x="431486" y="12754"/>
                    <a:pt x="377511" y="-3650"/>
                    <a:pt x="302369" y="10108"/>
                  </a:cubicBezTo>
                  <a:cubicBezTo>
                    <a:pt x="227227" y="23866"/>
                    <a:pt x="15031" y="104300"/>
                    <a:pt x="744" y="10853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>
              <a:extLst>
                <a:ext uri="{FF2B5EF4-FFF2-40B4-BE49-F238E27FC236}">
                  <a16:creationId xmlns:a16="http://schemas.microsoft.com/office/drawing/2014/main" id="{B9A3F5B4-C583-4877-E040-A9D303FAFCD0}"/>
                </a:ext>
              </a:extLst>
            </p:cNvPr>
            <p:cNvSpPr/>
            <p:nvPr/>
          </p:nvSpPr>
          <p:spPr>
            <a:xfrm>
              <a:off x="6206909" y="3879326"/>
              <a:ext cx="418763" cy="220518"/>
            </a:xfrm>
            <a:custGeom>
              <a:avLst/>
              <a:gdLst>
                <a:gd name="connsiteX0" fmla="*/ 216 w 418763"/>
                <a:gd name="connsiteY0" fmla="*/ 219599 h 220518"/>
                <a:gd name="connsiteX1" fmla="*/ 104991 w 418763"/>
                <a:gd name="connsiteY1" fmla="*/ 162449 h 220518"/>
                <a:gd name="connsiteX2" fmla="*/ 101816 w 418763"/>
                <a:gd name="connsiteY2" fmla="*/ 102124 h 220518"/>
                <a:gd name="connsiteX3" fmla="*/ 139916 w 418763"/>
                <a:gd name="connsiteY3" fmla="*/ 121174 h 220518"/>
                <a:gd name="connsiteX4" fmla="*/ 200241 w 418763"/>
                <a:gd name="connsiteY4" fmla="*/ 35449 h 220518"/>
                <a:gd name="connsiteX5" fmla="*/ 257391 w 418763"/>
                <a:gd name="connsiteY5" fmla="*/ 44974 h 220518"/>
                <a:gd name="connsiteX6" fmla="*/ 228816 w 418763"/>
                <a:gd name="connsiteY6" fmla="*/ 524 h 220518"/>
                <a:gd name="connsiteX7" fmla="*/ 416141 w 418763"/>
                <a:gd name="connsiteY7" fmla="*/ 79899 h 220518"/>
                <a:gd name="connsiteX8" fmla="*/ 330416 w 418763"/>
                <a:gd name="connsiteY8" fmla="*/ 35449 h 220518"/>
                <a:gd name="connsiteX9" fmla="*/ 216116 w 418763"/>
                <a:gd name="connsiteY9" fmla="*/ 22749 h 220518"/>
                <a:gd name="connsiteX10" fmla="*/ 136741 w 418763"/>
                <a:gd name="connsiteY10" fmla="*/ 114824 h 220518"/>
                <a:gd name="connsiteX11" fmla="*/ 216 w 418763"/>
                <a:gd name="connsiteY11" fmla="*/ 219599 h 2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8763" h="220518">
                  <a:moveTo>
                    <a:pt x="216" y="219599"/>
                  </a:moveTo>
                  <a:cubicBezTo>
                    <a:pt x="-5076" y="227536"/>
                    <a:pt x="88058" y="182028"/>
                    <a:pt x="104991" y="162449"/>
                  </a:cubicBezTo>
                  <a:cubicBezTo>
                    <a:pt x="121924" y="142870"/>
                    <a:pt x="95995" y="109003"/>
                    <a:pt x="101816" y="102124"/>
                  </a:cubicBezTo>
                  <a:cubicBezTo>
                    <a:pt x="107637" y="95245"/>
                    <a:pt x="123512" y="132286"/>
                    <a:pt x="139916" y="121174"/>
                  </a:cubicBezTo>
                  <a:cubicBezTo>
                    <a:pt x="156320" y="110062"/>
                    <a:pt x="180662" y="48149"/>
                    <a:pt x="200241" y="35449"/>
                  </a:cubicBezTo>
                  <a:cubicBezTo>
                    <a:pt x="219820" y="22749"/>
                    <a:pt x="252629" y="50795"/>
                    <a:pt x="257391" y="44974"/>
                  </a:cubicBezTo>
                  <a:cubicBezTo>
                    <a:pt x="262153" y="39153"/>
                    <a:pt x="202358" y="-5297"/>
                    <a:pt x="228816" y="524"/>
                  </a:cubicBezTo>
                  <a:cubicBezTo>
                    <a:pt x="255274" y="6345"/>
                    <a:pt x="399208" y="74078"/>
                    <a:pt x="416141" y="79899"/>
                  </a:cubicBezTo>
                  <a:cubicBezTo>
                    <a:pt x="433074" y="85720"/>
                    <a:pt x="363754" y="44974"/>
                    <a:pt x="330416" y="35449"/>
                  </a:cubicBezTo>
                  <a:cubicBezTo>
                    <a:pt x="297079" y="25924"/>
                    <a:pt x="248395" y="9520"/>
                    <a:pt x="216116" y="22749"/>
                  </a:cubicBezTo>
                  <a:cubicBezTo>
                    <a:pt x="183837" y="35978"/>
                    <a:pt x="171666" y="84661"/>
                    <a:pt x="136741" y="114824"/>
                  </a:cubicBezTo>
                  <a:cubicBezTo>
                    <a:pt x="101816" y="144986"/>
                    <a:pt x="5508" y="211662"/>
                    <a:pt x="216" y="21959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0805653E-4935-5021-E57F-204791609FF2}"/>
                </a:ext>
              </a:extLst>
            </p:cNvPr>
            <p:cNvSpPr/>
            <p:nvPr/>
          </p:nvSpPr>
          <p:spPr>
            <a:xfrm>
              <a:off x="6533798" y="3836213"/>
              <a:ext cx="605537" cy="224612"/>
            </a:xfrm>
            <a:custGeom>
              <a:avLst/>
              <a:gdLst>
                <a:gd name="connsiteX0" fmla="*/ 352 w 605537"/>
                <a:gd name="connsiteY0" fmla="*/ 81737 h 224612"/>
                <a:gd name="connsiteX1" fmla="*/ 111477 w 605537"/>
                <a:gd name="connsiteY1" fmla="*/ 56337 h 224612"/>
                <a:gd name="connsiteX2" fmla="*/ 133702 w 605537"/>
                <a:gd name="connsiteY2" fmla="*/ 24587 h 224612"/>
                <a:gd name="connsiteX3" fmla="*/ 254352 w 605537"/>
                <a:gd name="connsiteY3" fmla="*/ 24587 h 224612"/>
                <a:gd name="connsiteX4" fmla="*/ 232127 w 605537"/>
                <a:gd name="connsiteY4" fmla="*/ 15062 h 224612"/>
                <a:gd name="connsiteX5" fmla="*/ 514702 w 605537"/>
                <a:gd name="connsiteY5" fmla="*/ 164287 h 224612"/>
                <a:gd name="connsiteX6" fmla="*/ 441677 w 605537"/>
                <a:gd name="connsiteY6" fmla="*/ 132537 h 224612"/>
                <a:gd name="connsiteX7" fmla="*/ 349602 w 605537"/>
                <a:gd name="connsiteY7" fmla="*/ 126187 h 224612"/>
                <a:gd name="connsiteX8" fmla="*/ 603602 w 605537"/>
                <a:gd name="connsiteY8" fmla="*/ 224612 h 224612"/>
                <a:gd name="connsiteX9" fmla="*/ 454377 w 605537"/>
                <a:gd name="connsiteY9" fmla="*/ 126187 h 224612"/>
                <a:gd name="connsiteX10" fmla="*/ 232127 w 605537"/>
                <a:gd name="connsiteY10" fmla="*/ 8712 h 224612"/>
                <a:gd name="connsiteX11" fmla="*/ 162277 w 605537"/>
                <a:gd name="connsiteY11" fmla="*/ 11887 h 224612"/>
                <a:gd name="connsiteX12" fmla="*/ 60677 w 605537"/>
                <a:gd name="connsiteY12" fmla="*/ 2362 h 224612"/>
                <a:gd name="connsiteX13" fmla="*/ 152752 w 605537"/>
                <a:gd name="connsiteY13" fmla="*/ 62687 h 224612"/>
                <a:gd name="connsiteX14" fmla="*/ 352 w 605537"/>
                <a:gd name="connsiteY14" fmla="*/ 81737 h 22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537" h="224612">
                  <a:moveTo>
                    <a:pt x="352" y="81737"/>
                  </a:moveTo>
                  <a:cubicBezTo>
                    <a:pt x="-6527" y="80679"/>
                    <a:pt x="89252" y="65862"/>
                    <a:pt x="111477" y="56337"/>
                  </a:cubicBezTo>
                  <a:cubicBezTo>
                    <a:pt x="133702" y="46812"/>
                    <a:pt x="109889" y="29879"/>
                    <a:pt x="133702" y="24587"/>
                  </a:cubicBezTo>
                  <a:cubicBezTo>
                    <a:pt x="157515" y="19295"/>
                    <a:pt x="237948" y="26174"/>
                    <a:pt x="254352" y="24587"/>
                  </a:cubicBezTo>
                  <a:cubicBezTo>
                    <a:pt x="270756" y="23000"/>
                    <a:pt x="232127" y="15062"/>
                    <a:pt x="232127" y="15062"/>
                  </a:cubicBezTo>
                  <a:lnTo>
                    <a:pt x="514702" y="164287"/>
                  </a:lnTo>
                  <a:cubicBezTo>
                    <a:pt x="549627" y="183866"/>
                    <a:pt x="469194" y="138887"/>
                    <a:pt x="441677" y="132537"/>
                  </a:cubicBezTo>
                  <a:cubicBezTo>
                    <a:pt x="414160" y="126187"/>
                    <a:pt x="322615" y="110841"/>
                    <a:pt x="349602" y="126187"/>
                  </a:cubicBezTo>
                  <a:cubicBezTo>
                    <a:pt x="376589" y="141533"/>
                    <a:pt x="586140" y="224612"/>
                    <a:pt x="603602" y="224612"/>
                  </a:cubicBezTo>
                  <a:cubicBezTo>
                    <a:pt x="621064" y="224612"/>
                    <a:pt x="516290" y="162170"/>
                    <a:pt x="454377" y="126187"/>
                  </a:cubicBezTo>
                  <a:cubicBezTo>
                    <a:pt x="392465" y="90204"/>
                    <a:pt x="280810" y="27762"/>
                    <a:pt x="232127" y="8712"/>
                  </a:cubicBezTo>
                  <a:cubicBezTo>
                    <a:pt x="183444" y="-10338"/>
                    <a:pt x="190852" y="12945"/>
                    <a:pt x="162277" y="11887"/>
                  </a:cubicBezTo>
                  <a:cubicBezTo>
                    <a:pt x="133702" y="10829"/>
                    <a:pt x="62264" y="-6105"/>
                    <a:pt x="60677" y="2362"/>
                  </a:cubicBezTo>
                  <a:cubicBezTo>
                    <a:pt x="59090" y="10829"/>
                    <a:pt x="158573" y="52633"/>
                    <a:pt x="152752" y="62687"/>
                  </a:cubicBezTo>
                  <a:cubicBezTo>
                    <a:pt x="146931" y="72741"/>
                    <a:pt x="7231" y="82795"/>
                    <a:pt x="352" y="817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DEFCA85B-8FBD-D1A2-86A7-3D56CB1CF600}"/>
                </a:ext>
              </a:extLst>
            </p:cNvPr>
            <p:cNvSpPr/>
            <p:nvPr/>
          </p:nvSpPr>
          <p:spPr>
            <a:xfrm>
              <a:off x="4892627" y="4571370"/>
              <a:ext cx="519924" cy="42877"/>
            </a:xfrm>
            <a:custGeom>
              <a:avLst/>
              <a:gdLst>
                <a:gd name="connsiteX0" fmla="*/ 48 w 519924"/>
                <a:gd name="connsiteY0" fmla="*/ 32380 h 42877"/>
                <a:gd name="connsiteX1" fmla="*/ 260398 w 519924"/>
                <a:gd name="connsiteY1" fmla="*/ 13330 h 42877"/>
                <a:gd name="connsiteX2" fmla="*/ 314373 w 519924"/>
                <a:gd name="connsiteY2" fmla="*/ 38730 h 42877"/>
                <a:gd name="connsiteX3" fmla="*/ 352473 w 519924"/>
                <a:gd name="connsiteY3" fmla="*/ 13330 h 42877"/>
                <a:gd name="connsiteX4" fmla="*/ 415973 w 519924"/>
                <a:gd name="connsiteY4" fmla="*/ 630 h 42877"/>
                <a:gd name="connsiteX5" fmla="*/ 435023 w 519924"/>
                <a:gd name="connsiteY5" fmla="*/ 32380 h 42877"/>
                <a:gd name="connsiteX6" fmla="*/ 473123 w 519924"/>
                <a:gd name="connsiteY6" fmla="*/ 3805 h 42877"/>
                <a:gd name="connsiteX7" fmla="*/ 485823 w 519924"/>
                <a:gd name="connsiteY7" fmla="*/ 35555 h 42877"/>
                <a:gd name="connsiteX8" fmla="*/ 517573 w 519924"/>
                <a:gd name="connsiteY8" fmla="*/ 3805 h 42877"/>
                <a:gd name="connsiteX9" fmla="*/ 517573 w 519924"/>
                <a:gd name="connsiteY9" fmla="*/ 41905 h 42877"/>
                <a:gd name="connsiteX10" fmla="*/ 495348 w 519924"/>
                <a:gd name="connsiteY10" fmla="*/ 29205 h 42877"/>
                <a:gd name="connsiteX11" fmla="*/ 377873 w 519924"/>
                <a:gd name="connsiteY11" fmla="*/ 3805 h 42877"/>
                <a:gd name="connsiteX12" fmla="*/ 282623 w 519924"/>
                <a:gd name="connsiteY12" fmla="*/ 22855 h 42877"/>
                <a:gd name="connsiteX13" fmla="*/ 48 w 519924"/>
                <a:gd name="connsiteY13" fmla="*/ 32380 h 4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9924" h="42877">
                  <a:moveTo>
                    <a:pt x="48" y="32380"/>
                  </a:moveTo>
                  <a:cubicBezTo>
                    <a:pt x="-3656" y="30793"/>
                    <a:pt x="208011" y="12272"/>
                    <a:pt x="260398" y="13330"/>
                  </a:cubicBezTo>
                  <a:cubicBezTo>
                    <a:pt x="312785" y="14388"/>
                    <a:pt x="299027" y="38730"/>
                    <a:pt x="314373" y="38730"/>
                  </a:cubicBezTo>
                  <a:cubicBezTo>
                    <a:pt x="329719" y="38730"/>
                    <a:pt x="335540" y="19680"/>
                    <a:pt x="352473" y="13330"/>
                  </a:cubicBezTo>
                  <a:cubicBezTo>
                    <a:pt x="369406" y="6980"/>
                    <a:pt x="402215" y="-2545"/>
                    <a:pt x="415973" y="630"/>
                  </a:cubicBezTo>
                  <a:cubicBezTo>
                    <a:pt x="429731" y="3805"/>
                    <a:pt x="425498" y="31851"/>
                    <a:pt x="435023" y="32380"/>
                  </a:cubicBezTo>
                  <a:cubicBezTo>
                    <a:pt x="444548" y="32909"/>
                    <a:pt x="464656" y="3276"/>
                    <a:pt x="473123" y="3805"/>
                  </a:cubicBezTo>
                  <a:cubicBezTo>
                    <a:pt x="481590" y="4334"/>
                    <a:pt x="478415" y="35555"/>
                    <a:pt x="485823" y="35555"/>
                  </a:cubicBezTo>
                  <a:cubicBezTo>
                    <a:pt x="493231" y="35555"/>
                    <a:pt x="512282" y="2747"/>
                    <a:pt x="517573" y="3805"/>
                  </a:cubicBezTo>
                  <a:cubicBezTo>
                    <a:pt x="522864" y="4863"/>
                    <a:pt x="517573" y="41905"/>
                    <a:pt x="517573" y="41905"/>
                  </a:cubicBezTo>
                  <a:cubicBezTo>
                    <a:pt x="513869" y="46138"/>
                    <a:pt x="518631" y="35555"/>
                    <a:pt x="495348" y="29205"/>
                  </a:cubicBezTo>
                  <a:cubicBezTo>
                    <a:pt x="472065" y="22855"/>
                    <a:pt x="413327" y="4863"/>
                    <a:pt x="377873" y="3805"/>
                  </a:cubicBezTo>
                  <a:cubicBezTo>
                    <a:pt x="342419" y="2747"/>
                    <a:pt x="342948" y="18092"/>
                    <a:pt x="282623" y="22855"/>
                  </a:cubicBezTo>
                  <a:cubicBezTo>
                    <a:pt x="222298" y="27617"/>
                    <a:pt x="3752" y="33967"/>
                    <a:pt x="48" y="3238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>
              <a:extLst>
                <a:ext uri="{FF2B5EF4-FFF2-40B4-BE49-F238E27FC236}">
                  <a16:creationId xmlns:a16="http://schemas.microsoft.com/office/drawing/2014/main" id="{63941574-A40B-03E2-6F32-1660122BFFD9}"/>
                </a:ext>
              </a:extLst>
            </p:cNvPr>
            <p:cNvSpPr/>
            <p:nvPr/>
          </p:nvSpPr>
          <p:spPr>
            <a:xfrm>
              <a:off x="4927567" y="4590902"/>
              <a:ext cx="428785" cy="108145"/>
            </a:xfrm>
            <a:custGeom>
              <a:avLst/>
              <a:gdLst>
                <a:gd name="connsiteX0" fmla="*/ 33 w 428785"/>
                <a:gd name="connsiteY0" fmla="*/ 148 h 108145"/>
                <a:gd name="connsiteX1" fmla="*/ 203233 w 428785"/>
                <a:gd name="connsiteY1" fmla="*/ 76348 h 108145"/>
                <a:gd name="connsiteX2" fmla="*/ 196883 w 428785"/>
                <a:gd name="connsiteY2" fmla="*/ 44598 h 108145"/>
                <a:gd name="connsiteX3" fmla="*/ 298483 w 428785"/>
                <a:gd name="connsiteY3" fmla="*/ 82698 h 108145"/>
                <a:gd name="connsiteX4" fmla="*/ 298483 w 428785"/>
                <a:gd name="connsiteY4" fmla="*/ 73173 h 108145"/>
                <a:gd name="connsiteX5" fmla="*/ 377858 w 428785"/>
                <a:gd name="connsiteY5" fmla="*/ 79523 h 108145"/>
                <a:gd name="connsiteX6" fmla="*/ 428658 w 428785"/>
                <a:gd name="connsiteY6" fmla="*/ 108098 h 108145"/>
                <a:gd name="connsiteX7" fmla="*/ 387383 w 428785"/>
                <a:gd name="connsiteY7" fmla="*/ 85873 h 108145"/>
                <a:gd name="connsiteX8" fmla="*/ 250858 w 428785"/>
                <a:gd name="connsiteY8" fmla="*/ 69998 h 108145"/>
                <a:gd name="connsiteX9" fmla="*/ 187358 w 428785"/>
                <a:gd name="connsiteY9" fmla="*/ 57298 h 108145"/>
                <a:gd name="connsiteX10" fmla="*/ 33 w 428785"/>
                <a:gd name="connsiteY10" fmla="*/ 148 h 10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785" h="108145">
                  <a:moveTo>
                    <a:pt x="33" y="148"/>
                  </a:moveTo>
                  <a:cubicBezTo>
                    <a:pt x="2679" y="3323"/>
                    <a:pt x="170425" y="68940"/>
                    <a:pt x="203233" y="76348"/>
                  </a:cubicBezTo>
                  <a:cubicBezTo>
                    <a:pt x="236041" y="83756"/>
                    <a:pt x="181008" y="43540"/>
                    <a:pt x="196883" y="44598"/>
                  </a:cubicBezTo>
                  <a:cubicBezTo>
                    <a:pt x="212758" y="45656"/>
                    <a:pt x="298483" y="82698"/>
                    <a:pt x="298483" y="82698"/>
                  </a:cubicBezTo>
                  <a:cubicBezTo>
                    <a:pt x="315416" y="87460"/>
                    <a:pt x="285254" y="73702"/>
                    <a:pt x="298483" y="73173"/>
                  </a:cubicBezTo>
                  <a:cubicBezTo>
                    <a:pt x="311712" y="72644"/>
                    <a:pt x="356162" y="73702"/>
                    <a:pt x="377858" y="79523"/>
                  </a:cubicBezTo>
                  <a:cubicBezTo>
                    <a:pt x="399554" y="85344"/>
                    <a:pt x="427070" y="107040"/>
                    <a:pt x="428658" y="108098"/>
                  </a:cubicBezTo>
                  <a:cubicBezTo>
                    <a:pt x="430246" y="109156"/>
                    <a:pt x="417016" y="92223"/>
                    <a:pt x="387383" y="85873"/>
                  </a:cubicBezTo>
                  <a:cubicBezTo>
                    <a:pt x="357750" y="79523"/>
                    <a:pt x="284195" y="74760"/>
                    <a:pt x="250858" y="69998"/>
                  </a:cubicBezTo>
                  <a:cubicBezTo>
                    <a:pt x="217521" y="65236"/>
                    <a:pt x="222812" y="68940"/>
                    <a:pt x="187358" y="57298"/>
                  </a:cubicBezTo>
                  <a:cubicBezTo>
                    <a:pt x="151904" y="45656"/>
                    <a:pt x="-2613" y="-3027"/>
                    <a:pt x="33" y="1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B910CEB9-37CC-EA56-6A78-E5139EE1B583}"/>
                </a:ext>
              </a:extLst>
            </p:cNvPr>
            <p:cNvSpPr/>
            <p:nvPr/>
          </p:nvSpPr>
          <p:spPr>
            <a:xfrm>
              <a:off x="6693393" y="4517548"/>
              <a:ext cx="440052" cy="262165"/>
            </a:xfrm>
            <a:custGeom>
              <a:avLst/>
              <a:gdLst>
                <a:gd name="connsiteX0" fmla="*/ 437657 w 440052"/>
                <a:gd name="connsiteY0" fmla="*/ 477 h 262165"/>
                <a:gd name="connsiteX1" fmla="*/ 355107 w 440052"/>
                <a:gd name="connsiteY1" fmla="*/ 86202 h 262165"/>
                <a:gd name="connsiteX2" fmla="*/ 196357 w 440052"/>
                <a:gd name="connsiteY2" fmla="*/ 140177 h 262165"/>
                <a:gd name="connsiteX3" fmla="*/ 215407 w 440052"/>
                <a:gd name="connsiteY3" fmla="*/ 140177 h 262165"/>
                <a:gd name="connsiteX4" fmla="*/ 5857 w 440052"/>
                <a:gd name="connsiteY4" fmla="*/ 260827 h 262165"/>
                <a:gd name="connsiteX5" fmla="*/ 85232 w 440052"/>
                <a:gd name="connsiteY5" fmla="*/ 200502 h 262165"/>
                <a:gd name="connsiteX6" fmla="*/ 364632 w 440052"/>
                <a:gd name="connsiteY6" fmla="*/ 133827 h 262165"/>
                <a:gd name="connsiteX7" fmla="*/ 234457 w 440052"/>
                <a:gd name="connsiteY7" fmla="*/ 156052 h 262165"/>
                <a:gd name="connsiteX8" fmla="*/ 348757 w 440052"/>
                <a:gd name="connsiteY8" fmla="*/ 92552 h 262165"/>
                <a:gd name="connsiteX9" fmla="*/ 266207 w 440052"/>
                <a:gd name="connsiteY9" fmla="*/ 127477 h 262165"/>
                <a:gd name="connsiteX10" fmla="*/ 437657 w 440052"/>
                <a:gd name="connsiteY10" fmla="*/ 477 h 26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052" h="262165">
                  <a:moveTo>
                    <a:pt x="437657" y="477"/>
                  </a:moveTo>
                  <a:cubicBezTo>
                    <a:pt x="452474" y="-6402"/>
                    <a:pt x="395324" y="62919"/>
                    <a:pt x="355107" y="86202"/>
                  </a:cubicBezTo>
                  <a:cubicBezTo>
                    <a:pt x="314890" y="109485"/>
                    <a:pt x="196357" y="140177"/>
                    <a:pt x="196357" y="140177"/>
                  </a:cubicBezTo>
                  <a:cubicBezTo>
                    <a:pt x="173074" y="149173"/>
                    <a:pt x="247157" y="120069"/>
                    <a:pt x="215407" y="140177"/>
                  </a:cubicBezTo>
                  <a:cubicBezTo>
                    <a:pt x="183657" y="160285"/>
                    <a:pt x="27553" y="250773"/>
                    <a:pt x="5857" y="260827"/>
                  </a:cubicBezTo>
                  <a:cubicBezTo>
                    <a:pt x="-15839" y="270881"/>
                    <a:pt x="25436" y="221669"/>
                    <a:pt x="85232" y="200502"/>
                  </a:cubicBezTo>
                  <a:cubicBezTo>
                    <a:pt x="145028" y="179335"/>
                    <a:pt x="339761" y="141235"/>
                    <a:pt x="364632" y="133827"/>
                  </a:cubicBezTo>
                  <a:cubicBezTo>
                    <a:pt x="389503" y="126419"/>
                    <a:pt x="237103" y="162931"/>
                    <a:pt x="234457" y="156052"/>
                  </a:cubicBezTo>
                  <a:cubicBezTo>
                    <a:pt x="231811" y="149173"/>
                    <a:pt x="343465" y="97315"/>
                    <a:pt x="348757" y="92552"/>
                  </a:cubicBezTo>
                  <a:cubicBezTo>
                    <a:pt x="354049" y="87790"/>
                    <a:pt x="257211" y="137531"/>
                    <a:pt x="266207" y="127477"/>
                  </a:cubicBezTo>
                  <a:cubicBezTo>
                    <a:pt x="275203" y="117423"/>
                    <a:pt x="422840" y="7356"/>
                    <a:pt x="437657" y="47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>
              <a:extLst>
                <a:ext uri="{FF2B5EF4-FFF2-40B4-BE49-F238E27FC236}">
                  <a16:creationId xmlns:a16="http://schemas.microsoft.com/office/drawing/2014/main" id="{12F6890F-040D-0833-DAE8-086CA9E8D970}"/>
                </a:ext>
              </a:extLst>
            </p:cNvPr>
            <p:cNvSpPr/>
            <p:nvPr/>
          </p:nvSpPr>
          <p:spPr>
            <a:xfrm>
              <a:off x="6105469" y="5267310"/>
              <a:ext cx="98481" cy="309100"/>
            </a:xfrm>
            <a:custGeom>
              <a:avLst/>
              <a:gdLst>
                <a:gd name="connsiteX0" fmla="*/ 79431 w 98481"/>
                <a:gd name="connsiteY0" fmla="*/ 15 h 309100"/>
                <a:gd name="connsiteX1" fmla="*/ 63556 w 98481"/>
                <a:gd name="connsiteY1" fmla="*/ 165115 h 309100"/>
                <a:gd name="connsiteX2" fmla="*/ 88956 w 98481"/>
                <a:gd name="connsiteY2" fmla="*/ 266715 h 309100"/>
                <a:gd name="connsiteX3" fmla="*/ 98481 w 98481"/>
                <a:gd name="connsiteY3" fmla="*/ 304815 h 309100"/>
                <a:gd name="connsiteX4" fmla="*/ 76256 w 98481"/>
                <a:gd name="connsiteY4" fmla="*/ 292115 h 309100"/>
                <a:gd name="connsiteX5" fmla="*/ 56 w 98481"/>
                <a:gd name="connsiteY5" fmla="*/ 161940 h 309100"/>
                <a:gd name="connsiteX6" fmla="*/ 63556 w 98481"/>
                <a:gd name="connsiteY6" fmla="*/ 231790 h 309100"/>
                <a:gd name="connsiteX7" fmla="*/ 47681 w 98481"/>
                <a:gd name="connsiteY7" fmla="*/ 174640 h 309100"/>
                <a:gd name="connsiteX8" fmla="*/ 79431 w 98481"/>
                <a:gd name="connsiteY8" fmla="*/ 15 h 30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81" h="309100">
                  <a:moveTo>
                    <a:pt x="79431" y="15"/>
                  </a:moveTo>
                  <a:cubicBezTo>
                    <a:pt x="82077" y="-1573"/>
                    <a:pt x="61968" y="120665"/>
                    <a:pt x="63556" y="165115"/>
                  </a:cubicBezTo>
                  <a:cubicBezTo>
                    <a:pt x="65143" y="209565"/>
                    <a:pt x="88956" y="266715"/>
                    <a:pt x="88956" y="266715"/>
                  </a:cubicBezTo>
                  <a:lnTo>
                    <a:pt x="98481" y="304815"/>
                  </a:lnTo>
                  <a:cubicBezTo>
                    <a:pt x="96364" y="309048"/>
                    <a:pt x="92660" y="315927"/>
                    <a:pt x="76256" y="292115"/>
                  </a:cubicBezTo>
                  <a:cubicBezTo>
                    <a:pt x="59852" y="268303"/>
                    <a:pt x="2173" y="171994"/>
                    <a:pt x="56" y="161940"/>
                  </a:cubicBezTo>
                  <a:cubicBezTo>
                    <a:pt x="-2061" y="151886"/>
                    <a:pt x="55619" y="229673"/>
                    <a:pt x="63556" y="231790"/>
                  </a:cubicBezTo>
                  <a:cubicBezTo>
                    <a:pt x="71493" y="233907"/>
                    <a:pt x="46623" y="206390"/>
                    <a:pt x="47681" y="174640"/>
                  </a:cubicBezTo>
                  <a:cubicBezTo>
                    <a:pt x="48739" y="142890"/>
                    <a:pt x="76785" y="1603"/>
                    <a:pt x="79431" y="1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>
              <a:extLst>
                <a:ext uri="{FF2B5EF4-FFF2-40B4-BE49-F238E27FC236}">
                  <a16:creationId xmlns:a16="http://schemas.microsoft.com/office/drawing/2014/main" id="{6D43DA89-AA7F-B87D-D048-4261F5A8EECD}"/>
                </a:ext>
              </a:extLst>
            </p:cNvPr>
            <p:cNvSpPr/>
            <p:nvPr/>
          </p:nvSpPr>
          <p:spPr>
            <a:xfrm>
              <a:off x="5419323" y="5533825"/>
              <a:ext cx="302282" cy="109049"/>
            </a:xfrm>
            <a:custGeom>
              <a:avLst/>
              <a:gdLst>
                <a:gd name="connsiteX0" fmla="*/ 402 w 302282"/>
                <a:gd name="connsiteY0" fmla="*/ 66875 h 109049"/>
                <a:gd name="connsiteX1" fmla="*/ 121052 w 302282"/>
                <a:gd name="connsiteY1" fmla="*/ 22425 h 109049"/>
                <a:gd name="connsiteX2" fmla="*/ 187727 w 302282"/>
                <a:gd name="connsiteY2" fmla="*/ 25600 h 109049"/>
                <a:gd name="connsiteX3" fmla="*/ 178202 w 302282"/>
                <a:gd name="connsiteY3" fmla="*/ 200 h 109049"/>
                <a:gd name="connsiteX4" fmla="*/ 257577 w 302282"/>
                <a:gd name="connsiteY4" fmla="*/ 41475 h 109049"/>
                <a:gd name="connsiteX5" fmla="*/ 302027 w 302282"/>
                <a:gd name="connsiteY5" fmla="*/ 108150 h 109049"/>
                <a:gd name="connsiteX6" fmla="*/ 273452 w 302282"/>
                <a:gd name="connsiteY6" fmla="*/ 76400 h 109049"/>
                <a:gd name="connsiteX7" fmla="*/ 225827 w 302282"/>
                <a:gd name="connsiteY7" fmla="*/ 25600 h 109049"/>
                <a:gd name="connsiteX8" fmla="*/ 165502 w 302282"/>
                <a:gd name="connsiteY8" fmla="*/ 16075 h 109049"/>
                <a:gd name="connsiteX9" fmla="*/ 402 w 302282"/>
                <a:gd name="connsiteY9" fmla="*/ 66875 h 10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282" h="109049">
                  <a:moveTo>
                    <a:pt x="402" y="66875"/>
                  </a:moveTo>
                  <a:cubicBezTo>
                    <a:pt x="-7006" y="67933"/>
                    <a:pt x="89831" y="29304"/>
                    <a:pt x="121052" y="22425"/>
                  </a:cubicBezTo>
                  <a:cubicBezTo>
                    <a:pt x="152273" y="15546"/>
                    <a:pt x="178202" y="29304"/>
                    <a:pt x="187727" y="25600"/>
                  </a:cubicBezTo>
                  <a:cubicBezTo>
                    <a:pt x="197252" y="21896"/>
                    <a:pt x="166560" y="-2446"/>
                    <a:pt x="178202" y="200"/>
                  </a:cubicBezTo>
                  <a:cubicBezTo>
                    <a:pt x="189844" y="2846"/>
                    <a:pt x="236940" y="23483"/>
                    <a:pt x="257577" y="41475"/>
                  </a:cubicBezTo>
                  <a:cubicBezTo>
                    <a:pt x="278215" y="59467"/>
                    <a:pt x="302027" y="108150"/>
                    <a:pt x="302027" y="108150"/>
                  </a:cubicBezTo>
                  <a:cubicBezTo>
                    <a:pt x="304673" y="113971"/>
                    <a:pt x="286152" y="90158"/>
                    <a:pt x="273452" y="76400"/>
                  </a:cubicBezTo>
                  <a:cubicBezTo>
                    <a:pt x="260752" y="62642"/>
                    <a:pt x="243819" y="35654"/>
                    <a:pt x="225827" y="25600"/>
                  </a:cubicBezTo>
                  <a:cubicBezTo>
                    <a:pt x="207835" y="15546"/>
                    <a:pt x="197781" y="11842"/>
                    <a:pt x="165502" y="16075"/>
                  </a:cubicBezTo>
                  <a:cubicBezTo>
                    <a:pt x="133223" y="20308"/>
                    <a:pt x="7810" y="65817"/>
                    <a:pt x="402" y="668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4" name="フリーフォーム 1023">
              <a:extLst>
                <a:ext uri="{FF2B5EF4-FFF2-40B4-BE49-F238E27FC236}">
                  <a16:creationId xmlns:a16="http://schemas.microsoft.com/office/drawing/2014/main" id="{875AE25E-EF39-6939-377B-471226AA0E70}"/>
                </a:ext>
              </a:extLst>
            </p:cNvPr>
            <p:cNvSpPr/>
            <p:nvPr/>
          </p:nvSpPr>
          <p:spPr>
            <a:xfrm>
              <a:off x="6061067" y="5178327"/>
              <a:ext cx="111578" cy="311254"/>
            </a:xfrm>
            <a:custGeom>
              <a:avLst/>
              <a:gdLst>
                <a:gd name="connsiteX0" fmla="*/ 8 w 111578"/>
                <a:gd name="connsiteY0" fmla="*/ 98 h 311254"/>
                <a:gd name="connsiteX1" fmla="*/ 38108 w 111578"/>
                <a:gd name="connsiteY1" fmla="*/ 123923 h 311254"/>
                <a:gd name="connsiteX2" fmla="*/ 34933 w 111578"/>
                <a:gd name="connsiteY2" fmla="*/ 244573 h 311254"/>
                <a:gd name="connsiteX3" fmla="*/ 15883 w 111578"/>
                <a:gd name="connsiteY3" fmla="*/ 311248 h 311254"/>
                <a:gd name="connsiteX4" fmla="*/ 28583 w 111578"/>
                <a:gd name="connsiteY4" fmla="*/ 247748 h 311254"/>
                <a:gd name="connsiteX5" fmla="*/ 111133 w 111578"/>
                <a:gd name="connsiteY5" fmla="*/ 114398 h 311254"/>
                <a:gd name="connsiteX6" fmla="*/ 60333 w 111578"/>
                <a:gd name="connsiteY6" fmla="*/ 181073 h 311254"/>
                <a:gd name="connsiteX7" fmla="*/ 34933 w 111578"/>
                <a:gd name="connsiteY7" fmla="*/ 104873 h 311254"/>
                <a:gd name="connsiteX8" fmla="*/ 8 w 111578"/>
                <a:gd name="connsiteY8" fmla="*/ 98 h 31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578" h="311254">
                  <a:moveTo>
                    <a:pt x="8" y="98"/>
                  </a:moveTo>
                  <a:cubicBezTo>
                    <a:pt x="537" y="3273"/>
                    <a:pt x="32287" y="83177"/>
                    <a:pt x="38108" y="123923"/>
                  </a:cubicBezTo>
                  <a:cubicBezTo>
                    <a:pt x="43929" y="164669"/>
                    <a:pt x="38637" y="213352"/>
                    <a:pt x="34933" y="244573"/>
                  </a:cubicBezTo>
                  <a:cubicBezTo>
                    <a:pt x="31229" y="275794"/>
                    <a:pt x="16941" y="310719"/>
                    <a:pt x="15883" y="311248"/>
                  </a:cubicBezTo>
                  <a:cubicBezTo>
                    <a:pt x="14825" y="311777"/>
                    <a:pt x="12708" y="280556"/>
                    <a:pt x="28583" y="247748"/>
                  </a:cubicBezTo>
                  <a:cubicBezTo>
                    <a:pt x="44458" y="214940"/>
                    <a:pt x="105841" y="125511"/>
                    <a:pt x="111133" y="114398"/>
                  </a:cubicBezTo>
                  <a:cubicBezTo>
                    <a:pt x="116425" y="103286"/>
                    <a:pt x="73033" y="182660"/>
                    <a:pt x="60333" y="181073"/>
                  </a:cubicBezTo>
                  <a:cubicBezTo>
                    <a:pt x="47633" y="179486"/>
                    <a:pt x="45516" y="138211"/>
                    <a:pt x="34933" y="104873"/>
                  </a:cubicBezTo>
                  <a:cubicBezTo>
                    <a:pt x="24350" y="71536"/>
                    <a:pt x="-521" y="-3077"/>
                    <a:pt x="8" y="9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5" name="フリーフォーム 1024">
              <a:extLst>
                <a:ext uri="{FF2B5EF4-FFF2-40B4-BE49-F238E27FC236}">
                  <a16:creationId xmlns:a16="http://schemas.microsoft.com/office/drawing/2014/main" id="{5482F1D1-593E-2A69-5D83-5D880C7D40D5}"/>
                </a:ext>
              </a:extLst>
            </p:cNvPr>
            <p:cNvSpPr/>
            <p:nvPr/>
          </p:nvSpPr>
          <p:spPr>
            <a:xfrm>
              <a:off x="6193601" y="5285896"/>
              <a:ext cx="109748" cy="276189"/>
            </a:xfrm>
            <a:custGeom>
              <a:avLst/>
              <a:gdLst>
                <a:gd name="connsiteX0" fmla="*/ 35749 w 109748"/>
                <a:gd name="connsiteY0" fmla="*/ 479 h 276189"/>
                <a:gd name="connsiteX1" fmla="*/ 3999 w 109748"/>
                <a:gd name="connsiteY1" fmla="*/ 105254 h 276189"/>
                <a:gd name="connsiteX2" fmla="*/ 7174 w 109748"/>
                <a:gd name="connsiteY2" fmla="*/ 190979 h 276189"/>
                <a:gd name="connsiteX3" fmla="*/ 7174 w 109748"/>
                <a:gd name="connsiteY3" fmla="*/ 165579 h 276189"/>
                <a:gd name="connsiteX4" fmla="*/ 105599 w 109748"/>
                <a:gd name="connsiteY4" fmla="*/ 273529 h 276189"/>
                <a:gd name="connsiteX5" fmla="*/ 83374 w 109748"/>
                <a:gd name="connsiteY5" fmla="*/ 235429 h 276189"/>
                <a:gd name="connsiteX6" fmla="*/ 10349 w 109748"/>
                <a:gd name="connsiteY6" fmla="*/ 149704 h 276189"/>
                <a:gd name="connsiteX7" fmla="*/ 35749 w 109748"/>
                <a:gd name="connsiteY7" fmla="*/ 479 h 27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748" h="276189">
                  <a:moveTo>
                    <a:pt x="35749" y="479"/>
                  </a:moveTo>
                  <a:cubicBezTo>
                    <a:pt x="34691" y="-6929"/>
                    <a:pt x="8761" y="73504"/>
                    <a:pt x="3999" y="105254"/>
                  </a:cubicBezTo>
                  <a:cubicBezTo>
                    <a:pt x="-763" y="137004"/>
                    <a:pt x="6645" y="180925"/>
                    <a:pt x="7174" y="190979"/>
                  </a:cubicBezTo>
                  <a:cubicBezTo>
                    <a:pt x="7703" y="201033"/>
                    <a:pt x="-9230" y="151821"/>
                    <a:pt x="7174" y="165579"/>
                  </a:cubicBezTo>
                  <a:cubicBezTo>
                    <a:pt x="23578" y="179337"/>
                    <a:pt x="92899" y="261887"/>
                    <a:pt x="105599" y="273529"/>
                  </a:cubicBezTo>
                  <a:cubicBezTo>
                    <a:pt x="118299" y="285171"/>
                    <a:pt x="99249" y="256067"/>
                    <a:pt x="83374" y="235429"/>
                  </a:cubicBezTo>
                  <a:cubicBezTo>
                    <a:pt x="67499" y="214792"/>
                    <a:pt x="21461" y="181983"/>
                    <a:pt x="10349" y="149704"/>
                  </a:cubicBezTo>
                  <a:cubicBezTo>
                    <a:pt x="-764" y="117425"/>
                    <a:pt x="36807" y="7887"/>
                    <a:pt x="35749" y="47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7" name="フリーフォーム 1026">
              <a:extLst>
                <a:ext uri="{FF2B5EF4-FFF2-40B4-BE49-F238E27FC236}">
                  <a16:creationId xmlns:a16="http://schemas.microsoft.com/office/drawing/2014/main" id="{059B6515-DBBE-AF90-5127-062EBB9350D6}"/>
                </a:ext>
              </a:extLst>
            </p:cNvPr>
            <p:cNvSpPr/>
            <p:nvPr/>
          </p:nvSpPr>
          <p:spPr>
            <a:xfrm>
              <a:off x="5907959" y="3933910"/>
              <a:ext cx="340607" cy="252004"/>
            </a:xfrm>
            <a:custGeom>
              <a:avLst/>
              <a:gdLst>
                <a:gd name="connsiteX0" fmla="*/ 74627 w 340607"/>
                <a:gd name="connsiteY0" fmla="*/ 137 h 252004"/>
                <a:gd name="connsiteX1" fmla="*/ 297911 w 340607"/>
                <a:gd name="connsiteY1" fmla="*/ 74564 h 252004"/>
                <a:gd name="connsiteX2" fmla="*/ 184497 w 340607"/>
                <a:gd name="connsiteY2" fmla="*/ 131271 h 252004"/>
                <a:gd name="connsiteX3" fmla="*/ 199 w 340607"/>
                <a:gd name="connsiteY3" fmla="*/ 251774 h 252004"/>
                <a:gd name="connsiteX4" fmla="*/ 152599 w 340607"/>
                <a:gd name="connsiteY4" fmla="*/ 159625 h 252004"/>
                <a:gd name="connsiteX5" fmla="*/ 333353 w 340607"/>
                <a:gd name="connsiteY5" fmla="*/ 85197 h 252004"/>
                <a:gd name="connsiteX6" fmla="*/ 283734 w 340607"/>
                <a:gd name="connsiteY6" fmla="*/ 56843 h 252004"/>
                <a:gd name="connsiteX7" fmla="*/ 74627 w 340607"/>
                <a:gd name="connsiteY7" fmla="*/ 137 h 25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607" h="252004">
                  <a:moveTo>
                    <a:pt x="74627" y="137"/>
                  </a:moveTo>
                  <a:cubicBezTo>
                    <a:pt x="76990" y="3090"/>
                    <a:pt x="279599" y="52708"/>
                    <a:pt x="297911" y="74564"/>
                  </a:cubicBezTo>
                  <a:cubicBezTo>
                    <a:pt x="316223" y="96420"/>
                    <a:pt x="234116" y="101736"/>
                    <a:pt x="184497" y="131271"/>
                  </a:cubicBezTo>
                  <a:cubicBezTo>
                    <a:pt x="134878" y="160806"/>
                    <a:pt x="5515" y="247048"/>
                    <a:pt x="199" y="251774"/>
                  </a:cubicBezTo>
                  <a:cubicBezTo>
                    <a:pt x="-5117" y="256500"/>
                    <a:pt x="97073" y="187388"/>
                    <a:pt x="152599" y="159625"/>
                  </a:cubicBezTo>
                  <a:cubicBezTo>
                    <a:pt x="208125" y="131862"/>
                    <a:pt x="311497" y="102327"/>
                    <a:pt x="333353" y="85197"/>
                  </a:cubicBezTo>
                  <a:cubicBezTo>
                    <a:pt x="355209" y="68067"/>
                    <a:pt x="324492" y="71020"/>
                    <a:pt x="283734" y="56843"/>
                  </a:cubicBezTo>
                  <a:cubicBezTo>
                    <a:pt x="242976" y="42666"/>
                    <a:pt x="72264" y="-2816"/>
                    <a:pt x="74627" y="1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8" name="フリーフォーム 1027">
              <a:extLst>
                <a:ext uri="{FF2B5EF4-FFF2-40B4-BE49-F238E27FC236}">
                  <a16:creationId xmlns:a16="http://schemas.microsoft.com/office/drawing/2014/main" id="{A91AD147-8C6A-8E33-B5C1-0915111DE90F}"/>
                </a:ext>
              </a:extLst>
            </p:cNvPr>
            <p:cNvSpPr/>
            <p:nvPr/>
          </p:nvSpPr>
          <p:spPr>
            <a:xfrm>
              <a:off x="5733612" y="3876882"/>
              <a:ext cx="256931" cy="304994"/>
            </a:xfrm>
            <a:custGeom>
              <a:avLst/>
              <a:gdLst>
                <a:gd name="connsiteX0" fmla="*/ 39867 w 256931"/>
                <a:gd name="connsiteY0" fmla="*/ 458 h 304994"/>
                <a:gd name="connsiteX1" fmla="*/ 114295 w 256931"/>
                <a:gd name="connsiteY1" fmla="*/ 138681 h 304994"/>
                <a:gd name="connsiteX2" fmla="*/ 50500 w 256931"/>
                <a:gd name="connsiteY2" fmla="*/ 245006 h 304994"/>
                <a:gd name="connsiteX3" fmla="*/ 117839 w 256931"/>
                <a:gd name="connsiteY3" fmla="*/ 206020 h 304994"/>
                <a:gd name="connsiteX4" fmla="*/ 881 w 256931"/>
                <a:gd name="connsiteY4" fmla="*/ 298169 h 304994"/>
                <a:gd name="connsiteX5" fmla="*/ 61132 w 256931"/>
                <a:gd name="connsiteY5" fmla="*/ 298169 h 304994"/>
                <a:gd name="connsiteX6" fmla="*/ 256062 w 256931"/>
                <a:gd name="connsiteY6" fmla="*/ 294625 h 304994"/>
                <a:gd name="connsiteX7" fmla="*/ 128472 w 256931"/>
                <a:gd name="connsiteY7" fmla="*/ 283992 h 304994"/>
                <a:gd name="connsiteX8" fmla="*/ 25690 w 256931"/>
                <a:gd name="connsiteY8" fmla="*/ 291081 h 304994"/>
                <a:gd name="connsiteX9" fmla="*/ 82397 w 256931"/>
                <a:gd name="connsiteY9" fmla="*/ 209565 h 304994"/>
                <a:gd name="connsiteX10" fmla="*/ 124928 w 256931"/>
                <a:gd name="connsiteY10" fmla="*/ 188299 h 304994"/>
                <a:gd name="connsiteX11" fmla="*/ 39867 w 256931"/>
                <a:gd name="connsiteY11" fmla="*/ 458 h 30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931" h="304994">
                  <a:moveTo>
                    <a:pt x="39867" y="458"/>
                  </a:moveTo>
                  <a:cubicBezTo>
                    <a:pt x="38095" y="-7812"/>
                    <a:pt x="112523" y="97923"/>
                    <a:pt x="114295" y="138681"/>
                  </a:cubicBezTo>
                  <a:cubicBezTo>
                    <a:pt x="116067" y="179439"/>
                    <a:pt x="49909" y="233783"/>
                    <a:pt x="50500" y="245006"/>
                  </a:cubicBezTo>
                  <a:cubicBezTo>
                    <a:pt x="51091" y="256229"/>
                    <a:pt x="126109" y="197160"/>
                    <a:pt x="117839" y="206020"/>
                  </a:cubicBezTo>
                  <a:cubicBezTo>
                    <a:pt x="109569" y="214880"/>
                    <a:pt x="10332" y="282811"/>
                    <a:pt x="881" y="298169"/>
                  </a:cubicBezTo>
                  <a:cubicBezTo>
                    <a:pt x="-8570" y="313527"/>
                    <a:pt x="61132" y="298169"/>
                    <a:pt x="61132" y="298169"/>
                  </a:cubicBezTo>
                  <a:cubicBezTo>
                    <a:pt x="103662" y="297578"/>
                    <a:pt x="244839" y="296988"/>
                    <a:pt x="256062" y="294625"/>
                  </a:cubicBezTo>
                  <a:cubicBezTo>
                    <a:pt x="267285" y="292262"/>
                    <a:pt x="166867" y="284583"/>
                    <a:pt x="128472" y="283992"/>
                  </a:cubicBezTo>
                  <a:cubicBezTo>
                    <a:pt x="90077" y="283401"/>
                    <a:pt x="33369" y="303485"/>
                    <a:pt x="25690" y="291081"/>
                  </a:cubicBezTo>
                  <a:cubicBezTo>
                    <a:pt x="18011" y="278677"/>
                    <a:pt x="65857" y="226695"/>
                    <a:pt x="82397" y="209565"/>
                  </a:cubicBezTo>
                  <a:cubicBezTo>
                    <a:pt x="98937" y="192435"/>
                    <a:pt x="130244" y="216062"/>
                    <a:pt x="124928" y="188299"/>
                  </a:cubicBezTo>
                  <a:cubicBezTo>
                    <a:pt x="119612" y="160536"/>
                    <a:pt x="41639" y="8728"/>
                    <a:pt x="39867" y="45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9" name="フリーフォーム 1028">
              <a:extLst>
                <a:ext uri="{FF2B5EF4-FFF2-40B4-BE49-F238E27FC236}">
                  <a16:creationId xmlns:a16="http://schemas.microsoft.com/office/drawing/2014/main" id="{E6D72034-2C0C-5B53-2248-3DB1304F3D60}"/>
                </a:ext>
              </a:extLst>
            </p:cNvPr>
            <p:cNvSpPr/>
            <p:nvPr/>
          </p:nvSpPr>
          <p:spPr>
            <a:xfrm>
              <a:off x="5758495" y="5798358"/>
              <a:ext cx="59991" cy="265759"/>
            </a:xfrm>
            <a:custGeom>
              <a:avLst/>
              <a:gdLst>
                <a:gd name="connsiteX0" fmla="*/ 25533 w 59991"/>
                <a:gd name="connsiteY0" fmla="*/ 14 h 265759"/>
                <a:gd name="connsiteX1" fmla="*/ 11190 w 59991"/>
                <a:gd name="connsiteY1" fmla="*/ 114762 h 265759"/>
                <a:gd name="connsiteX2" fmla="*/ 57806 w 59991"/>
                <a:gd name="connsiteY2" fmla="*/ 261783 h 265759"/>
                <a:gd name="connsiteX3" fmla="*/ 47049 w 59991"/>
                <a:gd name="connsiteY3" fmla="*/ 215167 h 265759"/>
                <a:gd name="connsiteX4" fmla="*/ 432 w 59991"/>
                <a:gd name="connsiteY4" fmla="*/ 121934 h 265759"/>
                <a:gd name="connsiteX5" fmla="*/ 25533 w 59991"/>
                <a:gd name="connsiteY5" fmla="*/ 14 h 26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91" h="265759">
                  <a:moveTo>
                    <a:pt x="25533" y="14"/>
                  </a:moveTo>
                  <a:cubicBezTo>
                    <a:pt x="27326" y="-1181"/>
                    <a:pt x="5811" y="71134"/>
                    <a:pt x="11190" y="114762"/>
                  </a:cubicBezTo>
                  <a:cubicBezTo>
                    <a:pt x="16569" y="158390"/>
                    <a:pt x="51830" y="245049"/>
                    <a:pt x="57806" y="261783"/>
                  </a:cubicBezTo>
                  <a:cubicBezTo>
                    <a:pt x="63782" y="278517"/>
                    <a:pt x="56611" y="238475"/>
                    <a:pt x="47049" y="215167"/>
                  </a:cubicBezTo>
                  <a:cubicBezTo>
                    <a:pt x="37487" y="191859"/>
                    <a:pt x="4616" y="155402"/>
                    <a:pt x="432" y="121934"/>
                  </a:cubicBezTo>
                  <a:cubicBezTo>
                    <a:pt x="-3752" y="88466"/>
                    <a:pt x="23740" y="1209"/>
                    <a:pt x="25533" y="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0" name="フリーフォーム 1029">
              <a:extLst>
                <a:ext uri="{FF2B5EF4-FFF2-40B4-BE49-F238E27FC236}">
                  <a16:creationId xmlns:a16="http://schemas.microsoft.com/office/drawing/2014/main" id="{DDF3F31B-E56C-6E7A-8F6F-6C420D9CA854}"/>
                </a:ext>
              </a:extLst>
            </p:cNvPr>
            <p:cNvSpPr/>
            <p:nvPr/>
          </p:nvSpPr>
          <p:spPr>
            <a:xfrm>
              <a:off x="5622328" y="6012979"/>
              <a:ext cx="394783" cy="50781"/>
            </a:xfrm>
            <a:custGeom>
              <a:avLst/>
              <a:gdLst>
                <a:gd name="connsiteX0" fmla="*/ 336 w 394783"/>
                <a:gd name="connsiteY0" fmla="*/ 546 h 50781"/>
                <a:gd name="connsiteX1" fmla="*/ 100740 w 394783"/>
                <a:gd name="connsiteY1" fmla="*/ 4132 h 50781"/>
                <a:gd name="connsiteX2" fmla="*/ 186801 w 394783"/>
                <a:gd name="connsiteY2" fmla="*/ 32819 h 50781"/>
                <a:gd name="connsiteX3" fmla="*/ 326651 w 394783"/>
                <a:gd name="connsiteY3" fmla="*/ 14889 h 50781"/>
                <a:gd name="connsiteX4" fmla="*/ 394783 w 394783"/>
                <a:gd name="connsiteY4" fmla="*/ 14889 h 50781"/>
                <a:gd name="connsiteX5" fmla="*/ 326651 w 394783"/>
                <a:gd name="connsiteY5" fmla="*/ 14889 h 50781"/>
                <a:gd name="connsiteX6" fmla="*/ 186801 w 394783"/>
                <a:gd name="connsiteY6" fmla="*/ 50748 h 50781"/>
                <a:gd name="connsiteX7" fmla="*/ 136599 w 394783"/>
                <a:gd name="connsiteY7" fmla="*/ 7717 h 50781"/>
                <a:gd name="connsiteX8" fmla="*/ 336 w 394783"/>
                <a:gd name="connsiteY8" fmla="*/ 546 h 5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783" h="50781">
                  <a:moveTo>
                    <a:pt x="336" y="546"/>
                  </a:moveTo>
                  <a:cubicBezTo>
                    <a:pt x="-5640" y="-51"/>
                    <a:pt x="69663" y="-1247"/>
                    <a:pt x="100740" y="4132"/>
                  </a:cubicBezTo>
                  <a:cubicBezTo>
                    <a:pt x="131817" y="9511"/>
                    <a:pt x="149149" y="31026"/>
                    <a:pt x="186801" y="32819"/>
                  </a:cubicBezTo>
                  <a:cubicBezTo>
                    <a:pt x="224453" y="34612"/>
                    <a:pt x="291987" y="17877"/>
                    <a:pt x="326651" y="14889"/>
                  </a:cubicBezTo>
                  <a:cubicBezTo>
                    <a:pt x="361315" y="11901"/>
                    <a:pt x="394783" y="14889"/>
                    <a:pt x="394783" y="14889"/>
                  </a:cubicBezTo>
                  <a:cubicBezTo>
                    <a:pt x="394783" y="14889"/>
                    <a:pt x="361315" y="8913"/>
                    <a:pt x="326651" y="14889"/>
                  </a:cubicBezTo>
                  <a:cubicBezTo>
                    <a:pt x="291987" y="20865"/>
                    <a:pt x="218476" y="51943"/>
                    <a:pt x="186801" y="50748"/>
                  </a:cubicBezTo>
                  <a:cubicBezTo>
                    <a:pt x="155126" y="49553"/>
                    <a:pt x="165884" y="17279"/>
                    <a:pt x="136599" y="7717"/>
                  </a:cubicBezTo>
                  <a:cubicBezTo>
                    <a:pt x="107314" y="-1845"/>
                    <a:pt x="6312" y="1143"/>
                    <a:pt x="336" y="54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1" name="フリーフォーム 1030">
              <a:extLst>
                <a:ext uri="{FF2B5EF4-FFF2-40B4-BE49-F238E27FC236}">
                  <a16:creationId xmlns:a16="http://schemas.microsoft.com/office/drawing/2014/main" id="{4C8F1AAC-DAC0-B3D8-89EE-3744C3344F04}"/>
                </a:ext>
              </a:extLst>
            </p:cNvPr>
            <p:cNvSpPr/>
            <p:nvPr/>
          </p:nvSpPr>
          <p:spPr>
            <a:xfrm>
              <a:off x="5823292" y="5805544"/>
              <a:ext cx="73686" cy="186901"/>
            </a:xfrm>
            <a:custGeom>
              <a:avLst/>
              <a:gdLst>
                <a:gd name="connsiteX0" fmla="*/ 181 w 73686"/>
                <a:gd name="connsiteY0" fmla="*/ 0 h 186901"/>
                <a:gd name="connsiteX1" fmla="*/ 50383 w 73686"/>
                <a:gd name="connsiteY1" fmla="*/ 114748 h 186901"/>
                <a:gd name="connsiteX2" fmla="*/ 18110 w 73686"/>
                <a:gd name="connsiteY2" fmla="*/ 186465 h 186901"/>
                <a:gd name="connsiteX3" fmla="*/ 53969 w 73686"/>
                <a:gd name="connsiteY3" fmla="*/ 143435 h 186901"/>
                <a:gd name="connsiteX4" fmla="*/ 71899 w 73686"/>
                <a:gd name="connsiteY4" fmla="*/ 114748 h 186901"/>
                <a:gd name="connsiteX5" fmla="*/ 181 w 73686"/>
                <a:gd name="connsiteY5" fmla="*/ 0 h 18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86" h="186901">
                  <a:moveTo>
                    <a:pt x="181" y="0"/>
                  </a:moveTo>
                  <a:cubicBezTo>
                    <a:pt x="-3405" y="0"/>
                    <a:pt x="47395" y="83671"/>
                    <a:pt x="50383" y="114748"/>
                  </a:cubicBezTo>
                  <a:cubicBezTo>
                    <a:pt x="53371" y="145826"/>
                    <a:pt x="17512" y="181684"/>
                    <a:pt x="18110" y="186465"/>
                  </a:cubicBezTo>
                  <a:cubicBezTo>
                    <a:pt x="18708" y="191246"/>
                    <a:pt x="45004" y="155388"/>
                    <a:pt x="53969" y="143435"/>
                  </a:cubicBezTo>
                  <a:cubicBezTo>
                    <a:pt x="62934" y="131482"/>
                    <a:pt x="79071" y="131482"/>
                    <a:pt x="71899" y="114748"/>
                  </a:cubicBezTo>
                  <a:cubicBezTo>
                    <a:pt x="64727" y="98014"/>
                    <a:pt x="3767" y="0"/>
                    <a:pt x="18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2" name="フリーフォーム 1031">
              <a:extLst>
                <a:ext uri="{FF2B5EF4-FFF2-40B4-BE49-F238E27FC236}">
                  <a16:creationId xmlns:a16="http://schemas.microsoft.com/office/drawing/2014/main" id="{C9D58235-96D9-54C8-FB80-DAAA38A3C6AA}"/>
                </a:ext>
              </a:extLst>
            </p:cNvPr>
            <p:cNvSpPr/>
            <p:nvPr/>
          </p:nvSpPr>
          <p:spPr>
            <a:xfrm>
              <a:off x="5604723" y="6103029"/>
              <a:ext cx="198391" cy="68480"/>
            </a:xfrm>
            <a:custGeom>
              <a:avLst/>
              <a:gdLst>
                <a:gd name="connsiteX0" fmla="*/ 11 w 198391"/>
                <a:gd name="connsiteY0" fmla="*/ 143 h 68480"/>
                <a:gd name="connsiteX1" fmla="*/ 121931 w 198391"/>
                <a:gd name="connsiteY1" fmla="*/ 28830 h 68480"/>
                <a:gd name="connsiteX2" fmla="*/ 197235 w 198391"/>
                <a:gd name="connsiteY2" fmla="*/ 68275 h 68480"/>
                <a:gd name="connsiteX3" fmla="*/ 164962 w 198391"/>
                <a:gd name="connsiteY3" fmla="*/ 43173 h 68480"/>
                <a:gd name="connsiteX4" fmla="*/ 129103 w 198391"/>
                <a:gd name="connsiteY4" fmla="*/ 18072 h 68480"/>
                <a:gd name="connsiteX5" fmla="*/ 11 w 198391"/>
                <a:gd name="connsiteY5" fmla="*/ 143 h 6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391" h="68480">
                  <a:moveTo>
                    <a:pt x="11" y="143"/>
                  </a:moveTo>
                  <a:cubicBezTo>
                    <a:pt x="-1184" y="1936"/>
                    <a:pt x="89060" y="17475"/>
                    <a:pt x="121931" y="28830"/>
                  </a:cubicBezTo>
                  <a:cubicBezTo>
                    <a:pt x="154802" y="40185"/>
                    <a:pt x="190063" y="65885"/>
                    <a:pt x="197235" y="68275"/>
                  </a:cubicBezTo>
                  <a:cubicBezTo>
                    <a:pt x="204407" y="70666"/>
                    <a:pt x="176317" y="51540"/>
                    <a:pt x="164962" y="43173"/>
                  </a:cubicBezTo>
                  <a:cubicBezTo>
                    <a:pt x="153607" y="34806"/>
                    <a:pt x="150021" y="22256"/>
                    <a:pt x="129103" y="18072"/>
                  </a:cubicBezTo>
                  <a:cubicBezTo>
                    <a:pt x="108185" y="13889"/>
                    <a:pt x="1206" y="-1650"/>
                    <a:pt x="11" y="14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3" name="フリーフォーム 1032">
              <a:extLst>
                <a:ext uri="{FF2B5EF4-FFF2-40B4-BE49-F238E27FC236}">
                  <a16:creationId xmlns:a16="http://schemas.microsoft.com/office/drawing/2014/main" id="{15371EB2-C966-D1CA-E359-E1341BCA5599}"/>
                </a:ext>
              </a:extLst>
            </p:cNvPr>
            <p:cNvSpPr/>
            <p:nvPr/>
          </p:nvSpPr>
          <p:spPr>
            <a:xfrm>
              <a:off x="5041751" y="6163989"/>
              <a:ext cx="816132" cy="86204"/>
            </a:xfrm>
            <a:custGeom>
              <a:avLst/>
              <a:gdLst>
                <a:gd name="connsiteX0" fmla="*/ 0 w 816132"/>
                <a:gd name="connsiteY0" fmla="*/ 86204 h 86204"/>
                <a:gd name="connsiteX1" fmla="*/ 125505 w 816132"/>
                <a:gd name="connsiteY1" fmla="*/ 61103 h 86204"/>
                <a:gd name="connsiteX2" fmla="*/ 430305 w 816132"/>
                <a:gd name="connsiteY2" fmla="*/ 36002 h 86204"/>
                <a:gd name="connsiteX3" fmla="*/ 534296 w 816132"/>
                <a:gd name="connsiteY3" fmla="*/ 143 h 86204"/>
                <a:gd name="connsiteX4" fmla="*/ 810409 w 816132"/>
                <a:gd name="connsiteY4" fmla="*/ 50345 h 86204"/>
                <a:gd name="connsiteX5" fmla="*/ 727934 w 816132"/>
                <a:gd name="connsiteY5" fmla="*/ 36002 h 86204"/>
                <a:gd name="connsiteX6" fmla="*/ 613185 w 816132"/>
                <a:gd name="connsiteY6" fmla="*/ 14486 h 86204"/>
                <a:gd name="connsiteX7" fmla="*/ 451821 w 816132"/>
                <a:gd name="connsiteY7" fmla="*/ 43173 h 86204"/>
                <a:gd name="connsiteX8" fmla="*/ 519953 w 816132"/>
                <a:gd name="connsiteY8" fmla="*/ 14486 h 86204"/>
                <a:gd name="connsiteX9" fmla="*/ 405204 w 816132"/>
                <a:gd name="connsiteY9" fmla="*/ 36002 h 86204"/>
                <a:gd name="connsiteX10" fmla="*/ 286870 w 816132"/>
                <a:gd name="connsiteY10" fmla="*/ 46759 h 86204"/>
                <a:gd name="connsiteX11" fmla="*/ 0 w 816132"/>
                <a:gd name="connsiteY11" fmla="*/ 86204 h 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6132" h="86204">
                  <a:moveTo>
                    <a:pt x="0" y="86204"/>
                  </a:moveTo>
                  <a:cubicBezTo>
                    <a:pt x="26894" y="77837"/>
                    <a:pt x="53788" y="69470"/>
                    <a:pt x="125505" y="61103"/>
                  </a:cubicBezTo>
                  <a:cubicBezTo>
                    <a:pt x="197223" y="52736"/>
                    <a:pt x="362173" y="46162"/>
                    <a:pt x="430305" y="36002"/>
                  </a:cubicBezTo>
                  <a:cubicBezTo>
                    <a:pt x="498437" y="25842"/>
                    <a:pt x="470945" y="-2248"/>
                    <a:pt x="534296" y="143"/>
                  </a:cubicBezTo>
                  <a:cubicBezTo>
                    <a:pt x="597647" y="2533"/>
                    <a:pt x="778136" y="44368"/>
                    <a:pt x="810409" y="50345"/>
                  </a:cubicBezTo>
                  <a:cubicBezTo>
                    <a:pt x="842682" y="56321"/>
                    <a:pt x="727934" y="36002"/>
                    <a:pt x="727934" y="36002"/>
                  </a:cubicBezTo>
                  <a:cubicBezTo>
                    <a:pt x="695063" y="30026"/>
                    <a:pt x="659204" y="13291"/>
                    <a:pt x="613185" y="14486"/>
                  </a:cubicBezTo>
                  <a:cubicBezTo>
                    <a:pt x="567166" y="15681"/>
                    <a:pt x="467360" y="43173"/>
                    <a:pt x="451821" y="43173"/>
                  </a:cubicBezTo>
                  <a:cubicBezTo>
                    <a:pt x="436282" y="43173"/>
                    <a:pt x="527722" y="15681"/>
                    <a:pt x="519953" y="14486"/>
                  </a:cubicBezTo>
                  <a:cubicBezTo>
                    <a:pt x="512184" y="13291"/>
                    <a:pt x="444051" y="30623"/>
                    <a:pt x="405204" y="36002"/>
                  </a:cubicBezTo>
                  <a:cubicBezTo>
                    <a:pt x="366357" y="41381"/>
                    <a:pt x="286870" y="46759"/>
                    <a:pt x="286870" y="46759"/>
                  </a:cubicBezTo>
                  <a:lnTo>
                    <a:pt x="0" y="8620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4" name="フリーフォーム 1033">
              <a:extLst>
                <a:ext uri="{FF2B5EF4-FFF2-40B4-BE49-F238E27FC236}">
                  <a16:creationId xmlns:a16="http://schemas.microsoft.com/office/drawing/2014/main" id="{99C920E9-0B97-D2BB-9118-12E8D0C2DC8C}"/>
                </a:ext>
              </a:extLst>
            </p:cNvPr>
            <p:cNvSpPr/>
            <p:nvPr/>
          </p:nvSpPr>
          <p:spPr>
            <a:xfrm>
              <a:off x="5846478" y="6111665"/>
              <a:ext cx="279245" cy="70767"/>
            </a:xfrm>
            <a:custGeom>
              <a:avLst/>
              <a:gdLst>
                <a:gd name="connsiteX0" fmla="*/ 2096 w 279245"/>
                <a:gd name="connsiteY0" fmla="*/ 70396 h 70767"/>
                <a:gd name="connsiteX1" fmla="*/ 80986 w 279245"/>
                <a:gd name="connsiteY1" fmla="*/ 30951 h 70767"/>
                <a:gd name="connsiteX2" fmla="*/ 274623 w 279245"/>
                <a:gd name="connsiteY2" fmla="*/ 2264 h 70767"/>
                <a:gd name="connsiteX3" fmla="*/ 213663 w 279245"/>
                <a:gd name="connsiteY3" fmla="*/ 2264 h 70767"/>
                <a:gd name="connsiteX4" fmla="*/ 156289 w 279245"/>
                <a:gd name="connsiteY4" fmla="*/ 5850 h 70767"/>
                <a:gd name="connsiteX5" fmla="*/ 2096 w 279245"/>
                <a:gd name="connsiteY5" fmla="*/ 70396 h 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245" h="70767">
                  <a:moveTo>
                    <a:pt x="2096" y="70396"/>
                  </a:moveTo>
                  <a:cubicBezTo>
                    <a:pt x="-10454" y="74579"/>
                    <a:pt x="35565" y="42306"/>
                    <a:pt x="80986" y="30951"/>
                  </a:cubicBezTo>
                  <a:cubicBezTo>
                    <a:pt x="126407" y="19596"/>
                    <a:pt x="252510" y="7045"/>
                    <a:pt x="274623" y="2264"/>
                  </a:cubicBezTo>
                  <a:cubicBezTo>
                    <a:pt x="296736" y="-2517"/>
                    <a:pt x="233385" y="1666"/>
                    <a:pt x="213663" y="2264"/>
                  </a:cubicBezTo>
                  <a:cubicBezTo>
                    <a:pt x="193941" y="2862"/>
                    <a:pt x="189160" y="-3713"/>
                    <a:pt x="156289" y="5850"/>
                  </a:cubicBezTo>
                  <a:cubicBezTo>
                    <a:pt x="123418" y="15413"/>
                    <a:pt x="14646" y="66213"/>
                    <a:pt x="2096" y="7039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5" name="フリーフォーム 1034">
              <a:extLst>
                <a:ext uri="{FF2B5EF4-FFF2-40B4-BE49-F238E27FC236}">
                  <a16:creationId xmlns:a16="http://schemas.microsoft.com/office/drawing/2014/main" id="{C2C0C268-70FB-4B51-9C43-919350C551E6}"/>
                </a:ext>
              </a:extLst>
            </p:cNvPr>
            <p:cNvSpPr/>
            <p:nvPr/>
          </p:nvSpPr>
          <p:spPr>
            <a:xfrm>
              <a:off x="5830053" y="6132908"/>
              <a:ext cx="445630" cy="106710"/>
            </a:xfrm>
            <a:custGeom>
              <a:avLst/>
              <a:gdLst>
                <a:gd name="connsiteX0" fmla="*/ 592 w 445630"/>
                <a:gd name="connsiteY0" fmla="*/ 106527 h 106710"/>
                <a:gd name="connsiteX1" fmla="*/ 187058 w 445630"/>
                <a:gd name="connsiteY1" fmla="*/ 27638 h 106710"/>
                <a:gd name="connsiteX2" fmla="*/ 352008 w 445630"/>
                <a:gd name="connsiteY2" fmla="*/ 20466 h 106710"/>
                <a:gd name="connsiteX3" fmla="*/ 301806 w 445630"/>
                <a:gd name="connsiteY3" fmla="*/ 13294 h 106710"/>
                <a:gd name="connsiteX4" fmla="*/ 445241 w 445630"/>
                <a:gd name="connsiteY4" fmla="*/ 31224 h 106710"/>
                <a:gd name="connsiteX5" fmla="*/ 341251 w 445630"/>
                <a:gd name="connsiteY5" fmla="*/ 20466 h 106710"/>
                <a:gd name="connsiteX6" fmla="*/ 251603 w 445630"/>
                <a:gd name="connsiteY6" fmla="*/ 2537 h 106710"/>
                <a:gd name="connsiteX7" fmla="*/ 592 w 445630"/>
                <a:gd name="connsiteY7" fmla="*/ 106527 h 10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630" h="106710">
                  <a:moveTo>
                    <a:pt x="592" y="106527"/>
                  </a:moveTo>
                  <a:cubicBezTo>
                    <a:pt x="-10165" y="110710"/>
                    <a:pt x="128489" y="41981"/>
                    <a:pt x="187058" y="27638"/>
                  </a:cubicBezTo>
                  <a:cubicBezTo>
                    <a:pt x="245627" y="13295"/>
                    <a:pt x="332883" y="22857"/>
                    <a:pt x="352008" y="20466"/>
                  </a:cubicBezTo>
                  <a:cubicBezTo>
                    <a:pt x="371133" y="18075"/>
                    <a:pt x="301806" y="13294"/>
                    <a:pt x="301806" y="13294"/>
                  </a:cubicBezTo>
                  <a:lnTo>
                    <a:pt x="445241" y="31224"/>
                  </a:lnTo>
                  <a:cubicBezTo>
                    <a:pt x="451815" y="32419"/>
                    <a:pt x="373524" y="25247"/>
                    <a:pt x="341251" y="20466"/>
                  </a:cubicBezTo>
                  <a:cubicBezTo>
                    <a:pt x="308978" y="15685"/>
                    <a:pt x="305391" y="-7623"/>
                    <a:pt x="251603" y="2537"/>
                  </a:cubicBezTo>
                  <a:cubicBezTo>
                    <a:pt x="197815" y="12697"/>
                    <a:pt x="11349" y="102344"/>
                    <a:pt x="592" y="1065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6" name="フリーフォーム 1035">
              <a:extLst>
                <a:ext uri="{FF2B5EF4-FFF2-40B4-BE49-F238E27FC236}">
                  <a16:creationId xmlns:a16="http://schemas.microsoft.com/office/drawing/2014/main" id="{1F4CF2B3-0319-76B9-096A-9D9968CDBF90}"/>
                </a:ext>
              </a:extLst>
            </p:cNvPr>
            <p:cNvSpPr/>
            <p:nvPr/>
          </p:nvSpPr>
          <p:spPr>
            <a:xfrm>
              <a:off x="5968724" y="6120156"/>
              <a:ext cx="652226" cy="80095"/>
            </a:xfrm>
            <a:custGeom>
              <a:avLst/>
              <a:gdLst>
                <a:gd name="connsiteX0" fmla="*/ 1770 w 652226"/>
                <a:gd name="connsiteY0" fmla="*/ 79835 h 80095"/>
                <a:gd name="connsiteX1" fmla="*/ 277883 w 652226"/>
                <a:gd name="connsiteY1" fmla="*/ 54733 h 80095"/>
                <a:gd name="connsiteX2" fmla="*/ 453591 w 652226"/>
                <a:gd name="connsiteY2" fmla="*/ 65491 h 80095"/>
                <a:gd name="connsiteX3" fmla="*/ 650815 w 652226"/>
                <a:gd name="connsiteY3" fmla="*/ 945 h 80095"/>
                <a:gd name="connsiteX4" fmla="*/ 536067 w 652226"/>
                <a:gd name="connsiteY4" fmla="*/ 29632 h 80095"/>
                <a:gd name="connsiteX5" fmla="*/ 421318 w 652226"/>
                <a:gd name="connsiteY5" fmla="*/ 65491 h 80095"/>
                <a:gd name="connsiteX6" fmla="*/ 1770 w 652226"/>
                <a:gd name="connsiteY6" fmla="*/ 79835 h 8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2226" h="80095">
                  <a:moveTo>
                    <a:pt x="1770" y="79835"/>
                  </a:moveTo>
                  <a:cubicBezTo>
                    <a:pt x="-22136" y="78042"/>
                    <a:pt x="202580" y="57124"/>
                    <a:pt x="277883" y="54733"/>
                  </a:cubicBezTo>
                  <a:cubicBezTo>
                    <a:pt x="353186" y="52342"/>
                    <a:pt x="391436" y="74456"/>
                    <a:pt x="453591" y="65491"/>
                  </a:cubicBezTo>
                  <a:cubicBezTo>
                    <a:pt x="515746" y="56526"/>
                    <a:pt x="637069" y="6921"/>
                    <a:pt x="650815" y="945"/>
                  </a:cubicBezTo>
                  <a:cubicBezTo>
                    <a:pt x="664561" y="-5032"/>
                    <a:pt x="574316" y="18874"/>
                    <a:pt x="536067" y="29632"/>
                  </a:cubicBezTo>
                  <a:cubicBezTo>
                    <a:pt x="497818" y="40390"/>
                    <a:pt x="509172" y="57124"/>
                    <a:pt x="421318" y="65491"/>
                  </a:cubicBezTo>
                  <a:cubicBezTo>
                    <a:pt x="333464" y="73858"/>
                    <a:pt x="25676" y="81628"/>
                    <a:pt x="1770" y="7983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7" name="フリーフォーム 1036">
              <a:extLst>
                <a:ext uri="{FF2B5EF4-FFF2-40B4-BE49-F238E27FC236}">
                  <a16:creationId xmlns:a16="http://schemas.microsoft.com/office/drawing/2014/main" id="{06132A48-7072-25B1-C316-23D1F6B52EDE}"/>
                </a:ext>
              </a:extLst>
            </p:cNvPr>
            <p:cNvSpPr/>
            <p:nvPr/>
          </p:nvSpPr>
          <p:spPr>
            <a:xfrm>
              <a:off x="5070061" y="6256003"/>
              <a:ext cx="161756" cy="112670"/>
            </a:xfrm>
            <a:custGeom>
              <a:avLst/>
              <a:gdLst>
                <a:gd name="connsiteX0" fmla="*/ 161741 w 161756"/>
                <a:gd name="connsiteY0" fmla="*/ 1362 h 112670"/>
                <a:gd name="connsiteX1" fmla="*/ 64923 w 161756"/>
                <a:gd name="connsiteY1" fmla="*/ 37221 h 112670"/>
                <a:gd name="connsiteX2" fmla="*/ 377 w 161756"/>
                <a:gd name="connsiteY2" fmla="*/ 112524 h 112670"/>
                <a:gd name="connsiteX3" fmla="*/ 39821 w 161756"/>
                <a:gd name="connsiteY3" fmla="*/ 55150 h 112670"/>
                <a:gd name="connsiteX4" fmla="*/ 72094 w 161756"/>
                <a:gd name="connsiteY4" fmla="*/ 12119 h 112670"/>
                <a:gd name="connsiteX5" fmla="*/ 161741 w 161756"/>
                <a:gd name="connsiteY5" fmla="*/ 1362 h 11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56" h="112670">
                  <a:moveTo>
                    <a:pt x="161741" y="1362"/>
                  </a:moveTo>
                  <a:cubicBezTo>
                    <a:pt x="160546" y="5546"/>
                    <a:pt x="91817" y="18694"/>
                    <a:pt x="64923" y="37221"/>
                  </a:cubicBezTo>
                  <a:cubicBezTo>
                    <a:pt x="38029" y="55748"/>
                    <a:pt x="4561" y="109536"/>
                    <a:pt x="377" y="112524"/>
                  </a:cubicBezTo>
                  <a:cubicBezTo>
                    <a:pt x="-3807" y="115512"/>
                    <a:pt x="27868" y="71884"/>
                    <a:pt x="39821" y="55150"/>
                  </a:cubicBezTo>
                  <a:cubicBezTo>
                    <a:pt x="51774" y="38416"/>
                    <a:pt x="51176" y="21084"/>
                    <a:pt x="72094" y="12119"/>
                  </a:cubicBezTo>
                  <a:cubicBezTo>
                    <a:pt x="93012" y="3154"/>
                    <a:pt x="162936" y="-2822"/>
                    <a:pt x="161741" y="136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8" name="フリーフォーム 1037">
              <a:extLst>
                <a:ext uri="{FF2B5EF4-FFF2-40B4-BE49-F238E27FC236}">
                  <a16:creationId xmlns:a16="http://schemas.microsoft.com/office/drawing/2014/main" id="{46D8BB6B-EEE2-1595-E421-2061B9758360}"/>
                </a:ext>
              </a:extLst>
            </p:cNvPr>
            <p:cNvSpPr/>
            <p:nvPr/>
          </p:nvSpPr>
          <p:spPr>
            <a:xfrm>
              <a:off x="5253119" y="6253598"/>
              <a:ext cx="599044" cy="36212"/>
            </a:xfrm>
            <a:custGeom>
              <a:avLst/>
              <a:gdLst>
                <a:gd name="connsiteX0" fmla="*/ 199 w 599044"/>
                <a:gd name="connsiteY0" fmla="*/ 36040 h 36212"/>
                <a:gd name="connsiteX1" fmla="*/ 247625 w 599044"/>
                <a:gd name="connsiteY1" fmla="*/ 181 h 36212"/>
                <a:gd name="connsiteX2" fmla="*/ 394646 w 599044"/>
                <a:gd name="connsiteY2" fmla="*/ 36040 h 36212"/>
                <a:gd name="connsiteX3" fmla="*/ 376716 w 599044"/>
                <a:gd name="connsiteY3" fmla="*/ 14524 h 36212"/>
                <a:gd name="connsiteX4" fmla="*/ 480707 w 599044"/>
                <a:gd name="connsiteY4" fmla="*/ 32454 h 36212"/>
                <a:gd name="connsiteX5" fmla="*/ 599041 w 599044"/>
                <a:gd name="connsiteY5" fmla="*/ 18110 h 36212"/>
                <a:gd name="connsiteX6" fmla="*/ 477121 w 599044"/>
                <a:gd name="connsiteY6" fmla="*/ 25282 h 36212"/>
                <a:gd name="connsiteX7" fmla="*/ 358787 w 599044"/>
                <a:gd name="connsiteY7" fmla="*/ 14524 h 36212"/>
                <a:gd name="connsiteX8" fmla="*/ 208180 w 599044"/>
                <a:gd name="connsiteY8" fmla="*/ 181 h 36212"/>
                <a:gd name="connsiteX9" fmla="*/ 199 w 599044"/>
                <a:gd name="connsiteY9" fmla="*/ 36040 h 3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9044" h="36212">
                  <a:moveTo>
                    <a:pt x="199" y="36040"/>
                  </a:moveTo>
                  <a:cubicBezTo>
                    <a:pt x="6773" y="36040"/>
                    <a:pt x="181884" y="181"/>
                    <a:pt x="247625" y="181"/>
                  </a:cubicBezTo>
                  <a:cubicBezTo>
                    <a:pt x="313366" y="181"/>
                    <a:pt x="394646" y="36040"/>
                    <a:pt x="394646" y="36040"/>
                  </a:cubicBezTo>
                  <a:cubicBezTo>
                    <a:pt x="416161" y="38431"/>
                    <a:pt x="362373" y="15122"/>
                    <a:pt x="376716" y="14524"/>
                  </a:cubicBezTo>
                  <a:cubicBezTo>
                    <a:pt x="391059" y="13926"/>
                    <a:pt x="443653" y="31856"/>
                    <a:pt x="480707" y="32454"/>
                  </a:cubicBezTo>
                  <a:cubicBezTo>
                    <a:pt x="517761" y="33052"/>
                    <a:pt x="599639" y="19305"/>
                    <a:pt x="599041" y="18110"/>
                  </a:cubicBezTo>
                  <a:cubicBezTo>
                    <a:pt x="598443" y="16915"/>
                    <a:pt x="517163" y="25880"/>
                    <a:pt x="477121" y="25282"/>
                  </a:cubicBezTo>
                  <a:cubicBezTo>
                    <a:pt x="437079" y="24684"/>
                    <a:pt x="358787" y="14524"/>
                    <a:pt x="358787" y="14524"/>
                  </a:cubicBezTo>
                  <a:cubicBezTo>
                    <a:pt x="313964" y="10341"/>
                    <a:pt x="264957" y="-1612"/>
                    <a:pt x="208180" y="181"/>
                  </a:cubicBezTo>
                  <a:cubicBezTo>
                    <a:pt x="151404" y="1974"/>
                    <a:pt x="-6375" y="36040"/>
                    <a:pt x="199" y="3604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9" name="フリーフォーム 1038">
              <a:extLst>
                <a:ext uri="{FF2B5EF4-FFF2-40B4-BE49-F238E27FC236}">
                  <a16:creationId xmlns:a16="http://schemas.microsoft.com/office/drawing/2014/main" id="{B6FA7EA3-27A0-B616-7DC8-9D999C6763D2}"/>
                </a:ext>
              </a:extLst>
            </p:cNvPr>
            <p:cNvSpPr/>
            <p:nvPr/>
          </p:nvSpPr>
          <p:spPr>
            <a:xfrm>
              <a:off x="5378824" y="6203451"/>
              <a:ext cx="456690" cy="30116"/>
            </a:xfrm>
            <a:custGeom>
              <a:avLst/>
              <a:gdLst>
                <a:gd name="connsiteX0" fmla="*/ 0 w 456690"/>
                <a:gd name="connsiteY0" fmla="*/ 21641 h 30116"/>
                <a:gd name="connsiteX1" fmla="*/ 233082 w 456690"/>
                <a:gd name="connsiteY1" fmla="*/ 10883 h 30116"/>
                <a:gd name="connsiteX2" fmla="*/ 279698 w 456690"/>
                <a:gd name="connsiteY2" fmla="*/ 18055 h 30116"/>
                <a:gd name="connsiteX3" fmla="*/ 265355 w 456690"/>
                <a:gd name="connsiteY3" fmla="*/ 125 h 30116"/>
                <a:gd name="connsiteX4" fmla="*/ 451821 w 456690"/>
                <a:gd name="connsiteY4" fmla="*/ 28813 h 30116"/>
                <a:gd name="connsiteX5" fmla="*/ 390861 w 456690"/>
                <a:gd name="connsiteY5" fmla="*/ 25227 h 30116"/>
                <a:gd name="connsiteX6" fmla="*/ 268941 w 456690"/>
                <a:gd name="connsiteY6" fmla="*/ 25227 h 30116"/>
                <a:gd name="connsiteX7" fmla="*/ 0 w 456690"/>
                <a:gd name="connsiteY7" fmla="*/ 21641 h 3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690" h="30116">
                  <a:moveTo>
                    <a:pt x="0" y="21641"/>
                  </a:moveTo>
                  <a:lnTo>
                    <a:pt x="233082" y="10883"/>
                  </a:lnTo>
                  <a:cubicBezTo>
                    <a:pt x="279698" y="10285"/>
                    <a:pt x="279698" y="18055"/>
                    <a:pt x="279698" y="18055"/>
                  </a:cubicBezTo>
                  <a:cubicBezTo>
                    <a:pt x="285077" y="16262"/>
                    <a:pt x="236668" y="-1668"/>
                    <a:pt x="265355" y="125"/>
                  </a:cubicBezTo>
                  <a:cubicBezTo>
                    <a:pt x="294042" y="1918"/>
                    <a:pt x="430903" y="24629"/>
                    <a:pt x="451821" y="28813"/>
                  </a:cubicBezTo>
                  <a:cubicBezTo>
                    <a:pt x="472739" y="32997"/>
                    <a:pt x="421341" y="25825"/>
                    <a:pt x="390861" y="25227"/>
                  </a:cubicBezTo>
                  <a:cubicBezTo>
                    <a:pt x="360381" y="24629"/>
                    <a:pt x="268941" y="25227"/>
                    <a:pt x="268941" y="25227"/>
                  </a:cubicBezTo>
                  <a:lnTo>
                    <a:pt x="0" y="2164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0" name="フリーフォーム 1039">
              <a:extLst>
                <a:ext uri="{FF2B5EF4-FFF2-40B4-BE49-F238E27FC236}">
                  <a16:creationId xmlns:a16="http://schemas.microsoft.com/office/drawing/2014/main" id="{015DB51A-A747-65AC-5537-C625778EBE38}"/>
                </a:ext>
              </a:extLst>
            </p:cNvPr>
            <p:cNvSpPr/>
            <p:nvPr/>
          </p:nvSpPr>
          <p:spPr>
            <a:xfrm>
              <a:off x="5848847" y="6159798"/>
              <a:ext cx="713492" cy="101822"/>
            </a:xfrm>
            <a:custGeom>
              <a:avLst/>
              <a:gdLst>
                <a:gd name="connsiteX0" fmla="*/ 14071 w 713492"/>
                <a:gd name="connsiteY0" fmla="*/ 101153 h 101822"/>
                <a:gd name="connsiteX1" fmla="*/ 179021 w 713492"/>
                <a:gd name="connsiteY1" fmla="*/ 65294 h 101822"/>
                <a:gd name="connsiteX2" fmla="*/ 455134 w 713492"/>
                <a:gd name="connsiteY2" fmla="*/ 65294 h 101822"/>
                <a:gd name="connsiteX3" fmla="*/ 412104 w 713492"/>
                <a:gd name="connsiteY3" fmla="*/ 58122 h 101822"/>
                <a:gd name="connsiteX4" fmla="*/ 573468 w 713492"/>
                <a:gd name="connsiteY4" fmla="*/ 58122 h 101822"/>
                <a:gd name="connsiteX5" fmla="*/ 713318 w 713492"/>
                <a:gd name="connsiteY5" fmla="*/ 748 h 101822"/>
                <a:gd name="connsiteX6" fmla="*/ 544781 w 713492"/>
                <a:gd name="connsiteY6" fmla="*/ 29435 h 101822"/>
                <a:gd name="connsiteX7" fmla="*/ 14071 w 713492"/>
                <a:gd name="connsiteY7" fmla="*/ 101153 h 10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492" h="101822">
                  <a:moveTo>
                    <a:pt x="14071" y="101153"/>
                  </a:moveTo>
                  <a:cubicBezTo>
                    <a:pt x="-46889" y="107129"/>
                    <a:pt x="105511" y="71270"/>
                    <a:pt x="179021" y="65294"/>
                  </a:cubicBezTo>
                  <a:cubicBezTo>
                    <a:pt x="252532" y="59317"/>
                    <a:pt x="416287" y="66489"/>
                    <a:pt x="455134" y="65294"/>
                  </a:cubicBezTo>
                  <a:cubicBezTo>
                    <a:pt x="493981" y="64099"/>
                    <a:pt x="392382" y="59317"/>
                    <a:pt x="412104" y="58122"/>
                  </a:cubicBezTo>
                  <a:cubicBezTo>
                    <a:pt x="431826" y="56927"/>
                    <a:pt x="523266" y="67684"/>
                    <a:pt x="573468" y="58122"/>
                  </a:cubicBezTo>
                  <a:cubicBezTo>
                    <a:pt x="623670" y="48560"/>
                    <a:pt x="718099" y="5529"/>
                    <a:pt x="713318" y="748"/>
                  </a:cubicBezTo>
                  <a:cubicBezTo>
                    <a:pt x="708537" y="-4033"/>
                    <a:pt x="658931" y="15092"/>
                    <a:pt x="544781" y="29435"/>
                  </a:cubicBezTo>
                  <a:lnTo>
                    <a:pt x="14071" y="10115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1" name="フリーフォーム 1040">
              <a:extLst>
                <a:ext uri="{FF2B5EF4-FFF2-40B4-BE49-F238E27FC236}">
                  <a16:creationId xmlns:a16="http://schemas.microsoft.com/office/drawing/2014/main" id="{0D20AF65-7541-215F-E4DB-14F9FBB266AE}"/>
                </a:ext>
              </a:extLst>
            </p:cNvPr>
            <p:cNvSpPr/>
            <p:nvPr/>
          </p:nvSpPr>
          <p:spPr>
            <a:xfrm>
              <a:off x="5022895" y="6303175"/>
              <a:ext cx="834439" cy="94043"/>
            </a:xfrm>
            <a:custGeom>
              <a:avLst/>
              <a:gdLst>
                <a:gd name="connsiteX0" fmla="*/ 926 w 834439"/>
                <a:gd name="connsiteY0" fmla="*/ 94039 h 94043"/>
                <a:gd name="connsiteX1" fmla="*/ 248352 w 834439"/>
                <a:gd name="connsiteY1" fmla="*/ 22321 h 94043"/>
                <a:gd name="connsiteX2" fmla="*/ 617698 w 834439"/>
                <a:gd name="connsiteY2" fmla="*/ 15150 h 94043"/>
                <a:gd name="connsiteX3" fmla="*/ 574667 w 834439"/>
                <a:gd name="connsiteY3" fmla="*/ 806 h 94043"/>
                <a:gd name="connsiteX4" fmla="*/ 832851 w 834439"/>
                <a:gd name="connsiteY4" fmla="*/ 40251 h 94043"/>
                <a:gd name="connsiteX5" fmla="*/ 671486 w 834439"/>
                <a:gd name="connsiteY5" fmla="*/ 15150 h 94043"/>
                <a:gd name="connsiteX6" fmla="*/ 431232 w 834439"/>
                <a:gd name="connsiteY6" fmla="*/ 806 h 94043"/>
                <a:gd name="connsiteX7" fmla="*/ 348757 w 834439"/>
                <a:gd name="connsiteY7" fmla="*/ 4392 h 94043"/>
                <a:gd name="connsiteX8" fmla="*/ 169463 w 834439"/>
                <a:gd name="connsiteY8" fmla="*/ 25907 h 94043"/>
                <a:gd name="connsiteX9" fmla="*/ 926 w 834439"/>
                <a:gd name="connsiteY9" fmla="*/ 94039 h 9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4439" h="94043">
                  <a:moveTo>
                    <a:pt x="926" y="94039"/>
                  </a:moveTo>
                  <a:cubicBezTo>
                    <a:pt x="14074" y="93441"/>
                    <a:pt x="145557" y="35469"/>
                    <a:pt x="248352" y="22321"/>
                  </a:cubicBezTo>
                  <a:cubicBezTo>
                    <a:pt x="351147" y="9173"/>
                    <a:pt x="563312" y="18736"/>
                    <a:pt x="617698" y="15150"/>
                  </a:cubicBezTo>
                  <a:cubicBezTo>
                    <a:pt x="672084" y="11564"/>
                    <a:pt x="538808" y="-3378"/>
                    <a:pt x="574667" y="806"/>
                  </a:cubicBezTo>
                  <a:cubicBezTo>
                    <a:pt x="610526" y="4989"/>
                    <a:pt x="832851" y="40251"/>
                    <a:pt x="832851" y="40251"/>
                  </a:cubicBezTo>
                  <a:cubicBezTo>
                    <a:pt x="848988" y="42642"/>
                    <a:pt x="738423" y="21724"/>
                    <a:pt x="671486" y="15150"/>
                  </a:cubicBezTo>
                  <a:cubicBezTo>
                    <a:pt x="604550" y="8576"/>
                    <a:pt x="485020" y="2599"/>
                    <a:pt x="431232" y="806"/>
                  </a:cubicBezTo>
                  <a:cubicBezTo>
                    <a:pt x="377444" y="-987"/>
                    <a:pt x="392385" y="209"/>
                    <a:pt x="348757" y="4392"/>
                  </a:cubicBezTo>
                  <a:cubicBezTo>
                    <a:pt x="305129" y="8575"/>
                    <a:pt x="220861" y="11563"/>
                    <a:pt x="169463" y="25907"/>
                  </a:cubicBezTo>
                  <a:cubicBezTo>
                    <a:pt x="118065" y="40250"/>
                    <a:pt x="-12222" y="94637"/>
                    <a:pt x="926" y="940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2" name="フリーフォーム 1041">
              <a:extLst>
                <a:ext uri="{FF2B5EF4-FFF2-40B4-BE49-F238E27FC236}">
                  <a16:creationId xmlns:a16="http://schemas.microsoft.com/office/drawing/2014/main" id="{9CC6BCFA-E7DE-27EB-ED86-F21A93D15208}"/>
                </a:ext>
              </a:extLst>
            </p:cNvPr>
            <p:cNvSpPr/>
            <p:nvPr/>
          </p:nvSpPr>
          <p:spPr>
            <a:xfrm>
              <a:off x="5869323" y="6224823"/>
              <a:ext cx="712733" cy="82882"/>
            </a:xfrm>
            <a:custGeom>
              <a:avLst/>
              <a:gdLst>
                <a:gd name="connsiteX0" fmla="*/ 766 w 712733"/>
                <a:gd name="connsiteY0" fmla="*/ 82744 h 82882"/>
                <a:gd name="connsiteX1" fmla="*/ 301981 w 712733"/>
                <a:gd name="connsiteY1" fmla="*/ 46885 h 82882"/>
                <a:gd name="connsiteX2" fmla="*/ 219505 w 712733"/>
                <a:gd name="connsiteY2" fmla="*/ 28956 h 82882"/>
                <a:gd name="connsiteX3" fmla="*/ 459759 w 712733"/>
                <a:gd name="connsiteY3" fmla="*/ 36128 h 82882"/>
                <a:gd name="connsiteX4" fmla="*/ 563750 w 712733"/>
                <a:gd name="connsiteY4" fmla="*/ 43299 h 82882"/>
                <a:gd name="connsiteX5" fmla="*/ 710771 w 712733"/>
                <a:gd name="connsiteY5" fmla="*/ 269 h 82882"/>
                <a:gd name="connsiteX6" fmla="*/ 631882 w 712733"/>
                <a:gd name="connsiteY6" fmla="*/ 25370 h 82882"/>
                <a:gd name="connsiteX7" fmla="*/ 405971 w 712733"/>
                <a:gd name="connsiteY7" fmla="*/ 32542 h 82882"/>
                <a:gd name="connsiteX8" fmla="*/ 766 w 712733"/>
                <a:gd name="connsiteY8" fmla="*/ 82744 h 8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2733" h="82882">
                  <a:moveTo>
                    <a:pt x="766" y="82744"/>
                  </a:moveTo>
                  <a:cubicBezTo>
                    <a:pt x="-16566" y="85135"/>
                    <a:pt x="265525" y="55850"/>
                    <a:pt x="301981" y="46885"/>
                  </a:cubicBezTo>
                  <a:cubicBezTo>
                    <a:pt x="338437" y="37920"/>
                    <a:pt x="193209" y="30749"/>
                    <a:pt x="219505" y="28956"/>
                  </a:cubicBezTo>
                  <a:cubicBezTo>
                    <a:pt x="245801" y="27163"/>
                    <a:pt x="402385" y="33738"/>
                    <a:pt x="459759" y="36128"/>
                  </a:cubicBezTo>
                  <a:cubicBezTo>
                    <a:pt x="517133" y="38518"/>
                    <a:pt x="521915" y="49275"/>
                    <a:pt x="563750" y="43299"/>
                  </a:cubicBezTo>
                  <a:cubicBezTo>
                    <a:pt x="605585" y="37323"/>
                    <a:pt x="699416" y="3257"/>
                    <a:pt x="710771" y="269"/>
                  </a:cubicBezTo>
                  <a:cubicBezTo>
                    <a:pt x="722126" y="-2719"/>
                    <a:pt x="682682" y="19991"/>
                    <a:pt x="631882" y="25370"/>
                  </a:cubicBezTo>
                  <a:cubicBezTo>
                    <a:pt x="581082" y="30749"/>
                    <a:pt x="505778" y="25370"/>
                    <a:pt x="405971" y="32542"/>
                  </a:cubicBezTo>
                  <a:cubicBezTo>
                    <a:pt x="306164" y="39714"/>
                    <a:pt x="18098" y="80353"/>
                    <a:pt x="766" y="827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3" name="フリーフォーム 1042">
              <a:extLst>
                <a:ext uri="{FF2B5EF4-FFF2-40B4-BE49-F238E27FC236}">
                  <a16:creationId xmlns:a16="http://schemas.microsoft.com/office/drawing/2014/main" id="{AA0B1750-E515-A576-4310-28FC3D4A6F46}"/>
                </a:ext>
              </a:extLst>
            </p:cNvPr>
            <p:cNvSpPr/>
            <p:nvPr/>
          </p:nvSpPr>
          <p:spPr>
            <a:xfrm>
              <a:off x="5902345" y="6318187"/>
              <a:ext cx="578910" cy="29556"/>
            </a:xfrm>
            <a:custGeom>
              <a:avLst/>
              <a:gdLst>
                <a:gd name="connsiteX0" fmla="*/ 17 w 578910"/>
                <a:gd name="connsiteY0" fmla="*/ 21653 h 29556"/>
                <a:gd name="connsiteX1" fmla="*/ 340676 w 578910"/>
                <a:gd name="connsiteY1" fmla="*/ 18067 h 29556"/>
                <a:gd name="connsiteX2" fmla="*/ 394464 w 578910"/>
                <a:gd name="connsiteY2" fmla="*/ 138 h 29556"/>
                <a:gd name="connsiteX3" fmla="*/ 577344 w 578910"/>
                <a:gd name="connsiteY3" fmla="*/ 28825 h 29556"/>
                <a:gd name="connsiteX4" fmla="*/ 487697 w 578910"/>
                <a:gd name="connsiteY4" fmla="*/ 21653 h 29556"/>
                <a:gd name="connsiteX5" fmla="*/ 326333 w 578910"/>
                <a:gd name="connsiteY5" fmla="*/ 7309 h 29556"/>
                <a:gd name="connsiteX6" fmla="*/ 17 w 578910"/>
                <a:gd name="connsiteY6" fmla="*/ 21653 h 2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910" h="29556">
                  <a:moveTo>
                    <a:pt x="17" y="21653"/>
                  </a:moveTo>
                  <a:cubicBezTo>
                    <a:pt x="2408" y="23446"/>
                    <a:pt x="274935" y="21653"/>
                    <a:pt x="340676" y="18067"/>
                  </a:cubicBezTo>
                  <a:cubicBezTo>
                    <a:pt x="406417" y="14481"/>
                    <a:pt x="355019" y="-1655"/>
                    <a:pt x="394464" y="138"/>
                  </a:cubicBezTo>
                  <a:cubicBezTo>
                    <a:pt x="433909" y="1931"/>
                    <a:pt x="561805" y="25239"/>
                    <a:pt x="577344" y="28825"/>
                  </a:cubicBezTo>
                  <a:cubicBezTo>
                    <a:pt x="592883" y="32411"/>
                    <a:pt x="487697" y="21653"/>
                    <a:pt x="487697" y="21653"/>
                  </a:cubicBezTo>
                  <a:cubicBezTo>
                    <a:pt x="445862" y="18067"/>
                    <a:pt x="414785" y="6114"/>
                    <a:pt x="326333" y="7309"/>
                  </a:cubicBezTo>
                  <a:cubicBezTo>
                    <a:pt x="237881" y="8504"/>
                    <a:pt x="-2374" y="19860"/>
                    <a:pt x="17" y="2165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4" name="フリーフォーム 1043">
              <a:extLst>
                <a:ext uri="{FF2B5EF4-FFF2-40B4-BE49-F238E27FC236}">
                  <a16:creationId xmlns:a16="http://schemas.microsoft.com/office/drawing/2014/main" id="{B0042972-C861-A185-654C-2F3974D3EC2C}"/>
                </a:ext>
              </a:extLst>
            </p:cNvPr>
            <p:cNvSpPr/>
            <p:nvPr/>
          </p:nvSpPr>
          <p:spPr>
            <a:xfrm>
              <a:off x="4645024" y="4495797"/>
              <a:ext cx="268347" cy="158753"/>
            </a:xfrm>
            <a:custGeom>
              <a:avLst/>
              <a:gdLst>
                <a:gd name="connsiteX0" fmla="*/ 1 w 268347"/>
                <a:gd name="connsiteY0" fmla="*/ 3 h 158753"/>
                <a:gd name="connsiteX1" fmla="*/ 196851 w 268347"/>
                <a:gd name="connsiteY1" fmla="*/ 63503 h 158753"/>
                <a:gd name="connsiteX2" fmla="*/ 149226 w 268347"/>
                <a:gd name="connsiteY2" fmla="*/ 66678 h 158753"/>
                <a:gd name="connsiteX3" fmla="*/ 225426 w 268347"/>
                <a:gd name="connsiteY3" fmla="*/ 98428 h 158753"/>
                <a:gd name="connsiteX4" fmla="*/ 168276 w 268347"/>
                <a:gd name="connsiteY4" fmla="*/ 158753 h 158753"/>
                <a:gd name="connsiteX5" fmla="*/ 241301 w 268347"/>
                <a:gd name="connsiteY5" fmla="*/ 98428 h 158753"/>
                <a:gd name="connsiteX6" fmla="*/ 266701 w 268347"/>
                <a:gd name="connsiteY6" fmla="*/ 98428 h 158753"/>
                <a:gd name="connsiteX7" fmla="*/ 200026 w 268347"/>
                <a:gd name="connsiteY7" fmla="*/ 66678 h 158753"/>
                <a:gd name="connsiteX8" fmla="*/ 1 w 268347"/>
                <a:gd name="connsiteY8" fmla="*/ 3 h 15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47" h="158753">
                  <a:moveTo>
                    <a:pt x="1" y="3"/>
                  </a:moveTo>
                  <a:cubicBezTo>
                    <a:pt x="-528" y="-526"/>
                    <a:pt x="171980" y="52391"/>
                    <a:pt x="196851" y="63503"/>
                  </a:cubicBezTo>
                  <a:cubicBezTo>
                    <a:pt x="221722" y="74615"/>
                    <a:pt x="144464" y="60857"/>
                    <a:pt x="149226" y="66678"/>
                  </a:cubicBezTo>
                  <a:cubicBezTo>
                    <a:pt x="153988" y="72499"/>
                    <a:pt x="222251" y="83082"/>
                    <a:pt x="225426" y="98428"/>
                  </a:cubicBezTo>
                  <a:cubicBezTo>
                    <a:pt x="228601" y="113774"/>
                    <a:pt x="165630" y="158753"/>
                    <a:pt x="168276" y="158753"/>
                  </a:cubicBezTo>
                  <a:cubicBezTo>
                    <a:pt x="170922" y="158753"/>
                    <a:pt x="224897" y="108482"/>
                    <a:pt x="241301" y="98428"/>
                  </a:cubicBezTo>
                  <a:cubicBezTo>
                    <a:pt x="257705" y="88374"/>
                    <a:pt x="273580" y="103720"/>
                    <a:pt x="266701" y="98428"/>
                  </a:cubicBezTo>
                  <a:cubicBezTo>
                    <a:pt x="259822" y="93136"/>
                    <a:pt x="241301" y="82553"/>
                    <a:pt x="200026" y="66678"/>
                  </a:cubicBezTo>
                  <a:cubicBezTo>
                    <a:pt x="158751" y="50803"/>
                    <a:pt x="530" y="532"/>
                    <a:pt x="1" y="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5" name="フリーフォーム 1044">
              <a:extLst>
                <a:ext uri="{FF2B5EF4-FFF2-40B4-BE49-F238E27FC236}">
                  <a16:creationId xmlns:a16="http://schemas.microsoft.com/office/drawing/2014/main" id="{ED8ACB5D-56C8-A440-FF8F-A966BE62A199}"/>
                </a:ext>
              </a:extLst>
            </p:cNvPr>
            <p:cNvSpPr/>
            <p:nvPr/>
          </p:nvSpPr>
          <p:spPr>
            <a:xfrm>
              <a:off x="4654532" y="4479925"/>
              <a:ext cx="350329" cy="96245"/>
            </a:xfrm>
            <a:custGeom>
              <a:avLst/>
              <a:gdLst>
                <a:gd name="connsiteX0" fmla="*/ 18 w 350329"/>
                <a:gd name="connsiteY0" fmla="*/ 0 h 96245"/>
                <a:gd name="connsiteX1" fmla="*/ 155593 w 350329"/>
                <a:gd name="connsiteY1" fmla="*/ 34925 h 96245"/>
                <a:gd name="connsiteX2" fmla="*/ 342918 w 350329"/>
                <a:gd name="connsiteY2" fmla="*/ 95250 h 96245"/>
                <a:gd name="connsiteX3" fmla="*/ 298468 w 350329"/>
                <a:gd name="connsiteY3" fmla="*/ 69850 h 96245"/>
                <a:gd name="connsiteX4" fmla="*/ 165118 w 350329"/>
                <a:gd name="connsiteY4" fmla="*/ 34925 h 96245"/>
                <a:gd name="connsiteX5" fmla="*/ 18 w 350329"/>
                <a:gd name="connsiteY5" fmla="*/ 0 h 9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329" h="96245">
                  <a:moveTo>
                    <a:pt x="18" y="0"/>
                  </a:moveTo>
                  <a:cubicBezTo>
                    <a:pt x="-1569" y="0"/>
                    <a:pt x="98443" y="19050"/>
                    <a:pt x="155593" y="34925"/>
                  </a:cubicBezTo>
                  <a:cubicBezTo>
                    <a:pt x="212743" y="50800"/>
                    <a:pt x="319105" y="89429"/>
                    <a:pt x="342918" y="95250"/>
                  </a:cubicBezTo>
                  <a:cubicBezTo>
                    <a:pt x="366731" y="101071"/>
                    <a:pt x="328101" y="79904"/>
                    <a:pt x="298468" y="69850"/>
                  </a:cubicBezTo>
                  <a:cubicBezTo>
                    <a:pt x="268835" y="59796"/>
                    <a:pt x="215918" y="46038"/>
                    <a:pt x="165118" y="34925"/>
                  </a:cubicBezTo>
                  <a:lnTo>
                    <a:pt x="18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6" name="フリーフォーム 1045">
              <a:extLst>
                <a:ext uri="{FF2B5EF4-FFF2-40B4-BE49-F238E27FC236}">
                  <a16:creationId xmlns:a16="http://schemas.microsoft.com/office/drawing/2014/main" id="{AAE45531-138C-A268-5739-2533C91C6A6B}"/>
                </a:ext>
              </a:extLst>
            </p:cNvPr>
            <p:cNvSpPr/>
            <p:nvPr/>
          </p:nvSpPr>
          <p:spPr>
            <a:xfrm>
              <a:off x="4994257" y="6137249"/>
              <a:ext cx="555643" cy="54001"/>
            </a:xfrm>
            <a:custGeom>
              <a:avLst/>
              <a:gdLst>
                <a:gd name="connsiteX0" fmla="*/ 18 w 555643"/>
                <a:gd name="connsiteY0" fmla="*/ 54001 h 54001"/>
                <a:gd name="connsiteX1" fmla="*/ 219093 w 555643"/>
                <a:gd name="connsiteY1" fmla="*/ 28601 h 54001"/>
                <a:gd name="connsiteX2" fmla="*/ 244493 w 555643"/>
                <a:gd name="connsiteY2" fmla="*/ 3201 h 54001"/>
                <a:gd name="connsiteX3" fmla="*/ 323868 w 555643"/>
                <a:gd name="connsiteY3" fmla="*/ 38126 h 54001"/>
                <a:gd name="connsiteX4" fmla="*/ 307993 w 555643"/>
                <a:gd name="connsiteY4" fmla="*/ 38126 h 54001"/>
                <a:gd name="connsiteX5" fmla="*/ 428643 w 555643"/>
                <a:gd name="connsiteY5" fmla="*/ 41301 h 54001"/>
                <a:gd name="connsiteX6" fmla="*/ 555643 w 555643"/>
                <a:gd name="connsiteY6" fmla="*/ 26 h 54001"/>
                <a:gd name="connsiteX7" fmla="*/ 428643 w 555643"/>
                <a:gd name="connsiteY7" fmla="*/ 34951 h 54001"/>
                <a:gd name="connsiteX8" fmla="*/ 292118 w 555643"/>
                <a:gd name="connsiteY8" fmla="*/ 31776 h 54001"/>
                <a:gd name="connsiteX9" fmla="*/ 231793 w 555643"/>
                <a:gd name="connsiteY9" fmla="*/ 28601 h 54001"/>
                <a:gd name="connsiteX10" fmla="*/ 18 w 555643"/>
                <a:gd name="connsiteY10" fmla="*/ 54001 h 5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5643" h="54001">
                  <a:moveTo>
                    <a:pt x="18" y="54001"/>
                  </a:moveTo>
                  <a:cubicBezTo>
                    <a:pt x="-2099" y="54001"/>
                    <a:pt x="178347" y="37068"/>
                    <a:pt x="219093" y="28601"/>
                  </a:cubicBezTo>
                  <a:cubicBezTo>
                    <a:pt x="259839" y="20134"/>
                    <a:pt x="227031" y="1614"/>
                    <a:pt x="244493" y="3201"/>
                  </a:cubicBezTo>
                  <a:cubicBezTo>
                    <a:pt x="261955" y="4788"/>
                    <a:pt x="323868" y="38126"/>
                    <a:pt x="323868" y="38126"/>
                  </a:cubicBezTo>
                  <a:cubicBezTo>
                    <a:pt x="334451" y="43947"/>
                    <a:pt x="307993" y="38126"/>
                    <a:pt x="307993" y="38126"/>
                  </a:cubicBezTo>
                  <a:cubicBezTo>
                    <a:pt x="325455" y="38655"/>
                    <a:pt x="387368" y="47651"/>
                    <a:pt x="428643" y="41301"/>
                  </a:cubicBezTo>
                  <a:cubicBezTo>
                    <a:pt x="469918" y="34951"/>
                    <a:pt x="555643" y="1084"/>
                    <a:pt x="555643" y="26"/>
                  </a:cubicBezTo>
                  <a:cubicBezTo>
                    <a:pt x="555643" y="-1032"/>
                    <a:pt x="472564" y="29659"/>
                    <a:pt x="428643" y="34951"/>
                  </a:cubicBezTo>
                  <a:cubicBezTo>
                    <a:pt x="384722" y="40243"/>
                    <a:pt x="324926" y="32834"/>
                    <a:pt x="292118" y="31776"/>
                  </a:cubicBezTo>
                  <a:cubicBezTo>
                    <a:pt x="259310" y="30718"/>
                    <a:pt x="282593" y="23839"/>
                    <a:pt x="231793" y="28601"/>
                  </a:cubicBezTo>
                  <a:cubicBezTo>
                    <a:pt x="180993" y="33363"/>
                    <a:pt x="2135" y="54001"/>
                    <a:pt x="18" y="540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7" name="フリーフォーム 1046">
              <a:extLst>
                <a:ext uri="{FF2B5EF4-FFF2-40B4-BE49-F238E27FC236}">
                  <a16:creationId xmlns:a16="http://schemas.microsoft.com/office/drawing/2014/main" id="{B5421804-CFF6-736F-189A-E622335D1912}"/>
                </a:ext>
              </a:extLst>
            </p:cNvPr>
            <p:cNvSpPr/>
            <p:nvPr/>
          </p:nvSpPr>
          <p:spPr>
            <a:xfrm>
              <a:off x="4934487" y="6248264"/>
              <a:ext cx="69380" cy="259138"/>
            </a:xfrm>
            <a:custGeom>
              <a:avLst/>
              <a:gdLst>
                <a:gd name="connsiteX0" fmla="*/ 69313 w 69380"/>
                <a:gd name="connsiteY0" fmla="*/ 136 h 259138"/>
                <a:gd name="connsiteX1" fmla="*/ 15338 w 69380"/>
                <a:gd name="connsiteY1" fmla="*/ 57286 h 259138"/>
                <a:gd name="connsiteX2" fmla="*/ 21688 w 69380"/>
                <a:gd name="connsiteY2" fmla="*/ 139836 h 259138"/>
                <a:gd name="connsiteX3" fmla="*/ 5813 w 69380"/>
                <a:gd name="connsiteY3" fmla="*/ 98561 h 259138"/>
                <a:gd name="connsiteX4" fmla="*/ 59788 w 69380"/>
                <a:gd name="connsiteY4" fmla="*/ 257311 h 259138"/>
                <a:gd name="connsiteX5" fmla="*/ 28038 w 69380"/>
                <a:gd name="connsiteY5" fmla="*/ 177936 h 259138"/>
                <a:gd name="connsiteX6" fmla="*/ 2638 w 69380"/>
                <a:gd name="connsiteY6" fmla="*/ 73161 h 259138"/>
                <a:gd name="connsiteX7" fmla="*/ 69313 w 69380"/>
                <a:gd name="connsiteY7" fmla="*/ 136 h 25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80" h="259138">
                  <a:moveTo>
                    <a:pt x="69313" y="136"/>
                  </a:moveTo>
                  <a:cubicBezTo>
                    <a:pt x="71430" y="-2510"/>
                    <a:pt x="23275" y="34003"/>
                    <a:pt x="15338" y="57286"/>
                  </a:cubicBezTo>
                  <a:cubicBezTo>
                    <a:pt x="7400" y="80569"/>
                    <a:pt x="23275" y="132957"/>
                    <a:pt x="21688" y="139836"/>
                  </a:cubicBezTo>
                  <a:cubicBezTo>
                    <a:pt x="20101" y="146715"/>
                    <a:pt x="-537" y="78982"/>
                    <a:pt x="5813" y="98561"/>
                  </a:cubicBezTo>
                  <a:cubicBezTo>
                    <a:pt x="12163" y="118140"/>
                    <a:pt x="56084" y="244082"/>
                    <a:pt x="59788" y="257311"/>
                  </a:cubicBezTo>
                  <a:cubicBezTo>
                    <a:pt x="63492" y="270540"/>
                    <a:pt x="37563" y="208628"/>
                    <a:pt x="28038" y="177936"/>
                  </a:cubicBezTo>
                  <a:cubicBezTo>
                    <a:pt x="18513" y="147244"/>
                    <a:pt x="-8474" y="104911"/>
                    <a:pt x="2638" y="73161"/>
                  </a:cubicBezTo>
                  <a:cubicBezTo>
                    <a:pt x="13750" y="41411"/>
                    <a:pt x="67196" y="2782"/>
                    <a:pt x="69313" y="136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8" name="フリーフォーム 1047">
              <a:extLst>
                <a:ext uri="{FF2B5EF4-FFF2-40B4-BE49-F238E27FC236}">
                  <a16:creationId xmlns:a16="http://schemas.microsoft.com/office/drawing/2014/main" id="{3640E589-3007-1F1F-4AF6-02083AC9E65F}"/>
                </a:ext>
              </a:extLst>
            </p:cNvPr>
            <p:cNvSpPr/>
            <p:nvPr/>
          </p:nvSpPr>
          <p:spPr>
            <a:xfrm>
              <a:off x="6427346" y="6114075"/>
              <a:ext cx="256454" cy="364233"/>
            </a:xfrm>
            <a:custGeom>
              <a:avLst/>
              <a:gdLst>
                <a:gd name="connsiteX0" fmla="*/ 256029 w 256454"/>
                <a:gd name="connsiteY0" fmla="*/ 975 h 364233"/>
                <a:gd name="connsiteX1" fmla="*/ 183004 w 256454"/>
                <a:gd name="connsiteY1" fmla="*/ 86700 h 364233"/>
                <a:gd name="connsiteX2" fmla="*/ 179829 w 256454"/>
                <a:gd name="connsiteY2" fmla="*/ 153375 h 364233"/>
                <a:gd name="connsiteX3" fmla="*/ 179829 w 256454"/>
                <a:gd name="connsiteY3" fmla="*/ 121625 h 364233"/>
                <a:gd name="connsiteX4" fmla="*/ 103629 w 256454"/>
                <a:gd name="connsiteY4" fmla="*/ 216875 h 364233"/>
                <a:gd name="connsiteX5" fmla="*/ 5204 w 256454"/>
                <a:gd name="connsiteY5" fmla="*/ 359750 h 364233"/>
                <a:gd name="connsiteX6" fmla="*/ 21079 w 256454"/>
                <a:gd name="connsiteY6" fmla="*/ 315300 h 364233"/>
                <a:gd name="connsiteX7" fmla="*/ 84579 w 256454"/>
                <a:gd name="connsiteY7" fmla="*/ 185125 h 364233"/>
                <a:gd name="connsiteX8" fmla="*/ 33779 w 256454"/>
                <a:gd name="connsiteY8" fmla="*/ 277200 h 364233"/>
                <a:gd name="connsiteX9" fmla="*/ 144904 w 256454"/>
                <a:gd name="connsiteY9" fmla="*/ 147025 h 364233"/>
                <a:gd name="connsiteX10" fmla="*/ 256029 w 256454"/>
                <a:gd name="connsiteY10" fmla="*/ 975 h 36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454" h="364233">
                  <a:moveTo>
                    <a:pt x="256029" y="975"/>
                  </a:moveTo>
                  <a:cubicBezTo>
                    <a:pt x="262379" y="-9079"/>
                    <a:pt x="195704" y="61300"/>
                    <a:pt x="183004" y="86700"/>
                  </a:cubicBezTo>
                  <a:cubicBezTo>
                    <a:pt x="170304" y="112100"/>
                    <a:pt x="180358" y="147554"/>
                    <a:pt x="179829" y="153375"/>
                  </a:cubicBezTo>
                  <a:cubicBezTo>
                    <a:pt x="179300" y="159196"/>
                    <a:pt x="192529" y="111042"/>
                    <a:pt x="179829" y="121625"/>
                  </a:cubicBezTo>
                  <a:cubicBezTo>
                    <a:pt x="167129" y="132208"/>
                    <a:pt x="132733" y="177188"/>
                    <a:pt x="103629" y="216875"/>
                  </a:cubicBezTo>
                  <a:cubicBezTo>
                    <a:pt x="74525" y="256562"/>
                    <a:pt x="18962" y="343346"/>
                    <a:pt x="5204" y="359750"/>
                  </a:cubicBezTo>
                  <a:cubicBezTo>
                    <a:pt x="-8554" y="376154"/>
                    <a:pt x="7850" y="344404"/>
                    <a:pt x="21079" y="315300"/>
                  </a:cubicBezTo>
                  <a:cubicBezTo>
                    <a:pt x="34308" y="286196"/>
                    <a:pt x="82462" y="191475"/>
                    <a:pt x="84579" y="185125"/>
                  </a:cubicBezTo>
                  <a:cubicBezTo>
                    <a:pt x="86696" y="178775"/>
                    <a:pt x="23725" y="283550"/>
                    <a:pt x="33779" y="277200"/>
                  </a:cubicBezTo>
                  <a:cubicBezTo>
                    <a:pt x="43833" y="270850"/>
                    <a:pt x="109979" y="189887"/>
                    <a:pt x="144904" y="147025"/>
                  </a:cubicBezTo>
                  <a:cubicBezTo>
                    <a:pt x="179829" y="104163"/>
                    <a:pt x="249679" y="11029"/>
                    <a:pt x="256029" y="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9" name="フリーフォーム 1048">
              <a:extLst>
                <a:ext uri="{FF2B5EF4-FFF2-40B4-BE49-F238E27FC236}">
                  <a16:creationId xmlns:a16="http://schemas.microsoft.com/office/drawing/2014/main" id="{CA8E3178-BEA2-641B-FAC5-052F1C743ACE}"/>
                </a:ext>
              </a:extLst>
            </p:cNvPr>
            <p:cNvSpPr/>
            <p:nvPr/>
          </p:nvSpPr>
          <p:spPr>
            <a:xfrm>
              <a:off x="6089552" y="6314801"/>
              <a:ext cx="400075" cy="125441"/>
            </a:xfrm>
            <a:custGeom>
              <a:avLst/>
              <a:gdLst>
                <a:gd name="connsiteX0" fmla="*/ 98 w 400075"/>
                <a:gd name="connsiteY0" fmla="*/ 111399 h 125441"/>
                <a:gd name="connsiteX1" fmla="*/ 171548 w 400075"/>
                <a:gd name="connsiteY1" fmla="*/ 66949 h 125441"/>
                <a:gd name="connsiteX2" fmla="*/ 250923 w 400075"/>
                <a:gd name="connsiteY2" fmla="*/ 117749 h 125441"/>
                <a:gd name="connsiteX3" fmla="*/ 238223 w 400075"/>
                <a:gd name="connsiteY3" fmla="*/ 60599 h 125441"/>
                <a:gd name="connsiteX4" fmla="*/ 396973 w 400075"/>
                <a:gd name="connsiteY4" fmla="*/ 124099 h 125441"/>
                <a:gd name="connsiteX5" fmla="*/ 333473 w 400075"/>
                <a:gd name="connsiteY5" fmla="*/ 95524 h 125441"/>
                <a:gd name="connsiteX6" fmla="*/ 212823 w 400075"/>
                <a:gd name="connsiteY6" fmla="*/ 274 h 125441"/>
                <a:gd name="connsiteX7" fmla="*/ 269973 w 400075"/>
                <a:gd name="connsiteY7" fmla="*/ 66949 h 125441"/>
                <a:gd name="connsiteX8" fmla="*/ 196948 w 400075"/>
                <a:gd name="connsiteY8" fmla="*/ 76474 h 125441"/>
                <a:gd name="connsiteX9" fmla="*/ 98 w 400075"/>
                <a:gd name="connsiteY9" fmla="*/ 111399 h 12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75" h="125441">
                  <a:moveTo>
                    <a:pt x="98" y="111399"/>
                  </a:moveTo>
                  <a:cubicBezTo>
                    <a:pt x="-4135" y="109812"/>
                    <a:pt x="129744" y="65891"/>
                    <a:pt x="171548" y="66949"/>
                  </a:cubicBezTo>
                  <a:cubicBezTo>
                    <a:pt x="213352" y="68007"/>
                    <a:pt x="239811" y="118807"/>
                    <a:pt x="250923" y="117749"/>
                  </a:cubicBezTo>
                  <a:cubicBezTo>
                    <a:pt x="262035" y="116691"/>
                    <a:pt x="213881" y="59541"/>
                    <a:pt x="238223" y="60599"/>
                  </a:cubicBezTo>
                  <a:cubicBezTo>
                    <a:pt x="262565" y="61657"/>
                    <a:pt x="381098" y="118278"/>
                    <a:pt x="396973" y="124099"/>
                  </a:cubicBezTo>
                  <a:cubicBezTo>
                    <a:pt x="412848" y="129920"/>
                    <a:pt x="364165" y="116161"/>
                    <a:pt x="333473" y="95524"/>
                  </a:cubicBezTo>
                  <a:cubicBezTo>
                    <a:pt x="302781" y="74887"/>
                    <a:pt x="223406" y="5036"/>
                    <a:pt x="212823" y="274"/>
                  </a:cubicBezTo>
                  <a:cubicBezTo>
                    <a:pt x="202240" y="-4489"/>
                    <a:pt x="272619" y="54249"/>
                    <a:pt x="269973" y="66949"/>
                  </a:cubicBezTo>
                  <a:cubicBezTo>
                    <a:pt x="267327" y="79649"/>
                    <a:pt x="237694" y="70124"/>
                    <a:pt x="196948" y="76474"/>
                  </a:cubicBezTo>
                  <a:cubicBezTo>
                    <a:pt x="156202" y="82824"/>
                    <a:pt x="4331" y="112986"/>
                    <a:pt x="98" y="11139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フリーフォーム 1">
              <a:extLst>
                <a:ext uri="{FF2B5EF4-FFF2-40B4-BE49-F238E27FC236}">
                  <a16:creationId xmlns:a16="http://schemas.microsoft.com/office/drawing/2014/main" id="{679741E1-7ED1-4410-F203-E1A4E360B1AE}"/>
                </a:ext>
              </a:extLst>
            </p:cNvPr>
            <p:cNvSpPr/>
            <p:nvPr/>
          </p:nvSpPr>
          <p:spPr>
            <a:xfrm>
              <a:off x="4540204" y="3809782"/>
              <a:ext cx="288205" cy="51415"/>
            </a:xfrm>
            <a:custGeom>
              <a:avLst/>
              <a:gdLst>
                <a:gd name="connsiteX0" fmla="*/ 46 w 288205"/>
                <a:gd name="connsiteY0" fmla="*/ 218 h 51415"/>
                <a:gd name="connsiteX1" fmla="*/ 149271 w 288205"/>
                <a:gd name="connsiteY1" fmla="*/ 35143 h 51415"/>
                <a:gd name="connsiteX2" fmla="*/ 155621 w 288205"/>
                <a:gd name="connsiteY2" fmla="*/ 3393 h 51415"/>
                <a:gd name="connsiteX3" fmla="*/ 282621 w 288205"/>
                <a:gd name="connsiteY3" fmla="*/ 51018 h 51415"/>
                <a:gd name="connsiteX4" fmla="*/ 257221 w 288205"/>
                <a:gd name="connsiteY4" fmla="*/ 25618 h 51415"/>
                <a:gd name="connsiteX5" fmla="*/ 181021 w 288205"/>
                <a:gd name="connsiteY5" fmla="*/ 16093 h 51415"/>
                <a:gd name="connsiteX6" fmla="*/ 133396 w 288205"/>
                <a:gd name="connsiteY6" fmla="*/ 19268 h 51415"/>
                <a:gd name="connsiteX7" fmla="*/ 46 w 288205"/>
                <a:gd name="connsiteY7" fmla="*/ 218 h 5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205" h="51415">
                  <a:moveTo>
                    <a:pt x="46" y="218"/>
                  </a:moveTo>
                  <a:cubicBezTo>
                    <a:pt x="2692" y="2864"/>
                    <a:pt x="123342" y="34614"/>
                    <a:pt x="149271" y="35143"/>
                  </a:cubicBezTo>
                  <a:cubicBezTo>
                    <a:pt x="175200" y="35672"/>
                    <a:pt x="133396" y="747"/>
                    <a:pt x="155621" y="3393"/>
                  </a:cubicBezTo>
                  <a:cubicBezTo>
                    <a:pt x="177846" y="6039"/>
                    <a:pt x="265688" y="47314"/>
                    <a:pt x="282621" y="51018"/>
                  </a:cubicBezTo>
                  <a:cubicBezTo>
                    <a:pt x="299554" y="54722"/>
                    <a:pt x="274154" y="31439"/>
                    <a:pt x="257221" y="25618"/>
                  </a:cubicBezTo>
                  <a:cubicBezTo>
                    <a:pt x="240288" y="19797"/>
                    <a:pt x="201658" y="17151"/>
                    <a:pt x="181021" y="16093"/>
                  </a:cubicBezTo>
                  <a:cubicBezTo>
                    <a:pt x="160384" y="15035"/>
                    <a:pt x="158267" y="18739"/>
                    <a:pt x="133396" y="19268"/>
                  </a:cubicBezTo>
                  <a:cubicBezTo>
                    <a:pt x="108525" y="19797"/>
                    <a:pt x="-2600" y="-2428"/>
                    <a:pt x="46" y="21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フリーフォーム 2">
              <a:extLst>
                <a:ext uri="{FF2B5EF4-FFF2-40B4-BE49-F238E27FC236}">
                  <a16:creationId xmlns:a16="http://schemas.microsoft.com/office/drawing/2014/main" id="{9D04DF3A-F58B-35C3-4DD0-74F849CEF815}"/>
                </a:ext>
              </a:extLst>
            </p:cNvPr>
            <p:cNvSpPr/>
            <p:nvPr/>
          </p:nvSpPr>
          <p:spPr>
            <a:xfrm>
              <a:off x="4732618" y="3994109"/>
              <a:ext cx="339056" cy="19469"/>
            </a:xfrm>
            <a:custGeom>
              <a:avLst/>
              <a:gdLst>
                <a:gd name="connsiteX0" fmla="*/ 1307 w 339056"/>
                <a:gd name="connsiteY0" fmla="*/ 19091 h 19469"/>
                <a:gd name="connsiteX1" fmla="*/ 182282 w 339056"/>
                <a:gd name="connsiteY1" fmla="*/ 3216 h 19469"/>
                <a:gd name="connsiteX2" fmla="*/ 331507 w 339056"/>
                <a:gd name="connsiteY2" fmla="*/ 12741 h 19469"/>
                <a:gd name="connsiteX3" fmla="*/ 318807 w 339056"/>
                <a:gd name="connsiteY3" fmla="*/ 12741 h 19469"/>
                <a:gd name="connsiteX4" fmla="*/ 334682 w 339056"/>
                <a:gd name="connsiteY4" fmla="*/ 19091 h 19469"/>
                <a:gd name="connsiteX5" fmla="*/ 280707 w 339056"/>
                <a:gd name="connsiteY5" fmla="*/ 41 h 19469"/>
                <a:gd name="connsiteX6" fmla="*/ 1307 w 339056"/>
                <a:gd name="connsiteY6" fmla="*/ 19091 h 1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056" h="19469">
                  <a:moveTo>
                    <a:pt x="1307" y="19091"/>
                  </a:moveTo>
                  <a:cubicBezTo>
                    <a:pt x="-15097" y="19620"/>
                    <a:pt x="127249" y="4274"/>
                    <a:pt x="182282" y="3216"/>
                  </a:cubicBezTo>
                  <a:cubicBezTo>
                    <a:pt x="237315" y="2158"/>
                    <a:pt x="308753" y="11154"/>
                    <a:pt x="331507" y="12741"/>
                  </a:cubicBezTo>
                  <a:cubicBezTo>
                    <a:pt x="354261" y="14328"/>
                    <a:pt x="318278" y="11683"/>
                    <a:pt x="318807" y="12741"/>
                  </a:cubicBezTo>
                  <a:cubicBezTo>
                    <a:pt x="319336" y="13799"/>
                    <a:pt x="341032" y="21208"/>
                    <a:pt x="334682" y="19091"/>
                  </a:cubicBezTo>
                  <a:cubicBezTo>
                    <a:pt x="328332" y="16974"/>
                    <a:pt x="330449" y="1099"/>
                    <a:pt x="280707" y="41"/>
                  </a:cubicBezTo>
                  <a:cubicBezTo>
                    <a:pt x="230965" y="-1017"/>
                    <a:pt x="17711" y="18562"/>
                    <a:pt x="1307" y="1909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0" name="フリーフォーム 1049">
              <a:extLst>
                <a:ext uri="{FF2B5EF4-FFF2-40B4-BE49-F238E27FC236}">
                  <a16:creationId xmlns:a16="http://schemas.microsoft.com/office/drawing/2014/main" id="{7EAAE517-D0E0-3735-E500-BDD4F2AB1749}"/>
                </a:ext>
              </a:extLst>
            </p:cNvPr>
            <p:cNvSpPr/>
            <p:nvPr/>
          </p:nvSpPr>
          <p:spPr>
            <a:xfrm>
              <a:off x="4116026" y="3984470"/>
              <a:ext cx="78429" cy="315571"/>
            </a:xfrm>
            <a:custGeom>
              <a:avLst/>
              <a:gdLst>
                <a:gd name="connsiteX0" fmla="*/ 78149 w 78429"/>
                <a:gd name="connsiteY0" fmla="*/ 155 h 315571"/>
                <a:gd name="connsiteX1" fmla="*/ 27349 w 78429"/>
                <a:gd name="connsiteY1" fmla="*/ 152555 h 315571"/>
                <a:gd name="connsiteX2" fmla="*/ 17824 w 78429"/>
                <a:gd name="connsiteY2" fmla="*/ 308130 h 315571"/>
                <a:gd name="connsiteX3" fmla="*/ 17824 w 78429"/>
                <a:gd name="connsiteY3" fmla="*/ 279555 h 315571"/>
                <a:gd name="connsiteX4" fmla="*/ 1949 w 78429"/>
                <a:gd name="connsiteY4" fmla="*/ 181130 h 315571"/>
                <a:gd name="connsiteX5" fmla="*/ 78149 w 78429"/>
                <a:gd name="connsiteY5" fmla="*/ 155 h 31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29" h="315571">
                  <a:moveTo>
                    <a:pt x="78149" y="155"/>
                  </a:moveTo>
                  <a:cubicBezTo>
                    <a:pt x="82382" y="-4607"/>
                    <a:pt x="37403" y="101226"/>
                    <a:pt x="27349" y="152555"/>
                  </a:cubicBezTo>
                  <a:cubicBezTo>
                    <a:pt x="17295" y="203884"/>
                    <a:pt x="19411" y="286963"/>
                    <a:pt x="17824" y="308130"/>
                  </a:cubicBezTo>
                  <a:cubicBezTo>
                    <a:pt x="16237" y="329297"/>
                    <a:pt x="20470" y="300722"/>
                    <a:pt x="17824" y="279555"/>
                  </a:cubicBezTo>
                  <a:cubicBezTo>
                    <a:pt x="15178" y="258388"/>
                    <a:pt x="-6518" y="223992"/>
                    <a:pt x="1949" y="181130"/>
                  </a:cubicBezTo>
                  <a:cubicBezTo>
                    <a:pt x="10416" y="138268"/>
                    <a:pt x="73916" y="4917"/>
                    <a:pt x="78149" y="15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1" name="フリーフォーム 1050">
              <a:extLst>
                <a:ext uri="{FF2B5EF4-FFF2-40B4-BE49-F238E27FC236}">
                  <a16:creationId xmlns:a16="http://schemas.microsoft.com/office/drawing/2014/main" id="{7BCB8F0C-C6D6-54D9-DD3E-AB3521C5BC48}"/>
                </a:ext>
              </a:extLst>
            </p:cNvPr>
            <p:cNvSpPr/>
            <p:nvPr/>
          </p:nvSpPr>
          <p:spPr>
            <a:xfrm>
              <a:off x="4174860" y="4628153"/>
              <a:ext cx="71312" cy="1049352"/>
            </a:xfrm>
            <a:custGeom>
              <a:avLst/>
              <a:gdLst>
                <a:gd name="connsiteX0" fmla="*/ 16140 w 71312"/>
                <a:gd name="connsiteY0" fmla="*/ 4172 h 1049352"/>
                <a:gd name="connsiteX1" fmla="*/ 265 w 71312"/>
                <a:gd name="connsiteY1" fmla="*/ 286747 h 1049352"/>
                <a:gd name="connsiteX2" fmla="*/ 32015 w 71312"/>
                <a:gd name="connsiteY2" fmla="*/ 607422 h 1049352"/>
                <a:gd name="connsiteX3" fmla="*/ 32015 w 71312"/>
                <a:gd name="connsiteY3" fmla="*/ 562972 h 1049352"/>
                <a:gd name="connsiteX4" fmla="*/ 66940 w 71312"/>
                <a:gd name="connsiteY4" fmla="*/ 1016997 h 1049352"/>
                <a:gd name="connsiteX5" fmla="*/ 63765 w 71312"/>
                <a:gd name="connsiteY5" fmla="*/ 956672 h 1049352"/>
                <a:gd name="connsiteX6" fmla="*/ 3440 w 71312"/>
                <a:gd name="connsiteY6" fmla="*/ 508997 h 1049352"/>
                <a:gd name="connsiteX7" fmla="*/ 16140 w 71312"/>
                <a:gd name="connsiteY7" fmla="*/ 4172 h 104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12" h="1049352">
                  <a:moveTo>
                    <a:pt x="16140" y="4172"/>
                  </a:moveTo>
                  <a:cubicBezTo>
                    <a:pt x="15611" y="-32870"/>
                    <a:pt x="-2381" y="186205"/>
                    <a:pt x="265" y="286747"/>
                  </a:cubicBezTo>
                  <a:cubicBezTo>
                    <a:pt x="2911" y="387289"/>
                    <a:pt x="26723" y="561385"/>
                    <a:pt x="32015" y="607422"/>
                  </a:cubicBezTo>
                  <a:cubicBezTo>
                    <a:pt x="37307" y="653460"/>
                    <a:pt x="26194" y="494710"/>
                    <a:pt x="32015" y="562972"/>
                  </a:cubicBezTo>
                  <a:cubicBezTo>
                    <a:pt x="37836" y="631234"/>
                    <a:pt x="61648" y="951380"/>
                    <a:pt x="66940" y="1016997"/>
                  </a:cubicBezTo>
                  <a:cubicBezTo>
                    <a:pt x="72232" y="1082614"/>
                    <a:pt x="74348" y="1041339"/>
                    <a:pt x="63765" y="956672"/>
                  </a:cubicBezTo>
                  <a:cubicBezTo>
                    <a:pt x="53182" y="872005"/>
                    <a:pt x="12436" y="662455"/>
                    <a:pt x="3440" y="508997"/>
                  </a:cubicBezTo>
                  <a:cubicBezTo>
                    <a:pt x="-5556" y="355539"/>
                    <a:pt x="16669" y="41214"/>
                    <a:pt x="16140" y="41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2" name="フリーフォーム 1051">
              <a:extLst>
                <a:ext uri="{FF2B5EF4-FFF2-40B4-BE49-F238E27FC236}">
                  <a16:creationId xmlns:a16="http://schemas.microsoft.com/office/drawing/2014/main" id="{ABE0EFA5-5472-0502-D684-41876A10D89B}"/>
                </a:ext>
              </a:extLst>
            </p:cNvPr>
            <p:cNvSpPr/>
            <p:nvPr/>
          </p:nvSpPr>
          <p:spPr>
            <a:xfrm>
              <a:off x="4311565" y="5835647"/>
              <a:ext cx="568105" cy="640180"/>
            </a:xfrm>
            <a:custGeom>
              <a:avLst/>
              <a:gdLst>
                <a:gd name="connsiteX0" fmla="*/ 85 w 568105"/>
                <a:gd name="connsiteY0" fmla="*/ 3 h 640180"/>
                <a:gd name="connsiteX1" fmla="*/ 225510 w 568105"/>
                <a:gd name="connsiteY1" fmla="*/ 323853 h 640180"/>
                <a:gd name="connsiteX2" fmla="*/ 225510 w 568105"/>
                <a:gd name="connsiteY2" fmla="*/ 314328 h 640180"/>
                <a:gd name="connsiteX3" fmla="*/ 549360 w 568105"/>
                <a:gd name="connsiteY3" fmla="*/ 619128 h 640180"/>
                <a:gd name="connsiteX4" fmla="*/ 501735 w 568105"/>
                <a:gd name="connsiteY4" fmla="*/ 587378 h 640180"/>
                <a:gd name="connsiteX5" fmla="*/ 273135 w 568105"/>
                <a:gd name="connsiteY5" fmla="*/ 374653 h 640180"/>
                <a:gd name="connsiteX6" fmla="*/ 200110 w 568105"/>
                <a:gd name="connsiteY6" fmla="*/ 317503 h 640180"/>
                <a:gd name="connsiteX7" fmla="*/ 85 w 568105"/>
                <a:gd name="connsiteY7" fmla="*/ 3 h 64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8105" h="640180">
                  <a:moveTo>
                    <a:pt x="85" y="3"/>
                  </a:moveTo>
                  <a:cubicBezTo>
                    <a:pt x="4318" y="1061"/>
                    <a:pt x="225510" y="323853"/>
                    <a:pt x="225510" y="323853"/>
                  </a:cubicBezTo>
                  <a:cubicBezTo>
                    <a:pt x="263081" y="376241"/>
                    <a:pt x="171535" y="265116"/>
                    <a:pt x="225510" y="314328"/>
                  </a:cubicBezTo>
                  <a:cubicBezTo>
                    <a:pt x="279485" y="363540"/>
                    <a:pt x="503323" y="573620"/>
                    <a:pt x="549360" y="619128"/>
                  </a:cubicBezTo>
                  <a:cubicBezTo>
                    <a:pt x="595397" y="664636"/>
                    <a:pt x="547772" y="628124"/>
                    <a:pt x="501735" y="587378"/>
                  </a:cubicBezTo>
                  <a:cubicBezTo>
                    <a:pt x="455698" y="546632"/>
                    <a:pt x="323406" y="419632"/>
                    <a:pt x="273135" y="374653"/>
                  </a:cubicBezTo>
                  <a:cubicBezTo>
                    <a:pt x="222864" y="329674"/>
                    <a:pt x="250910" y="376240"/>
                    <a:pt x="200110" y="317503"/>
                  </a:cubicBezTo>
                  <a:cubicBezTo>
                    <a:pt x="149310" y="258766"/>
                    <a:pt x="-4148" y="-1055"/>
                    <a:pt x="85" y="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3" name="フリーフォーム 1052">
              <a:extLst>
                <a:ext uri="{FF2B5EF4-FFF2-40B4-BE49-F238E27FC236}">
                  <a16:creationId xmlns:a16="http://schemas.microsoft.com/office/drawing/2014/main" id="{FD82993C-98AC-A361-3BE1-ED6FE01170BF}"/>
                </a:ext>
              </a:extLst>
            </p:cNvPr>
            <p:cNvSpPr/>
            <p:nvPr/>
          </p:nvSpPr>
          <p:spPr>
            <a:xfrm>
              <a:off x="7165906" y="5299041"/>
              <a:ext cx="44525" cy="285840"/>
            </a:xfrm>
            <a:custGeom>
              <a:avLst/>
              <a:gdLst>
                <a:gd name="connsiteX0" fmla="*/ 12769 w 44525"/>
                <a:gd name="connsiteY0" fmla="*/ 34 h 285840"/>
                <a:gd name="connsiteX1" fmla="*/ 41344 w 44525"/>
                <a:gd name="connsiteY1" fmla="*/ 136559 h 285840"/>
                <a:gd name="connsiteX2" fmla="*/ 69 w 44525"/>
                <a:gd name="connsiteY2" fmla="*/ 282609 h 285840"/>
                <a:gd name="connsiteX3" fmla="*/ 31819 w 44525"/>
                <a:gd name="connsiteY3" fmla="*/ 228634 h 285840"/>
                <a:gd name="connsiteX4" fmla="*/ 44519 w 44525"/>
                <a:gd name="connsiteY4" fmla="*/ 123859 h 285840"/>
                <a:gd name="connsiteX5" fmla="*/ 12769 w 44525"/>
                <a:gd name="connsiteY5" fmla="*/ 34 h 28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25" h="285840">
                  <a:moveTo>
                    <a:pt x="12769" y="34"/>
                  </a:moveTo>
                  <a:cubicBezTo>
                    <a:pt x="12240" y="2151"/>
                    <a:pt x="43461" y="89463"/>
                    <a:pt x="41344" y="136559"/>
                  </a:cubicBezTo>
                  <a:cubicBezTo>
                    <a:pt x="39227" y="183655"/>
                    <a:pt x="1656" y="267263"/>
                    <a:pt x="69" y="282609"/>
                  </a:cubicBezTo>
                  <a:cubicBezTo>
                    <a:pt x="-1519" y="297955"/>
                    <a:pt x="24411" y="255092"/>
                    <a:pt x="31819" y="228634"/>
                  </a:cubicBezTo>
                  <a:cubicBezTo>
                    <a:pt x="39227" y="202176"/>
                    <a:pt x="43990" y="155080"/>
                    <a:pt x="44519" y="123859"/>
                  </a:cubicBezTo>
                  <a:cubicBezTo>
                    <a:pt x="45048" y="92638"/>
                    <a:pt x="13298" y="-2083"/>
                    <a:pt x="12769" y="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4" name="フリーフォーム 1053">
              <a:extLst>
                <a:ext uri="{FF2B5EF4-FFF2-40B4-BE49-F238E27FC236}">
                  <a16:creationId xmlns:a16="http://schemas.microsoft.com/office/drawing/2014/main" id="{D248A7D0-CC34-813C-64B2-F88A02E63781}"/>
                </a:ext>
              </a:extLst>
            </p:cNvPr>
            <p:cNvSpPr/>
            <p:nvPr/>
          </p:nvSpPr>
          <p:spPr>
            <a:xfrm>
              <a:off x="6947105" y="5393312"/>
              <a:ext cx="92428" cy="233450"/>
            </a:xfrm>
            <a:custGeom>
              <a:avLst/>
              <a:gdLst>
                <a:gd name="connsiteX0" fmla="*/ 400 w 92428"/>
                <a:gd name="connsiteY0" fmla="*/ 1164 h 233450"/>
                <a:gd name="connsiteX1" fmla="*/ 63295 w 92428"/>
                <a:gd name="connsiteY1" fmla="*/ 122117 h 233450"/>
                <a:gd name="connsiteX2" fmla="*/ 24590 w 92428"/>
                <a:gd name="connsiteY2" fmla="*/ 233393 h 233450"/>
                <a:gd name="connsiteX3" fmla="*/ 92324 w 92428"/>
                <a:gd name="connsiteY3" fmla="*/ 107602 h 233450"/>
                <a:gd name="connsiteX4" fmla="*/ 39105 w 92428"/>
                <a:gd name="connsiteY4" fmla="*/ 64059 h 233450"/>
                <a:gd name="connsiteX5" fmla="*/ 400 w 92428"/>
                <a:gd name="connsiteY5" fmla="*/ 1164 h 2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28" h="233450">
                  <a:moveTo>
                    <a:pt x="400" y="1164"/>
                  </a:moveTo>
                  <a:cubicBezTo>
                    <a:pt x="4432" y="10840"/>
                    <a:pt x="59263" y="83412"/>
                    <a:pt x="63295" y="122117"/>
                  </a:cubicBezTo>
                  <a:cubicBezTo>
                    <a:pt x="67327" y="160822"/>
                    <a:pt x="19752" y="235812"/>
                    <a:pt x="24590" y="233393"/>
                  </a:cubicBezTo>
                  <a:cubicBezTo>
                    <a:pt x="29428" y="230974"/>
                    <a:pt x="89905" y="135824"/>
                    <a:pt x="92324" y="107602"/>
                  </a:cubicBezTo>
                  <a:cubicBezTo>
                    <a:pt x="94743" y="79380"/>
                    <a:pt x="54426" y="83411"/>
                    <a:pt x="39105" y="64059"/>
                  </a:cubicBezTo>
                  <a:cubicBezTo>
                    <a:pt x="23784" y="44707"/>
                    <a:pt x="-3632" y="-8512"/>
                    <a:pt x="400" y="11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5" name="フリーフォーム 1054">
              <a:extLst>
                <a:ext uri="{FF2B5EF4-FFF2-40B4-BE49-F238E27FC236}">
                  <a16:creationId xmlns:a16="http://schemas.microsoft.com/office/drawing/2014/main" id="{C7EA4B2D-E0AA-1591-B67F-074B58E84C90}"/>
                </a:ext>
              </a:extLst>
            </p:cNvPr>
            <p:cNvSpPr/>
            <p:nvPr/>
          </p:nvSpPr>
          <p:spPr>
            <a:xfrm>
              <a:off x="6720047" y="6381301"/>
              <a:ext cx="165995" cy="247251"/>
            </a:xfrm>
            <a:custGeom>
              <a:avLst/>
              <a:gdLst>
                <a:gd name="connsiteX0" fmla="*/ 135534 w 165995"/>
                <a:gd name="connsiteY0" fmla="*/ 9823 h 247251"/>
                <a:gd name="connsiteX1" fmla="*/ 67 w 165995"/>
                <a:gd name="connsiteY1" fmla="*/ 246889 h 247251"/>
                <a:gd name="connsiteX2" fmla="*/ 154886 w 165995"/>
                <a:gd name="connsiteY2" fmla="*/ 63042 h 247251"/>
                <a:gd name="connsiteX3" fmla="*/ 135534 w 165995"/>
                <a:gd name="connsiteY3" fmla="*/ 9823 h 24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995" h="247251">
                  <a:moveTo>
                    <a:pt x="135534" y="9823"/>
                  </a:moveTo>
                  <a:cubicBezTo>
                    <a:pt x="109731" y="40464"/>
                    <a:pt x="-3158" y="238019"/>
                    <a:pt x="67" y="246889"/>
                  </a:cubicBezTo>
                  <a:cubicBezTo>
                    <a:pt x="3292" y="255759"/>
                    <a:pt x="131502" y="99328"/>
                    <a:pt x="154886" y="63042"/>
                  </a:cubicBezTo>
                  <a:cubicBezTo>
                    <a:pt x="178270" y="26756"/>
                    <a:pt x="161337" y="-20818"/>
                    <a:pt x="135534" y="982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6" name="フリーフォーム 1055">
              <a:extLst>
                <a:ext uri="{FF2B5EF4-FFF2-40B4-BE49-F238E27FC236}">
                  <a16:creationId xmlns:a16="http://schemas.microsoft.com/office/drawing/2014/main" id="{0C6B667F-A511-94F9-52E5-81BB75BA4463}"/>
                </a:ext>
              </a:extLst>
            </p:cNvPr>
            <p:cNvSpPr/>
            <p:nvPr/>
          </p:nvSpPr>
          <p:spPr>
            <a:xfrm>
              <a:off x="5648922" y="6463576"/>
              <a:ext cx="578660" cy="116239"/>
            </a:xfrm>
            <a:custGeom>
              <a:avLst/>
              <a:gdLst>
                <a:gd name="connsiteX0" fmla="*/ 1973 w 578660"/>
                <a:gd name="connsiteY0" fmla="*/ 116234 h 116239"/>
                <a:gd name="connsiteX1" fmla="*/ 563192 w 578660"/>
                <a:gd name="connsiteY1" fmla="*/ 9795 h 116239"/>
                <a:gd name="connsiteX2" fmla="*/ 384183 w 578660"/>
                <a:gd name="connsiteY2" fmla="*/ 14634 h 116239"/>
                <a:gd name="connsiteX3" fmla="*/ 1973 w 578660"/>
                <a:gd name="connsiteY3" fmla="*/ 116234 h 11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660" h="116239">
                  <a:moveTo>
                    <a:pt x="1973" y="116234"/>
                  </a:moveTo>
                  <a:cubicBezTo>
                    <a:pt x="31808" y="115428"/>
                    <a:pt x="499490" y="26728"/>
                    <a:pt x="563192" y="9795"/>
                  </a:cubicBezTo>
                  <a:cubicBezTo>
                    <a:pt x="626894" y="-7138"/>
                    <a:pt x="479332" y="120"/>
                    <a:pt x="384183" y="14634"/>
                  </a:cubicBezTo>
                  <a:cubicBezTo>
                    <a:pt x="289034" y="29148"/>
                    <a:pt x="-27862" y="117040"/>
                    <a:pt x="1973" y="11623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7" name="フリーフォーム 1056">
              <a:extLst>
                <a:ext uri="{FF2B5EF4-FFF2-40B4-BE49-F238E27FC236}">
                  <a16:creationId xmlns:a16="http://schemas.microsoft.com/office/drawing/2014/main" id="{BA6DDE6F-DE3C-42BB-5B22-798A1163EAD5}"/>
                </a:ext>
              </a:extLst>
            </p:cNvPr>
            <p:cNvSpPr/>
            <p:nvPr/>
          </p:nvSpPr>
          <p:spPr>
            <a:xfrm>
              <a:off x="6496252" y="5498343"/>
              <a:ext cx="65970" cy="143473"/>
            </a:xfrm>
            <a:custGeom>
              <a:avLst/>
              <a:gdLst>
                <a:gd name="connsiteX0" fmla="*/ 65913 w 65970"/>
                <a:gd name="connsiteY0" fmla="*/ 10 h 143473"/>
                <a:gd name="connsiteX1" fmla="*/ 12124 w 65970"/>
                <a:gd name="connsiteY1" fmla="*/ 95633 h 143473"/>
                <a:gd name="connsiteX2" fmla="*/ 36030 w 65970"/>
                <a:gd name="connsiteY2" fmla="*/ 143445 h 143473"/>
                <a:gd name="connsiteX3" fmla="*/ 172 w 65970"/>
                <a:gd name="connsiteY3" fmla="*/ 89657 h 143473"/>
                <a:gd name="connsiteX4" fmla="*/ 65913 w 65970"/>
                <a:gd name="connsiteY4" fmla="*/ 10 h 14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70" h="143473">
                  <a:moveTo>
                    <a:pt x="65913" y="10"/>
                  </a:moveTo>
                  <a:cubicBezTo>
                    <a:pt x="67905" y="1006"/>
                    <a:pt x="17104" y="71727"/>
                    <a:pt x="12124" y="95633"/>
                  </a:cubicBezTo>
                  <a:cubicBezTo>
                    <a:pt x="7144" y="119539"/>
                    <a:pt x="38022" y="144441"/>
                    <a:pt x="36030" y="143445"/>
                  </a:cubicBezTo>
                  <a:cubicBezTo>
                    <a:pt x="34038" y="142449"/>
                    <a:pt x="-2816" y="110575"/>
                    <a:pt x="172" y="89657"/>
                  </a:cubicBezTo>
                  <a:cubicBezTo>
                    <a:pt x="3160" y="68739"/>
                    <a:pt x="63921" y="-986"/>
                    <a:pt x="65913" y="1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8" name="フリーフォーム 1057">
              <a:extLst>
                <a:ext uri="{FF2B5EF4-FFF2-40B4-BE49-F238E27FC236}">
                  <a16:creationId xmlns:a16="http://schemas.microsoft.com/office/drawing/2014/main" id="{15D8DDB6-3B10-45BD-809D-4528EACBDF94}"/>
                </a:ext>
              </a:extLst>
            </p:cNvPr>
            <p:cNvSpPr/>
            <p:nvPr/>
          </p:nvSpPr>
          <p:spPr>
            <a:xfrm>
              <a:off x="4414066" y="4959442"/>
              <a:ext cx="62325" cy="211765"/>
            </a:xfrm>
            <a:custGeom>
              <a:avLst/>
              <a:gdLst>
                <a:gd name="connsiteX0" fmla="*/ 20475 w 62325"/>
                <a:gd name="connsiteY0" fmla="*/ 1029 h 211765"/>
                <a:gd name="connsiteX1" fmla="*/ 8522 w 62325"/>
                <a:gd name="connsiteY1" fmla="*/ 90676 h 211765"/>
                <a:gd name="connsiteX2" fmla="*/ 62310 w 62325"/>
                <a:gd name="connsiteY2" fmla="*/ 210205 h 211765"/>
                <a:gd name="connsiteX3" fmla="*/ 2546 w 62325"/>
                <a:gd name="connsiteY3" fmla="*/ 150440 h 211765"/>
                <a:gd name="connsiteX4" fmla="*/ 20475 w 62325"/>
                <a:gd name="connsiteY4" fmla="*/ 1029 h 21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25" h="211765">
                  <a:moveTo>
                    <a:pt x="20475" y="1029"/>
                  </a:moveTo>
                  <a:cubicBezTo>
                    <a:pt x="21471" y="-8932"/>
                    <a:pt x="1550" y="55813"/>
                    <a:pt x="8522" y="90676"/>
                  </a:cubicBezTo>
                  <a:cubicBezTo>
                    <a:pt x="15494" y="125539"/>
                    <a:pt x="63306" y="200244"/>
                    <a:pt x="62310" y="210205"/>
                  </a:cubicBezTo>
                  <a:cubicBezTo>
                    <a:pt x="61314" y="220166"/>
                    <a:pt x="13503" y="180322"/>
                    <a:pt x="2546" y="150440"/>
                  </a:cubicBezTo>
                  <a:cubicBezTo>
                    <a:pt x="-8411" y="120558"/>
                    <a:pt x="19479" y="10990"/>
                    <a:pt x="20475" y="102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9" name="フリーフォーム 1058">
              <a:extLst>
                <a:ext uri="{FF2B5EF4-FFF2-40B4-BE49-F238E27FC236}">
                  <a16:creationId xmlns:a16="http://schemas.microsoft.com/office/drawing/2014/main" id="{5571FE2F-6A98-C1DB-D9F4-C3B2D0CEDFFE}"/>
                </a:ext>
              </a:extLst>
            </p:cNvPr>
            <p:cNvSpPr/>
            <p:nvPr/>
          </p:nvSpPr>
          <p:spPr>
            <a:xfrm>
              <a:off x="4972296" y="5318962"/>
              <a:ext cx="78053" cy="233883"/>
            </a:xfrm>
            <a:custGeom>
              <a:avLst/>
              <a:gdLst>
                <a:gd name="connsiteX0" fmla="*/ 128 w 78053"/>
                <a:gd name="connsiteY0" fmla="*/ 97 h 233883"/>
                <a:gd name="connsiteX1" fmla="*/ 59892 w 78053"/>
                <a:gd name="connsiteY1" fmla="*/ 89744 h 233883"/>
                <a:gd name="connsiteX2" fmla="*/ 77822 w 78053"/>
                <a:gd name="connsiteY2" fmla="*/ 155485 h 233883"/>
                <a:gd name="connsiteX3" fmla="*/ 53916 w 78053"/>
                <a:gd name="connsiteY3" fmla="*/ 233179 h 233883"/>
                <a:gd name="connsiteX4" fmla="*/ 77822 w 78053"/>
                <a:gd name="connsiteY4" fmla="*/ 107673 h 233883"/>
                <a:gd name="connsiteX5" fmla="*/ 128 w 78053"/>
                <a:gd name="connsiteY5" fmla="*/ 97 h 23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053" h="233883">
                  <a:moveTo>
                    <a:pt x="128" y="97"/>
                  </a:moveTo>
                  <a:cubicBezTo>
                    <a:pt x="-2860" y="-2891"/>
                    <a:pt x="46943" y="63846"/>
                    <a:pt x="59892" y="89744"/>
                  </a:cubicBezTo>
                  <a:cubicBezTo>
                    <a:pt x="72841" y="115642"/>
                    <a:pt x="78818" y="131579"/>
                    <a:pt x="77822" y="155485"/>
                  </a:cubicBezTo>
                  <a:cubicBezTo>
                    <a:pt x="76826" y="179391"/>
                    <a:pt x="53916" y="241148"/>
                    <a:pt x="53916" y="233179"/>
                  </a:cubicBezTo>
                  <a:cubicBezTo>
                    <a:pt x="53916" y="225210"/>
                    <a:pt x="80810" y="146520"/>
                    <a:pt x="77822" y="107673"/>
                  </a:cubicBezTo>
                  <a:cubicBezTo>
                    <a:pt x="74834" y="68826"/>
                    <a:pt x="3116" y="3085"/>
                    <a:pt x="128" y="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0" name="フリーフォーム 1059">
              <a:extLst>
                <a:ext uri="{FF2B5EF4-FFF2-40B4-BE49-F238E27FC236}">
                  <a16:creationId xmlns:a16="http://schemas.microsoft.com/office/drawing/2014/main" id="{9CE42B04-D179-6040-98A6-AFD4763A0B9E}"/>
                </a:ext>
              </a:extLst>
            </p:cNvPr>
            <p:cNvSpPr/>
            <p:nvPr/>
          </p:nvSpPr>
          <p:spPr>
            <a:xfrm>
              <a:off x="4543593" y="5480183"/>
              <a:ext cx="147936" cy="227419"/>
            </a:xfrm>
            <a:custGeom>
              <a:avLst/>
              <a:gdLst>
                <a:gd name="connsiteX0" fmla="*/ 4501 w 147936"/>
                <a:gd name="connsiteY0" fmla="*/ 241 h 227419"/>
                <a:gd name="connsiteX1" fmla="*/ 58289 w 147936"/>
                <a:gd name="connsiteY1" fmla="*/ 161605 h 227419"/>
                <a:gd name="connsiteX2" fmla="*/ 147936 w 147936"/>
                <a:gd name="connsiteY2" fmla="*/ 227346 h 227419"/>
                <a:gd name="connsiteX3" fmla="*/ 58289 w 147936"/>
                <a:gd name="connsiteY3" fmla="*/ 173558 h 227419"/>
                <a:gd name="connsiteX4" fmla="*/ 10478 w 147936"/>
                <a:gd name="connsiteY4" fmla="*/ 125746 h 227419"/>
                <a:gd name="connsiteX5" fmla="*/ 4501 w 147936"/>
                <a:gd name="connsiteY5" fmla="*/ 241 h 22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36" h="227419">
                  <a:moveTo>
                    <a:pt x="4501" y="241"/>
                  </a:moveTo>
                  <a:cubicBezTo>
                    <a:pt x="12469" y="6217"/>
                    <a:pt x="34383" y="123754"/>
                    <a:pt x="58289" y="161605"/>
                  </a:cubicBezTo>
                  <a:cubicBezTo>
                    <a:pt x="82195" y="199456"/>
                    <a:pt x="147936" y="225354"/>
                    <a:pt x="147936" y="227346"/>
                  </a:cubicBezTo>
                  <a:cubicBezTo>
                    <a:pt x="147936" y="229338"/>
                    <a:pt x="81199" y="190491"/>
                    <a:pt x="58289" y="173558"/>
                  </a:cubicBezTo>
                  <a:cubicBezTo>
                    <a:pt x="35379" y="156625"/>
                    <a:pt x="21435" y="150648"/>
                    <a:pt x="10478" y="125746"/>
                  </a:cubicBezTo>
                  <a:cubicBezTo>
                    <a:pt x="-479" y="100844"/>
                    <a:pt x="-3467" y="-5735"/>
                    <a:pt x="4501" y="24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1" name="フリーフォーム 1060">
              <a:extLst>
                <a:ext uri="{FF2B5EF4-FFF2-40B4-BE49-F238E27FC236}">
                  <a16:creationId xmlns:a16="http://schemas.microsoft.com/office/drawing/2014/main" id="{962DC545-CA58-9CC3-A725-FE608B023900}"/>
                </a:ext>
              </a:extLst>
            </p:cNvPr>
            <p:cNvSpPr/>
            <p:nvPr/>
          </p:nvSpPr>
          <p:spPr>
            <a:xfrm>
              <a:off x="4989739" y="6836879"/>
              <a:ext cx="313656" cy="257452"/>
            </a:xfrm>
            <a:custGeom>
              <a:avLst/>
              <a:gdLst>
                <a:gd name="connsiteX0" fmla="*/ 614 w 313656"/>
                <a:gd name="connsiteY0" fmla="*/ 203 h 257452"/>
                <a:gd name="connsiteX1" fmla="*/ 179908 w 313656"/>
                <a:gd name="connsiteY1" fmla="*/ 125709 h 257452"/>
                <a:gd name="connsiteX2" fmla="*/ 311390 w 313656"/>
                <a:gd name="connsiteY2" fmla="*/ 257192 h 257452"/>
                <a:gd name="connsiteX3" fmla="*/ 245649 w 313656"/>
                <a:gd name="connsiteY3" fmla="*/ 155592 h 257452"/>
                <a:gd name="connsiteX4" fmla="*/ 614 w 313656"/>
                <a:gd name="connsiteY4" fmla="*/ 203 h 25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6" h="257452">
                  <a:moveTo>
                    <a:pt x="614" y="203"/>
                  </a:moveTo>
                  <a:cubicBezTo>
                    <a:pt x="-10343" y="-4778"/>
                    <a:pt x="128112" y="82877"/>
                    <a:pt x="179908" y="125709"/>
                  </a:cubicBezTo>
                  <a:cubicBezTo>
                    <a:pt x="231704" y="168541"/>
                    <a:pt x="300433" y="252211"/>
                    <a:pt x="311390" y="257192"/>
                  </a:cubicBezTo>
                  <a:cubicBezTo>
                    <a:pt x="322347" y="262173"/>
                    <a:pt x="292465" y="194439"/>
                    <a:pt x="245649" y="155592"/>
                  </a:cubicBezTo>
                  <a:cubicBezTo>
                    <a:pt x="198833" y="116745"/>
                    <a:pt x="11571" y="5184"/>
                    <a:pt x="614" y="2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2" name="フリーフォーム 1061">
              <a:extLst>
                <a:ext uri="{FF2B5EF4-FFF2-40B4-BE49-F238E27FC236}">
                  <a16:creationId xmlns:a16="http://schemas.microsoft.com/office/drawing/2014/main" id="{FBA18037-F9D7-3A04-6EAE-CFC31D6E965A}"/>
                </a:ext>
              </a:extLst>
            </p:cNvPr>
            <p:cNvSpPr/>
            <p:nvPr/>
          </p:nvSpPr>
          <p:spPr>
            <a:xfrm>
              <a:off x="5435590" y="6308642"/>
              <a:ext cx="591425" cy="82633"/>
            </a:xfrm>
            <a:custGeom>
              <a:avLst/>
              <a:gdLst>
                <a:gd name="connsiteX0" fmla="*/ 10 w 591425"/>
                <a:gd name="connsiteY0" fmla="*/ 25483 h 82633"/>
                <a:gd name="connsiteX1" fmla="*/ 228610 w 591425"/>
                <a:gd name="connsiteY1" fmla="*/ 73108 h 82633"/>
                <a:gd name="connsiteX2" fmla="*/ 200035 w 591425"/>
                <a:gd name="connsiteY2" fmla="*/ 82633 h 82633"/>
                <a:gd name="connsiteX3" fmla="*/ 422285 w 591425"/>
                <a:gd name="connsiteY3" fmla="*/ 73108 h 82633"/>
                <a:gd name="connsiteX4" fmla="*/ 590560 w 591425"/>
                <a:gd name="connsiteY4" fmla="*/ 54058 h 82633"/>
                <a:gd name="connsiteX5" fmla="*/ 485785 w 591425"/>
                <a:gd name="connsiteY5" fmla="*/ 66758 h 82633"/>
                <a:gd name="connsiteX6" fmla="*/ 434985 w 591425"/>
                <a:gd name="connsiteY6" fmla="*/ 47708 h 82633"/>
                <a:gd name="connsiteX7" fmla="*/ 292110 w 591425"/>
                <a:gd name="connsiteY7" fmla="*/ 83 h 82633"/>
                <a:gd name="connsiteX8" fmla="*/ 438160 w 591425"/>
                <a:gd name="connsiteY8" fmla="*/ 60408 h 82633"/>
                <a:gd name="connsiteX9" fmla="*/ 352435 w 591425"/>
                <a:gd name="connsiteY9" fmla="*/ 73108 h 82633"/>
                <a:gd name="connsiteX10" fmla="*/ 276235 w 591425"/>
                <a:gd name="connsiteY10" fmla="*/ 73108 h 82633"/>
                <a:gd name="connsiteX11" fmla="*/ 219085 w 591425"/>
                <a:gd name="connsiteY11" fmla="*/ 66758 h 82633"/>
                <a:gd name="connsiteX12" fmla="*/ 10 w 591425"/>
                <a:gd name="connsiteY12" fmla="*/ 25483 h 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1425" h="82633">
                  <a:moveTo>
                    <a:pt x="10" y="25483"/>
                  </a:moveTo>
                  <a:cubicBezTo>
                    <a:pt x="1598" y="26541"/>
                    <a:pt x="195273" y="63583"/>
                    <a:pt x="228610" y="73108"/>
                  </a:cubicBezTo>
                  <a:cubicBezTo>
                    <a:pt x="261948" y="82633"/>
                    <a:pt x="167756" y="82633"/>
                    <a:pt x="200035" y="82633"/>
                  </a:cubicBezTo>
                  <a:cubicBezTo>
                    <a:pt x="232314" y="82633"/>
                    <a:pt x="357198" y="77870"/>
                    <a:pt x="422285" y="73108"/>
                  </a:cubicBezTo>
                  <a:cubicBezTo>
                    <a:pt x="487372" y="68346"/>
                    <a:pt x="579977" y="55116"/>
                    <a:pt x="590560" y="54058"/>
                  </a:cubicBezTo>
                  <a:cubicBezTo>
                    <a:pt x="601143" y="53000"/>
                    <a:pt x="511714" y="67816"/>
                    <a:pt x="485785" y="66758"/>
                  </a:cubicBezTo>
                  <a:cubicBezTo>
                    <a:pt x="459856" y="65700"/>
                    <a:pt x="467264" y="58821"/>
                    <a:pt x="434985" y="47708"/>
                  </a:cubicBezTo>
                  <a:cubicBezTo>
                    <a:pt x="402706" y="36596"/>
                    <a:pt x="291581" y="-2034"/>
                    <a:pt x="292110" y="83"/>
                  </a:cubicBezTo>
                  <a:cubicBezTo>
                    <a:pt x="292639" y="2200"/>
                    <a:pt x="428106" y="48237"/>
                    <a:pt x="438160" y="60408"/>
                  </a:cubicBezTo>
                  <a:cubicBezTo>
                    <a:pt x="448214" y="72579"/>
                    <a:pt x="379423" y="70991"/>
                    <a:pt x="352435" y="73108"/>
                  </a:cubicBezTo>
                  <a:cubicBezTo>
                    <a:pt x="325448" y="75225"/>
                    <a:pt x="298460" y="74166"/>
                    <a:pt x="276235" y="73108"/>
                  </a:cubicBezTo>
                  <a:cubicBezTo>
                    <a:pt x="254010" y="72050"/>
                    <a:pt x="258243" y="73637"/>
                    <a:pt x="219085" y="66758"/>
                  </a:cubicBezTo>
                  <a:cubicBezTo>
                    <a:pt x="179927" y="59879"/>
                    <a:pt x="-1578" y="24425"/>
                    <a:pt x="10" y="254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3" name="フリーフォーム 1062">
              <a:extLst>
                <a:ext uri="{FF2B5EF4-FFF2-40B4-BE49-F238E27FC236}">
                  <a16:creationId xmlns:a16="http://schemas.microsoft.com/office/drawing/2014/main" id="{25F2BC53-557A-F448-6A05-D406A7A1F2F8}"/>
                </a:ext>
              </a:extLst>
            </p:cNvPr>
            <p:cNvSpPr/>
            <p:nvPr/>
          </p:nvSpPr>
          <p:spPr>
            <a:xfrm>
              <a:off x="5635322" y="5822892"/>
              <a:ext cx="41791" cy="174739"/>
            </a:xfrm>
            <a:custGeom>
              <a:avLst/>
              <a:gdLst>
                <a:gd name="connsiteX0" fmla="*/ 22528 w 41791"/>
                <a:gd name="connsiteY0" fmla="*/ 58 h 174739"/>
                <a:gd name="connsiteX1" fmla="*/ 303 w 41791"/>
                <a:gd name="connsiteY1" fmla="*/ 82608 h 174739"/>
                <a:gd name="connsiteX2" fmla="*/ 41578 w 41791"/>
                <a:gd name="connsiteY2" fmla="*/ 174683 h 174739"/>
                <a:gd name="connsiteX3" fmla="*/ 16178 w 41791"/>
                <a:gd name="connsiteY3" fmla="*/ 95308 h 174739"/>
                <a:gd name="connsiteX4" fmla="*/ 22528 w 41791"/>
                <a:gd name="connsiteY4" fmla="*/ 58 h 17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91" h="174739">
                  <a:moveTo>
                    <a:pt x="22528" y="58"/>
                  </a:moveTo>
                  <a:cubicBezTo>
                    <a:pt x="19882" y="-2059"/>
                    <a:pt x="-2872" y="53504"/>
                    <a:pt x="303" y="82608"/>
                  </a:cubicBezTo>
                  <a:cubicBezTo>
                    <a:pt x="3478" y="111712"/>
                    <a:pt x="38932" y="172566"/>
                    <a:pt x="41578" y="174683"/>
                  </a:cubicBezTo>
                  <a:cubicBezTo>
                    <a:pt x="44224" y="176800"/>
                    <a:pt x="21470" y="119121"/>
                    <a:pt x="16178" y="95308"/>
                  </a:cubicBezTo>
                  <a:cubicBezTo>
                    <a:pt x="10886" y="71495"/>
                    <a:pt x="25174" y="2175"/>
                    <a:pt x="22528" y="5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4" name="フリーフォーム 1063">
              <a:extLst>
                <a:ext uri="{FF2B5EF4-FFF2-40B4-BE49-F238E27FC236}">
                  <a16:creationId xmlns:a16="http://schemas.microsoft.com/office/drawing/2014/main" id="{AC164B81-739C-3BE1-5F7A-3BF2EB93F7BC}"/>
                </a:ext>
              </a:extLst>
            </p:cNvPr>
            <p:cNvSpPr/>
            <p:nvPr/>
          </p:nvSpPr>
          <p:spPr>
            <a:xfrm>
              <a:off x="5571052" y="5854679"/>
              <a:ext cx="45885" cy="114667"/>
            </a:xfrm>
            <a:custGeom>
              <a:avLst/>
              <a:gdLst>
                <a:gd name="connsiteX0" fmla="*/ 13773 w 45885"/>
                <a:gd name="connsiteY0" fmla="*/ 21 h 114667"/>
                <a:gd name="connsiteX1" fmla="*/ 1073 w 45885"/>
                <a:gd name="connsiteY1" fmla="*/ 57171 h 114667"/>
                <a:gd name="connsiteX2" fmla="*/ 45523 w 45885"/>
                <a:gd name="connsiteY2" fmla="*/ 114321 h 114667"/>
                <a:gd name="connsiteX3" fmla="*/ 23298 w 45885"/>
                <a:gd name="connsiteY3" fmla="*/ 82571 h 114667"/>
                <a:gd name="connsiteX4" fmla="*/ 13773 w 45885"/>
                <a:gd name="connsiteY4" fmla="*/ 63521 h 114667"/>
                <a:gd name="connsiteX5" fmla="*/ 13773 w 45885"/>
                <a:gd name="connsiteY5" fmla="*/ 21 h 1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85" h="114667">
                  <a:moveTo>
                    <a:pt x="13773" y="21"/>
                  </a:moveTo>
                  <a:cubicBezTo>
                    <a:pt x="11656" y="-1037"/>
                    <a:pt x="-4219" y="38121"/>
                    <a:pt x="1073" y="57171"/>
                  </a:cubicBezTo>
                  <a:cubicBezTo>
                    <a:pt x="6365" y="76221"/>
                    <a:pt x="41819" y="110088"/>
                    <a:pt x="45523" y="114321"/>
                  </a:cubicBezTo>
                  <a:cubicBezTo>
                    <a:pt x="49227" y="118554"/>
                    <a:pt x="23298" y="82571"/>
                    <a:pt x="23298" y="82571"/>
                  </a:cubicBezTo>
                  <a:cubicBezTo>
                    <a:pt x="18006" y="74104"/>
                    <a:pt x="15361" y="73046"/>
                    <a:pt x="13773" y="63521"/>
                  </a:cubicBezTo>
                  <a:cubicBezTo>
                    <a:pt x="12185" y="53996"/>
                    <a:pt x="15890" y="1079"/>
                    <a:pt x="13773" y="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5" name="フリーフォーム 1064">
              <a:extLst>
                <a:ext uri="{FF2B5EF4-FFF2-40B4-BE49-F238E27FC236}">
                  <a16:creationId xmlns:a16="http://schemas.microsoft.com/office/drawing/2014/main" id="{C44CBB1C-EC91-081F-47BE-56FCA44CFD47}"/>
                </a:ext>
              </a:extLst>
            </p:cNvPr>
            <p:cNvSpPr/>
            <p:nvPr/>
          </p:nvSpPr>
          <p:spPr>
            <a:xfrm>
              <a:off x="5178193" y="6036579"/>
              <a:ext cx="222883" cy="85078"/>
            </a:xfrm>
            <a:custGeom>
              <a:avLst/>
              <a:gdLst>
                <a:gd name="connsiteX0" fmla="*/ 232 w 222883"/>
                <a:gd name="connsiteY0" fmla="*/ 84821 h 85078"/>
                <a:gd name="connsiteX1" fmla="*/ 212957 w 222883"/>
                <a:gd name="connsiteY1" fmla="*/ 2271 h 85078"/>
                <a:gd name="connsiteX2" fmla="*/ 171682 w 222883"/>
                <a:gd name="connsiteY2" fmla="*/ 27671 h 85078"/>
                <a:gd name="connsiteX3" fmla="*/ 232 w 222883"/>
                <a:gd name="connsiteY3" fmla="*/ 84821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883" h="85078">
                  <a:moveTo>
                    <a:pt x="232" y="84821"/>
                  </a:moveTo>
                  <a:cubicBezTo>
                    <a:pt x="7111" y="80588"/>
                    <a:pt x="184382" y="11796"/>
                    <a:pt x="212957" y="2271"/>
                  </a:cubicBezTo>
                  <a:cubicBezTo>
                    <a:pt x="241532" y="-7254"/>
                    <a:pt x="202374" y="15500"/>
                    <a:pt x="171682" y="27671"/>
                  </a:cubicBezTo>
                  <a:cubicBezTo>
                    <a:pt x="140990" y="39842"/>
                    <a:pt x="-6647" y="89054"/>
                    <a:pt x="232" y="848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6" name="フリーフォーム 1065">
              <a:extLst>
                <a:ext uri="{FF2B5EF4-FFF2-40B4-BE49-F238E27FC236}">
                  <a16:creationId xmlns:a16="http://schemas.microsoft.com/office/drawing/2014/main" id="{3332B629-1271-A255-9D95-C26FF719D668}"/>
                </a:ext>
              </a:extLst>
            </p:cNvPr>
            <p:cNvSpPr/>
            <p:nvPr/>
          </p:nvSpPr>
          <p:spPr>
            <a:xfrm>
              <a:off x="5183248" y="5765628"/>
              <a:ext cx="87306" cy="88640"/>
            </a:xfrm>
            <a:custGeom>
              <a:avLst/>
              <a:gdLst>
                <a:gd name="connsiteX0" fmla="*/ 87252 w 87306"/>
                <a:gd name="connsiteY0" fmla="*/ 172 h 88640"/>
                <a:gd name="connsiteX1" fmla="*/ 4702 w 87306"/>
                <a:gd name="connsiteY1" fmla="*/ 85897 h 88640"/>
                <a:gd name="connsiteX2" fmla="*/ 17402 w 87306"/>
                <a:gd name="connsiteY2" fmla="*/ 63672 h 88640"/>
                <a:gd name="connsiteX3" fmla="*/ 87252 w 87306"/>
                <a:gd name="connsiteY3" fmla="*/ 172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06" h="88640">
                  <a:moveTo>
                    <a:pt x="87252" y="172"/>
                  </a:moveTo>
                  <a:cubicBezTo>
                    <a:pt x="85135" y="3876"/>
                    <a:pt x="16344" y="75314"/>
                    <a:pt x="4702" y="85897"/>
                  </a:cubicBezTo>
                  <a:cubicBezTo>
                    <a:pt x="-6940" y="96480"/>
                    <a:pt x="5231" y="73726"/>
                    <a:pt x="17402" y="63672"/>
                  </a:cubicBezTo>
                  <a:cubicBezTo>
                    <a:pt x="29573" y="53618"/>
                    <a:pt x="89369" y="-3532"/>
                    <a:pt x="87252" y="17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7" name="フリーフォーム 1066">
              <a:extLst>
                <a:ext uri="{FF2B5EF4-FFF2-40B4-BE49-F238E27FC236}">
                  <a16:creationId xmlns:a16="http://schemas.microsoft.com/office/drawing/2014/main" id="{A819BE31-A961-DE5D-68E1-3554FD805B6D}"/>
                </a:ext>
              </a:extLst>
            </p:cNvPr>
            <p:cNvSpPr/>
            <p:nvPr/>
          </p:nvSpPr>
          <p:spPr>
            <a:xfrm>
              <a:off x="6064237" y="5921072"/>
              <a:ext cx="81506" cy="71492"/>
            </a:xfrm>
            <a:custGeom>
              <a:avLst/>
              <a:gdLst>
                <a:gd name="connsiteX0" fmla="*/ 13 w 81506"/>
                <a:gd name="connsiteY0" fmla="*/ 303 h 71492"/>
                <a:gd name="connsiteX1" fmla="*/ 76213 w 81506"/>
                <a:gd name="connsiteY1" fmla="*/ 70153 h 71492"/>
                <a:gd name="connsiteX2" fmla="*/ 69863 w 81506"/>
                <a:gd name="connsiteY2" fmla="*/ 44753 h 71492"/>
                <a:gd name="connsiteX3" fmla="*/ 13 w 81506"/>
                <a:gd name="connsiteY3" fmla="*/ 303 h 7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506" h="71492">
                  <a:moveTo>
                    <a:pt x="13" y="303"/>
                  </a:moveTo>
                  <a:cubicBezTo>
                    <a:pt x="1071" y="4536"/>
                    <a:pt x="64571" y="62745"/>
                    <a:pt x="76213" y="70153"/>
                  </a:cubicBezTo>
                  <a:cubicBezTo>
                    <a:pt x="87855" y="77561"/>
                    <a:pt x="77801" y="52161"/>
                    <a:pt x="69863" y="44753"/>
                  </a:cubicBezTo>
                  <a:cubicBezTo>
                    <a:pt x="61926" y="37345"/>
                    <a:pt x="-1045" y="-3930"/>
                    <a:pt x="13" y="3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8" name="フリーフォーム 1067">
              <a:extLst>
                <a:ext uri="{FF2B5EF4-FFF2-40B4-BE49-F238E27FC236}">
                  <a16:creationId xmlns:a16="http://schemas.microsoft.com/office/drawing/2014/main" id="{A6B2778C-F276-5439-3611-354762ED4B98}"/>
                </a:ext>
              </a:extLst>
            </p:cNvPr>
            <p:cNvSpPr/>
            <p:nvPr/>
          </p:nvSpPr>
          <p:spPr>
            <a:xfrm>
              <a:off x="5211762" y="6625961"/>
              <a:ext cx="448100" cy="102169"/>
            </a:xfrm>
            <a:custGeom>
              <a:avLst/>
              <a:gdLst>
                <a:gd name="connsiteX0" fmla="*/ 1588 w 448100"/>
                <a:gd name="connsiteY0" fmla="*/ 264 h 102169"/>
                <a:gd name="connsiteX1" fmla="*/ 188913 w 448100"/>
                <a:gd name="connsiteY1" fmla="*/ 70114 h 102169"/>
                <a:gd name="connsiteX2" fmla="*/ 446088 w 448100"/>
                <a:gd name="connsiteY2" fmla="*/ 82814 h 102169"/>
                <a:gd name="connsiteX3" fmla="*/ 293688 w 448100"/>
                <a:gd name="connsiteY3" fmla="*/ 98689 h 102169"/>
                <a:gd name="connsiteX4" fmla="*/ 1588 w 448100"/>
                <a:gd name="connsiteY4" fmla="*/ 264 h 10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100" h="102169">
                  <a:moveTo>
                    <a:pt x="1588" y="264"/>
                  </a:moveTo>
                  <a:cubicBezTo>
                    <a:pt x="-15875" y="-4499"/>
                    <a:pt x="114830" y="56356"/>
                    <a:pt x="188913" y="70114"/>
                  </a:cubicBezTo>
                  <a:cubicBezTo>
                    <a:pt x="262996" y="83872"/>
                    <a:pt x="428625" y="78051"/>
                    <a:pt x="446088" y="82814"/>
                  </a:cubicBezTo>
                  <a:cubicBezTo>
                    <a:pt x="463551" y="87577"/>
                    <a:pt x="363538" y="110860"/>
                    <a:pt x="293688" y="98689"/>
                  </a:cubicBezTo>
                  <a:cubicBezTo>
                    <a:pt x="223838" y="86518"/>
                    <a:pt x="19051" y="5027"/>
                    <a:pt x="1588" y="2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9" name="フリーフォーム 1068">
              <a:extLst>
                <a:ext uri="{FF2B5EF4-FFF2-40B4-BE49-F238E27FC236}">
                  <a16:creationId xmlns:a16="http://schemas.microsoft.com/office/drawing/2014/main" id="{1A2BD408-1DDF-52CD-7638-C1F363B96590}"/>
                </a:ext>
              </a:extLst>
            </p:cNvPr>
            <p:cNvSpPr/>
            <p:nvPr/>
          </p:nvSpPr>
          <p:spPr>
            <a:xfrm>
              <a:off x="5539684" y="6968321"/>
              <a:ext cx="669167" cy="242808"/>
            </a:xfrm>
            <a:custGeom>
              <a:avLst/>
              <a:gdLst>
                <a:gd name="connsiteX0" fmla="*/ 691 w 669167"/>
                <a:gd name="connsiteY0" fmla="*/ 242104 h 242808"/>
                <a:gd name="connsiteX1" fmla="*/ 375341 w 669167"/>
                <a:gd name="connsiteY1" fmla="*/ 140504 h 242808"/>
                <a:gd name="connsiteX2" fmla="*/ 667441 w 669167"/>
                <a:gd name="connsiteY2" fmla="*/ 804 h 242808"/>
                <a:gd name="connsiteX3" fmla="*/ 473766 w 669167"/>
                <a:gd name="connsiteY3" fmla="*/ 89704 h 242808"/>
                <a:gd name="connsiteX4" fmla="*/ 691 w 669167"/>
                <a:gd name="connsiteY4" fmla="*/ 242104 h 24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167" h="242808">
                  <a:moveTo>
                    <a:pt x="691" y="242104"/>
                  </a:moveTo>
                  <a:cubicBezTo>
                    <a:pt x="-15713" y="250571"/>
                    <a:pt x="264216" y="180721"/>
                    <a:pt x="375341" y="140504"/>
                  </a:cubicBezTo>
                  <a:cubicBezTo>
                    <a:pt x="486466" y="100287"/>
                    <a:pt x="651037" y="9271"/>
                    <a:pt x="667441" y="804"/>
                  </a:cubicBezTo>
                  <a:cubicBezTo>
                    <a:pt x="683845" y="-7663"/>
                    <a:pt x="580658" y="52662"/>
                    <a:pt x="473766" y="89704"/>
                  </a:cubicBezTo>
                  <a:cubicBezTo>
                    <a:pt x="366874" y="126746"/>
                    <a:pt x="17095" y="233637"/>
                    <a:pt x="691" y="24210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0" name="フリーフォーム 1069">
              <a:extLst>
                <a:ext uri="{FF2B5EF4-FFF2-40B4-BE49-F238E27FC236}">
                  <a16:creationId xmlns:a16="http://schemas.microsoft.com/office/drawing/2014/main" id="{9FA2A37B-2F4E-CFF1-CEFC-74D482FBF3A5}"/>
                </a:ext>
              </a:extLst>
            </p:cNvPr>
            <p:cNvSpPr/>
            <p:nvPr/>
          </p:nvSpPr>
          <p:spPr>
            <a:xfrm>
              <a:off x="4441258" y="4702116"/>
              <a:ext cx="111765" cy="372435"/>
            </a:xfrm>
            <a:custGeom>
              <a:avLst/>
              <a:gdLst>
                <a:gd name="connsiteX0" fmla="*/ 10092 w 111765"/>
                <a:gd name="connsiteY0" fmla="*/ 59 h 372435"/>
                <a:gd name="connsiteX1" fmla="*/ 10092 w 111765"/>
                <a:gd name="connsiteY1" fmla="*/ 114359 h 372435"/>
                <a:gd name="connsiteX2" fmla="*/ 111692 w 111765"/>
                <a:gd name="connsiteY2" fmla="*/ 371534 h 372435"/>
                <a:gd name="connsiteX3" fmla="*/ 25967 w 111765"/>
                <a:gd name="connsiteY3" fmla="*/ 196909 h 372435"/>
                <a:gd name="connsiteX4" fmla="*/ 567 w 111765"/>
                <a:gd name="connsiteY4" fmla="*/ 127059 h 372435"/>
                <a:gd name="connsiteX5" fmla="*/ 10092 w 111765"/>
                <a:gd name="connsiteY5" fmla="*/ 59 h 37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765" h="372435">
                  <a:moveTo>
                    <a:pt x="10092" y="59"/>
                  </a:moveTo>
                  <a:cubicBezTo>
                    <a:pt x="11680" y="-2058"/>
                    <a:pt x="-6841" y="52447"/>
                    <a:pt x="10092" y="114359"/>
                  </a:cubicBezTo>
                  <a:cubicBezTo>
                    <a:pt x="27025" y="176271"/>
                    <a:pt x="109046" y="357776"/>
                    <a:pt x="111692" y="371534"/>
                  </a:cubicBezTo>
                  <a:cubicBezTo>
                    <a:pt x="114338" y="385292"/>
                    <a:pt x="44488" y="237655"/>
                    <a:pt x="25967" y="196909"/>
                  </a:cubicBezTo>
                  <a:cubicBezTo>
                    <a:pt x="7446" y="156163"/>
                    <a:pt x="3742" y="158280"/>
                    <a:pt x="567" y="127059"/>
                  </a:cubicBezTo>
                  <a:cubicBezTo>
                    <a:pt x="-2608" y="95838"/>
                    <a:pt x="8504" y="2176"/>
                    <a:pt x="10092" y="5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1" name="フリーフォーム 1070">
              <a:extLst>
                <a:ext uri="{FF2B5EF4-FFF2-40B4-BE49-F238E27FC236}">
                  <a16:creationId xmlns:a16="http://schemas.microsoft.com/office/drawing/2014/main" id="{809495E0-D3F3-679F-6A2D-D306A6B82075}"/>
                </a:ext>
              </a:extLst>
            </p:cNvPr>
            <p:cNvSpPr/>
            <p:nvPr/>
          </p:nvSpPr>
          <p:spPr>
            <a:xfrm>
              <a:off x="5083172" y="5260921"/>
              <a:ext cx="190506" cy="301731"/>
            </a:xfrm>
            <a:custGeom>
              <a:avLst/>
              <a:gdLst>
                <a:gd name="connsiteX0" fmla="*/ 190503 w 190506"/>
                <a:gd name="connsiteY0" fmla="*/ 54 h 301731"/>
                <a:gd name="connsiteX1" fmla="*/ 92078 w 190506"/>
                <a:gd name="connsiteY1" fmla="*/ 155629 h 301731"/>
                <a:gd name="connsiteX2" fmla="*/ 3 w 190506"/>
                <a:gd name="connsiteY2" fmla="*/ 301679 h 301731"/>
                <a:gd name="connsiteX3" fmla="*/ 95253 w 190506"/>
                <a:gd name="connsiteY3" fmla="*/ 139754 h 301731"/>
                <a:gd name="connsiteX4" fmla="*/ 190503 w 190506"/>
                <a:gd name="connsiteY4" fmla="*/ 54 h 30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6" h="301731">
                  <a:moveTo>
                    <a:pt x="190503" y="54"/>
                  </a:moveTo>
                  <a:cubicBezTo>
                    <a:pt x="189974" y="2700"/>
                    <a:pt x="92078" y="155629"/>
                    <a:pt x="92078" y="155629"/>
                  </a:cubicBezTo>
                  <a:cubicBezTo>
                    <a:pt x="60328" y="205900"/>
                    <a:pt x="-526" y="304325"/>
                    <a:pt x="3" y="301679"/>
                  </a:cubicBezTo>
                  <a:cubicBezTo>
                    <a:pt x="532" y="299033"/>
                    <a:pt x="67207" y="187908"/>
                    <a:pt x="95253" y="139754"/>
                  </a:cubicBezTo>
                  <a:cubicBezTo>
                    <a:pt x="123299" y="91600"/>
                    <a:pt x="191032" y="-2592"/>
                    <a:pt x="190503" y="5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2" name="フリーフォーム 1071">
              <a:extLst>
                <a:ext uri="{FF2B5EF4-FFF2-40B4-BE49-F238E27FC236}">
                  <a16:creationId xmlns:a16="http://schemas.microsoft.com/office/drawing/2014/main" id="{AE88E1E4-64DF-E8B5-2937-827CD16EDBD3}"/>
                </a:ext>
              </a:extLst>
            </p:cNvPr>
            <p:cNvSpPr/>
            <p:nvPr/>
          </p:nvSpPr>
          <p:spPr>
            <a:xfrm>
              <a:off x="5111037" y="5060703"/>
              <a:ext cx="268136" cy="128363"/>
            </a:xfrm>
            <a:custGeom>
              <a:avLst/>
              <a:gdLst>
                <a:gd name="connsiteX0" fmla="*/ 713 w 268136"/>
                <a:gd name="connsiteY0" fmla="*/ 127247 h 128363"/>
                <a:gd name="connsiteX1" fmla="*/ 105488 w 268136"/>
                <a:gd name="connsiteY1" fmla="*/ 108197 h 128363"/>
                <a:gd name="connsiteX2" fmla="*/ 267413 w 268136"/>
                <a:gd name="connsiteY2" fmla="*/ 247 h 128363"/>
                <a:gd name="connsiteX3" fmla="*/ 168988 w 268136"/>
                <a:gd name="connsiteY3" fmla="*/ 76447 h 128363"/>
                <a:gd name="connsiteX4" fmla="*/ 156288 w 268136"/>
                <a:gd name="connsiteY4" fmla="*/ 92322 h 128363"/>
                <a:gd name="connsiteX5" fmla="*/ 713 w 268136"/>
                <a:gd name="connsiteY5" fmla="*/ 127247 h 12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136" h="128363">
                  <a:moveTo>
                    <a:pt x="713" y="127247"/>
                  </a:moveTo>
                  <a:cubicBezTo>
                    <a:pt x="-7754" y="129893"/>
                    <a:pt x="61038" y="129364"/>
                    <a:pt x="105488" y="108197"/>
                  </a:cubicBezTo>
                  <a:cubicBezTo>
                    <a:pt x="149938" y="87030"/>
                    <a:pt x="256830" y="5539"/>
                    <a:pt x="267413" y="247"/>
                  </a:cubicBezTo>
                  <a:cubicBezTo>
                    <a:pt x="277996" y="-5045"/>
                    <a:pt x="168988" y="76447"/>
                    <a:pt x="168988" y="76447"/>
                  </a:cubicBezTo>
                  <a:cubicBezTo>
                    <a:pt x="150467" y="91793"/>
                    <a:pt x="178513" y="82797"/>
                    <a:pt x="156288" y="92322"/>
                  </a:cubicBezTo>
                  <a:cubicBezTo>
                    <a:pt x="134063" y="101847"/>
                    <a:pt x="9180" y="124601"/>
                    <a:pt x="713" y="1272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3" name="フリーフォーム 1072">
              <a:extLst>
                <a:ext uri="{FF2B5EF4-FFF2-40B4-BE49-F238E27FC236}">
                  <a16:creationId xmlns:a16="http://schemas.microsoft.com/office/drawing/2014/main" id="{49E791EC-8F70-51C3-B83C-48AE9D88C169}"/>
                </a:ext>
              </a:extLst>
            </p:cNvPr>
            <p:cNvSpPr/>
            <p:nvPr/>
          </p:nvSpPr>
          <p:spPr>
            <a:xfrm>
              <a:off x="6822929" y="5216094"/>
              <a:ext cx="155721" cy="127436"/>
            </a:xfrm>
            <a:custGeom>
              <a:avLst/>
              <a:gdLst>
                <a:gd name="connsiteX0" fmla="*/ 146 w 155721"/>
                <a:gd name="connsiteY0" fmla="*/ 431 h 127436"/>
                <a:gd name="connsiteX1" fmla="*/ 127146 w 155721"/>
                <a:gd name="connsiteY1" fmla="*/ 70281 h 127436"/>
                <a:gd name="connsiteX2" fmla="*/ 155721 w 155721"/>
                <a:gd name="connsiteY2" fmla="*/ 127431 h 127436"/>
                <a:gd name="connsiteX3" fmla="*/ 127146 w 155721"/>
                <a:gd name="connsiteY3" fmla="*/ 67106 h 127436"/>
                <a:gd name="connsiteX4" fmla="*/ 101746 w 155721"/>
                <a:gd name="connsiteY4" fmla="*/ 41706 h 127436"/>
                <a:gd name="connsiteX5" fmla="*/ 146 w 155721"/>
                <a:gd name="connsiteY5" fmla="*/ 431 h 1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721" h="127436">
                  <a:moveTo>
                    <a:pt x="146" y="431"/>
                  </a:moveTo>
                  <a:cubicBezTo>
                    <a:pt x="4379" y="5193"/>
                    <a:pt x="101217" y="49114"/>
                    <a:pt x="127146" y="70281"/>
                  </a:cubicBezTo>
                  <a:cubicBezTo>
                    <a:pt x="153075" y="91448"/>
                    <a:pt x="155721" y="127960"/>
                    <a:pt x="155721" y="127431"/>
                  </a:cubicBezTo>
                  <a:cubicBezTo>
                    <a:pt x="155721" y="126902"/>
                    <a:pt x="136142" y="81393"/>
                    <a:pt x="127146" y="67106"/>
                  </a:cubicBezTo>
                  <a:cubicBezTo>
                    <a:pt x="118150" y="52819"/>
                    <a:pt x="118679" y="51760"/>
                    <a:pt x="101746" y="41706"/>
                  </a:cubicBezTo>
                  <a:cubicBezTo>
                    <a:pt x="84813" y="31652"/>
                    <a:pt x="-4087" y="-4331"/>
                    <a:pt x="146" y="4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4" name="フリーフォーム 1073">
              <a:extLst>
                <a:ext uri="{FF2B5EF4-FFF2-40B4-BE49-F238E27FC236}">
                  <a16:creationId xmlns:a16="http://schemas.microsoft.com/office/drawing/2014/main" id="{00213C66-4ABC-002D-1175-7DB3FB1499E0}"/>
                </a:ext>
              </a:extLst>
            </p:cNvPr>
            <p:cNvSpPr/>
            <p:nvPr/>
          </p:nvSpPr>
          <p:spPr>
            <a:xfrm>
              <a:off x="3688478" y="4402924"/>
              <a:ext cx="62589" cy="505893"/>
            </a:xfrm>
            <a:custGeom>
              <a:avLst/>
              <a:gdLst>
                <a:gd name="connsiteX0" fmla="*/ 4047 w 62589"/>
                <a:gd name="connsiteY0" fmla="*/ 801 h 505893"/>
                <a:gd name="connsiteX1" fmla="*/ 16747 w 62589"/>
                <a:gd name="connsiteY1" fmla="*/ 137326 h 505893"/>
                <a:gd name="connsiteX2" fmla="*/ 58022 w 62589"/>
                <a:gd name="connsiteY2" fmla="*/ 359576 h 505893"/>
                <a:gd name="connsiteX3" fmla="*/ 61197 w 62589"/>
                <a:gd name="connsiteY3" fmla="*/ 505626 h 505893"/>
                <a:gd name="connsiteX4" fmla="*/ 54847 w 62589"/>
                <a:gd name="connsiteY4" fmla="*/ 324651 h 505893"/>
                <a:gd name="connsiteX5" fmla="*/ 4047 w 62589"/>
                <a:gd name="connsiteY5" fmla="*/ 197651 h 505893"/>
                <a:gd name="connsiteX6" fmla="*/ 4047 w 62589"/>
                <a:gd name="connsiteY6" fmla="*/ 801 h 50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89" h="505893">
                  <a:moveTo>
                    <a:pt x="4047" y="801"/>
                  </a:moveTo>
                  <a:cubicBezTo>
                    <a:pt x="6164" y="-9253"/>
                    <a:pt x="7751" y="77530"/>
                    <a:pt x="16747" y="137326"/>
                  </a:cubicBezTo>
                  <a:cubicBezTo>
                    <a:pt x="25743" y="197122"/>
                    <a:pt x="50614" y="298193"/>
                    <a:pt x="58022" y="359576"/>
                  </a:cubicBezTo>
                  <a:cubicBezTo>
                    <a:pt x="65430" y="420959"/>
                    <a:pt x="61726" y="511447"/>
                    <a:pt x="61197" y="505626"/>
                  </a:cubicBezTo>
                  <a:cubicBezTo>
                    <a:pt x="60668" y="499805"/>
                    <a:pt x="64372" y="375980"/>
                    <a:pt x="54847" y="324651"/>
                  </a:cubicBezTo>
                  <a:cubicBezTo>
                    <a:pt x="45322" y="273322"/>
                    <a:pt x="11985" y="248451"/>
                    <a:pt x="4047" y="197651"/>
                  </a:cubicBezTo>
                  <a:cubicBezTo>
                    <a:pt x="-3891" y="146851"/>
                    <a:pt x="1930" y="10855"/>
                    <a:pt x="4047" y="80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5" name="フリーフォーム 1074">
              <a:extLst>
                <a:ext uri="{FF2B5EF4-FFF2-40B4-BE49-F238E27FC236}">
                  <a16:creationId xmlns:a16="http://schemas.microsoft.com/office/drawing/2014/main" id="{34552544-42EA-DF2A-0DCC-EBDBD4CA7C92}"/>
                </a:ext>
              </a:extLst>
            </p:cNvPr>
            <p:cNvSpPr/>
            <p:nvPr/>
          </p:nvSpPr>
          <p:spPr>
            <a:xfrm>
              <a:off x="3733600" y="4743237"/>
              <a:ext cx="82758" cy="419368"/>
            </a:xfrm>
            <a:custGeom>
              <a:avLst/>
              <a:gdLst>
                <a:gd name="connsiteX0" fmla="*/ 28775 w 82758"/>
                <a:gd name="connsiteY0" fmla="*/ 213 h 419368"/>
                <a:gd name="connsiteX1" fmla="*/ 41475 w 82758"/>
                <a:gd name="connsiteY1" fmla="*/ 231988 h 419368"/>
                <a:gd name="connsiteX2" fmla="*/ 82750 w 82758"/>
                <a:gd name="connsiteY2" fmla="*/ 419313 h 419368"/>
                <a:gd name="connsiteX3" fmla="*/ 44650 w 82758"/>
                <a:gd name="connsiteY3" fmla="*/ 251038 h 419368"/>
                <a:gd name="connsiteX4" fmla="*/ 200 w 82758"/>
                <a:gd name="connsiteY4" fmla="*/ 190713 h 419368"/>
                <a:gd name="connsiteX5" fmla="*/ 28775 w 82758"/>
                <a:gd name="connsiteY5" fmla="*/ 213 h 41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58" h="419368">
                  <a:moveTo>
                    <a:pt x="28775" y="213"/>
                  </a:moveTo>
                  <a:cubicBezTo>
                    <a:pt x="35654" y="7092"/>
                    <a:pt x="32479" y="162138"/>
                    <a:pt x="41475" y="231988"/>
                  </a:cubicBezTo>
                  <a:cubicBezTo>
                    <a:pt x="50471" y="301838"/>
                    <a:pt x="82221" y="416138"/>
                    <a:pt x="82750" y="419313"/>
                  </a:cubicBezTo>
                  <a:cubicBezTo>
                    <a:pt x="83279" y="422488"/>
                    <a:pt x="58408" y="289138"/>
                    <a:pt x="44650" y="251038"/>
                  </a:cubicBezTo>
                  <a:cubicBezTo>
                    <a:pt x="30892" y="212938"/>
                    <a:pt x="2846" y="226696"/>
                    <a:pt x="200" y="190713"/>
                  </a:cubicBezTo>
                  <a:cubicBezTo>
                    <a:pt x="-2446" y="154730"/>
                    <a:pt x="21896" y="-6666"/>
                    <a:pt x="28775" y="21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6" name="フリーフォーム 1075">
              <a:extLst>
                <a:ext uri="{FF2B5EF4-FFF2-40B4-BE49-F238E27FC236}">
                  <a16:creationId xmlns:a16="http://schemas.microsoft.com/office/drawing/2014/main" id="{C02ED85D-9B74-93CD-1A78-01B163DA35D5}"/>
                </a:ext>
              </a:extLst>
            </p:cNvPr>
            <p:cNvSpPr/>
            <p:nvPr/>
          </p:nvSpPr>
          <p:spPr>
            <a:xfrm>
              <a:off x="3774518" y="4990935"/>
              <a:ext cx="348410" cy="621328"/>
            </a:xfrm>
            <a:custGeom>
              <a:avLst/>
              <a:gdLst>
                <a:gd name="connsiteX0" fmla="*/ 557 w 348410"/>
                <a:gd name="connsiteY0" fmla="*/ 165 h 621328"/>
                <a:gd name="connsiteX1" fmla="*/ 60882 w 348410"/>
                <a:gd name="connsiteY1" fmla="*/ 282740 h 621328"/>
                <a:gd name="connsiteX2" fmla="*/ 194232 w 348410"/>
                <a:gd name="connsiteY2" fmla="*/ 479590 h 621328"/>
                <a:gd name="connsiteX3" fmla="*/ 346632 w 348410"/>
                <a:gd name="connsiteY3" fmla="*/ 619290 h 621328"/>
                <a:gd name="connsiteX4" fmla="*/ 267257 w 348410"/>
                <a:gd name="connsiteY4" fmla="*/ 549440 h 621328"/>
                <a:gd name="connsiteX5" fmla="*/ 114857 w 348410"/>
                <a:gd name="connsiteY5" fmla="*/ 371640 h 621328"/>
                <a:gd name="connsiteX6" fmla="*/ 92632 w 348410"/>
                <a:gd name="connsiteY6" fmla="*/ 324015 h 621328"/>
                <a:gd name="connsiteX7" fmla="*/ 557 w 348410"/>
                <a:gd name="connsiteY7" fmla="*/ 165 h 62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410" h="621328">
                  <a:moveTo>
                    <a:pt x="557" y="165"/>
                  </a:moveTo>
                  <a:cubicBezTo>
                    <a:pt x="-4735" y="-6714"/>
                    <a:pt x="28603" y="202836"/>
                    <a:pt x="60882" y="282740"/>
                  </a:cubicBezTo>
                  <a:cubicBezTo>
                    <a:pt x="93161" y="362644"/>
                    <a:pt x="146607" y="423498"/>
                    <a:pt x="194232" y="479590"/>
                  </a:cubicBezTo>
                  <a:cubicBezTo>
                    <a:pt x="241857" y="535682"/>
                    <a:pt x="334461" y="607648"/>
                    <a:pt x="346632" y="619290"/>
                  </a:cubicBezTo>
                  <a:cubicBezTo>
                    <a:pt x="358803" y="630932"/>
                    <a:pt x="305886" y="590715"/>
                    <a:pt x="267257" y="549440"/>
                  </a:cubicBezTo>
                  <a:cubicBezTo>
                    <a:pt x="228628" y="508165"/>
                    <a:pt x="143961" y="409211"/>
                    <a:pt x="114857" y="371640"/>
                  </a:cubicBezTo>
                  <a:cubicBezTo>
                    <a:pt x="85753" y="334069"/>
                    <a:pt x="112211" y="381165"/>
                    <a:pt x="92632" y="324015"/>
                  </a:cubicBezTo>
                  <a:cubicBezTo>
                    <a:pt x="73053" y="266865"/>
                    <a:pt x="5849" y="7044"/>
                    <a:pt x="557" y="16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7" name="フリーフォーム 1076">
              <a:extLst>
                <a:ext uri="{FF2B5EF4-FFF2-40B4-BE49-F238E27FC236}">
                  <a16:creationId xmlns:a16="http://schemas.microsoft.com/office/drawing/2014/main" id="{685F72B5-DB85-1C85-3F9B-1E03C36DC6AD}"/>
                </a:ext>
              </a:extLst>
            </p:cNvPr>
            <p:cNvSpPr/>
            <p:nvPr/>
          </p:nvSpPr>
          <p:spPr>
            <a:xfrm>
              <a:off x="3747127" y="4517437"/>
              <a:ext cx="155859" cy="516193"/>
            </a:xfrm>
            <a:custGeom>
              <a:avLst/>
              <a:gdLst>
                <a:gd name="connsiteX0" fmla="*/ 5723 w 155859"/>
                <a:gd name="connsiteY0" fmla="*/ 588 h 516193"/>
                <a:gd name="connsiteX1" fmla="*/ 34298 w 155859"/>
                <a:gd name="connsiteY1" fmla="*/ 260938 h 516193"/>
                <a:gd name="connsiteX2" fmla="*/ 132723 w 155859"/>
                <a:gd name="connsiteY2" fmla="*/ 470488 h 516193"/>
                <a:gd name="connsiteX3" fmla="*/ 107323 w 155859"/>
                <a:gd name="connsiteY3" fmla="*/ 419688 h 516193"/>
                <a:gd name="connsiteX4" fmla="*/ 154948 w 155859"/>
                <a:gd name="connsiteY4" fmla="*/ 514938 h 516193"/>
                <a:gd name="connsiteX5" fmla="*/ 129548 w 155859"/>
                <a:gd name="connsiteY5" fmla="*/ 464138 h 516193"/>
                <a:gd name="connsiteX6" fmla="*/ 24773 w 155859"/>
                <a:gd name="connsiteY6" fmla="*/ 324438 h 516193"/>
                <a:gd name="connsiteX7" fmla="*/ 66048 w 155859"/>
                <a:gd name="connsiteY7" fmla="*/ 349838 h 516193"/>
                <a:gd name="connsiteX8" fmla="*/ 5723 w 155859"/>
                <a:gd name="connsiteY8" fmla="*/ 194263 h 516193"/>
                <a:gd name="connsiteX9" fmla="*/ 5723 w 155859"/>
                <a:gd name="connsiteY9" fmla="*/ 588 h 51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859" h="516193">
                  <a:moveTo>
                    <a:pt x="5723" y="588"/>
                  </a:moveTo>
                  <a:cubicBezTo>
                    <a:pt x="10485" y="11700"/>
                    <a:pt x="13131" y="182621"/>
                    <a:pt x="34298" y="260938"/>
                  </a:cubicBezTo>
                  <a:cubicBezTo>
                    <a:pt x="55465" y="339255"/>
                    <a:pt x="120552" y="444030"/>
                    <a:pt x="132723" y="470488"/>
                  </a:cubicBezTo>
                  <a:cubicBezTo>
                    <a:pt x="144894" y="496946"/>
                    <a:pt x="107323" y="419688"/>
                    <a:pt x="107323" y="419688"/>
                  </a:cubicBezTo>
                  <a:lnTo>
                    <a:pt x="154948" y="514938"/>
                  </a:lnTo>
                  <a:cubicBezTo>
                    <a:pt x="158652" y="522346"/>
                    <a:pt x="151244" y="495888"/>
                    <a:pt x="129548" y="464138"/>
                  </a:cubicBezTo>
                  <a:cubicBezTo>
                    <a:pt x="107852" y="432388"/>
                    <a:pt x="35356" y="343488"/>
                    <a:pt x="24773" y="324438"/>
                  </a:cubicBezTo>
                  <a:cubicBezTo>
                    <a:pt x="14190" y="305388"/>
                    <a:pt x="69223" y="371534"/>
                    <a:pt x="66048" y="349838"/>
                  </a:cubicBezTo>
                  <a:cubicBezTo>
                    <a:pt x="62873" y="328142"/>
                    <a:pt x="15777" y="249826"/>
                    <a:pt x="5723" y="194263"/>
                  </a:cubicBezTo>
                  <a:cubicBezTo>
                    <a:pt x="-4331" y="138701"/>
                    <a:pt x="961" y="-10524"/>
                    <a:pt x="5723" y="58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8" name="フリーフォーム 1077">
              <a:extLst>
                <a:ext uri="{FF2B5EF4-FFF2-40B4-BE49-F238E27FC236}">
                  <a16:creationId xmlns:a16="http://schemas.microsoft.com/office/drawing/2014/main" id="{9461E973-161B-3C16-E9EA-C0D4AE3DED85}"/>
                </a:ext>
              </a:extLst>
            </p:cNvPr>
            <p:cNvSpPr/>
            <p:nvPr/>
          </p:nvSpPr>
          <p:spPr>
            <a:xfrm>
              <a:off x="3959222" y="5019272"/>
              <a:ext cx="95707" cy="292517"/>
            </a:xfrm>
            <a:custGeom>
              <a:avLst/>
              <a:gdLst>
                <a:gd name="connsiteX0" fmla="*/ 3 w 95707"/>
                <a:gd name="connsiteY0" fmla="*/ 403 h 292517"/>
                <a:gd name="connsiteX1" fmla="*/ 76203 w 95707"/>
                <a:gd name="connsiteY1" fmla="*/ 121053 h 292517"/>
                <a:gd name="connsiteX2" fmla="*/ 95253 w 95707"/>
                <a:gd name="connsiteY2" fmla="*/ 292503 h 292517"/>
                <a:gd name="connsiteX3" fmla="*/ 88903 w 95707"/>
                <a:gd name="connsiteY3" fmla="*/ 130578 h 292517"/>
                <a:gd name="connsiteX4" fmla="*/ 79378 w 95707"/>
                <a:gd name="connsiteY4" fmla="*/ 82953 h 292517"/>
                <a:gd name="connsiteX5" fmla="*/ 3 w 95707"/>
                <a:gd name="connsiteY5" fmla="*/ 403 h 29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707" h="292517">
                  <a:moveTo>
                    <a:pt x="3" y="403"/>
                  </a:moveTo>
                  <a:cubicBezTo>
                    <a:pt x="-526" y="6753"/>
                    <a:pt x="60328" y="72370"/>
                    <a:pt x="76203" y="121053"/>
                  </a:cubicBezTo>
                  <a:cubicBezTo>
                    <a:pt x="92078" y="169736"/>
                    <a:pt x="93136" y="290915"/>
                    <a:pt x="95253" y="292503"/>
                  </a:cubicBezTo>
                  <a:cubicBezTo>
                    <a:pt x="97370" y="294091"/>
                    <a:pt x="91549" y="165503"/>
                    <a:pt x="88903" y="130578"/>
                  </a:cubicBezTo>
                  <a:cubicBezTo>
                    <a:pt x="86257" y="95653"/>
                    <a:pt x="95253" y="101474"/>
                    <a:pt x="79378" y="82953"/>
                  </a:cubicBezTo>
                  <a:cubicBezTo>
                    <a:pt x="63503" y="64432"/>
                    <a:pt x="532" y="-5947"/>
                    <a:pt x="3" y="40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9" name="フリーフォーム 1078">
              <a:extLst>
                <a:ext uri="{FF2B5EF4-FFF2-40B4-BE49-F238E27FC236}">
                  <a16:creationId xmlns:a16="http://schemas.microsoft.com/office/drawing/2014/main" id="{53447BF2-36D2-F55B-3D3D-28622EB0A772}"/>
                </a:ext>
              </a:extLst>
            </p:cNvPr>
            <p:cNvSpPr/>
            <p:nvPr/>
          </p:nvSpPr>
          <p:spPr>
            <a:xfrm>
              <a:off x="3837788" y="5097697"/>
              <a:ext cx="289987" cy="464945"/>
            </a:xfrm>
            <a:custGeom>
              <a:avLst/>
              <a:gdLst>
                <a:gd name="connsiteX0" fmla="*/ 787 w 289987"/>
                <a:gd name="connsiteY0" fmla="*/ 1353 h 464945"/>
                <a:gd name="connsiteX1" fmla="*/ 38887 w 289987"/>
                <a:gd name="connsiteY1" fmla="*/ 182328 h 464945"/>
                <a:gd name="connsiteX2" fmla="*/ 210337 w 289987"/>
                <a:gd name="connsiteY2" fmla="*/ 382353 h 464945"/>
                <a:gd name="connsiteX3" fmla="*/ 289712 w 289987"/>
                <a:gd name="connsiteY3" fmla="*/ 464903 h 464945"/>
                <a:gd name="connsiteX4" fmla="*/ 232562 w 289987"/>
                <a:gd name="connsiteY4" fmla="*/ 391878 h 464945"/>
                <a:gd name="connsiteX5" fmla="*/ 130962 w 289987"/>
                <a:gd name="connsiteY5" fmla="*/ 277578 h 464945"/>
                <a:gd name="connsiteX6" fmla="*/ 73812 w 289987"/>
                <a:gd name="connsiteY6" fmla="*/ 229953 h 464945"/>
                <a:gd name="connsiteX7" fmla="*/ 16662 w 289987"/>
                <a:gd name="connsiteY7" fmla="*/ 106128 h 464945"/>
                <a:gd name="connsiteX8" fmla="*/ 787 w 289987"/>
                <a:gd name="connsiteY8" fmla="*/ 1353 h 46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987" h="464945">
                  <a:moveTo>
                    <a:pt x="787" y="1353"/>
                  </a:moveTo>
                  <a:cubicBezTo>
                    <a:pt x="4491" y="14053"/>
                    <a:pt x="3962" y="118828"/>
                    <a:pt x="38887" y="182328"/>
                  </a:cubicBezTo>
                  <a:cubicBezTo>
                    <a:pt x="73812" y="245828"/>
                    <a:pt x="168533" y="335257"/>
                    <a:pt x="210337" y="382353"/>
                  </a:cubicBezTo>
                  <a:cubicBezTo>
                    <a:pt x="252141" y="429449"/>
                    <a:pt x="286008" y="463316"/>
                    <a:pt x="289712" y="464903"/>
                  </a:cubicBezTo>
                  <a:cubicBezTo>
                    <a:pt x="293416" y="466490"/>
                    <a:pt x="259020" y="423099"/>
                    <a:pt x="232562" y="391878"/>
                  </a:cubicBezTo>
                  <a:cubicBezTo>
                    <a:pt x="206104" y="360657"/>
                    <a:pt x="157420" y="304566"/>
                    <a:pt x="130962" y="277578"/>
                  </a:cubicBezTo>
                  <a:cubicBezTo>
                    <a:pt x="104504" y="250590"/>
                    <a:pt x="92862" y="258528"/>
                    <a:pt x="73812" y="229953"/>
                  </a:cubicBezTo>
                  <a:cubicBezTo>
                    <a:pt x="54762" y="201378"/>
                    <a:pt x="26187" y="143699"/>
                    <a:pt x="16662" y="106128"/>
                  </a:cubicBezTo>
                  <a:cubicBezTo>
                    <a:pt x="7137" y="68557"/>
                    <a:pt x="-2917" y="-11347"/>
                    <a:pt x="787" y="135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0" name="フリーフォーム 1079">
              <a:extLst>
                <a:ext uri="{FF2B5EF4-FFF2-40B4-BE49-F238E27FC236}">
                  <a16:creationId xmlns:a16="http://schemas.microsoft.com/office/drawing/2014/main" id="{8FAA5F78-31A4-CC65-7BB5-0E611A747CF9}"/>
                </a:ext>
              </a:extLst>
            </p:cNvPr>
            <p:cNvSpPr/>
            <p:nvPr/>
          </p:nvSpPr>
          <p:spPr>
            <a:xfrm>
              <a:off x="3730241" y="4457443"/>
              <a:ext cx="181666" cy="458397"/>
            </a:xfrm>
            <a:custGeom>
              <a:avLst/>
              <a:gdLst>
                <a:gd name="connsiteX0" fmla="*/ 384 w 181666"/>
                <a:gd name="connsiteY0" fmla="*/ 257 h 458397"/>
                <a:gd name="connsiteX1" fmla="*/ 60709 w 181666"/>
                <a:gd name="connsiteY1" fmla="*/ 152657 h 458397"/>
                <a:gd name="connsiteX2" fmla="*/ 89284 w 181666"/>
                <a:gd name="connsiteY2" fmla="*/ 384432 h 458397"/>
                <a:gd name="connsiteX3" fmla="*/ 181359 w 181666"/>
                <a:gd name="connsiteY3" fmla="*/ 457457 h 458397"/>
                <a:gd name="connsiteX4" fmla="*/ 117859 w 181666"/>
                <a:gd name="connsiteY4" fmla="*/ 419357 h 458397"/>
                <a:gd name="connsiteX5" fmla="*/ 82934 w 181666"/>
                <a:gd name="connsiteY5" fmla="*/ 327282 h 458397"/>
                <a:gd name="connsiteX6" fmla="*/ 92459 w 181666"/>
                <a:gd name="connsiteY6" fmla="*/ 187582 h 458397"/>
                <a:gd name="connsiteX7" fmla="*/ 384 w 181666"/>
                <a:gd name="connsiteY7" fmla="*/ 257 h 45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666" h="458397">
                  <a:moveTo>
                    <a:pt x="384" y="257"/>
                  </a:moveTo>
                  <a:cubicBezTo>
                    <a:pt x="-4908" y="-5564"/>
                    <a:pt x="45892" y="88628"/>
                    <a:pt x="60709" y="152657"/>
                  </a:cubicBezTo>
                  <a:cubicBezTo>
                    <a:pt x="75526" y="216686"/>
                    <a:pt x="69176" y="333632"/>
                    <a:pt x="89284" y="384432"/>
                  </a:cubicBezTo>
                  <a:cubicBezTo>
                    <a:pt x="109392" y="435232"/>
                    <a:pt x="176597" y="451636"/>
                    <a:pt x="181359" y="457457"/>
                  </a:cubicBezTo>
                  <a:cubicBezTo>
                    <a:pt x="186121" y="463278"/>
                    <a:pt x="134263" y="441053"/>
                    <a:pt x="117859" y="419357"/>
                  </a:cubicBezTo>
                  <a:cubicBezTo>
                    <a:pt x="101455" y="397661"/>
                    <a:pt x="87167" y="365911"/>
                    <a:pt x="82934" y="327282"/>
                  </a:cubicBezTo>
                  <a:cubicBezTo>
                    <a:pt x="78701" y="288653"/>
                    <a:pt x="104630" y="235207"/>
                    <a:pt x="92459" y="187582"/>
                  </a:cubicBezTo>
                  <a:cubicBezTo>
                    <a:pt x="80288" y="139957"/>
                    <a:pt x="5676" y="6078"/>
                    <a:pt x="384" y="2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1" name="フリーフォーム 1080">
              <a:extLst>
                <a:ext uri="{FF2B5EF4-FFF2-40B4-BE49-F238E27FC236}">
                  <a16:creationId xmlns:a16="http://schemas.microsoft.com/office/drawing/2014/main" id="{A143B033-5AB5-1BF3-7061-95AD0023F15F}"/>
                </a:ext>
              </a:extLst>
            </p:cNvPr>
            <p:cNvSpPr/>
            <p:nvPr/>
          </p:nvSpPr>
          <p:spPr>
            <a:xfrm>
              <a:off x="5356225" y="6950075"/>
              <a:ext cx="734349" cy="51007"/>
            </a:xfrm>
            <a:custGeom>
              <a:avLst/>
              <a:gdLst>
                <a:gd name="connsiteX0" fmla="*/ 0 w 734349"/>
                <a:gd name="connsiteY0" fmla="*/ 0 h 51007"/>
                <a:gd name="connsiteX1" fmla="*/ 311150 w 734349"/>
                <a:gd name="connsiteY1" fmla="*/ 41275 h 51007"/>
                <a:gd name="connsiteX2" fmla="*/ 730250 w 734349"/>
                <a:gd name="connsiteY2" fmla="*/ 25400 h 51007"/>
                <a:gd name="connsiteX3" fmla="*/ 514350 w 734349"/>
                <a:gd name="connsiteY3" fmla="*/ 50800 h 51007"/>
                <a:gd name="connsiteX4" fmla="*/ 342900 w 734349"/>
                <a:gd name="connsiteY4" fmla="*/ 38100 h 51007"/>
                <a:gd name="connsiteX5" fmla="*/ 0 w 734349"/>
                <a:gd name="connsiteY5" fmla="*/ 0 h 5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349" h="51007">
                  <a:moveTo>
                    <a:pt x="0" y="0"/>
                  </a:moveTo>
                  <a:cubicBezTo>
                    <a:pt x="94721" y="18521"/>
                    <a:pt x="189442" y="37042"/>
                    <a:pt x="311150" y="41275"/>
                  </a:cubicBezTo>
                  <a:lnTo>
                    <a:pt x="730250" y="25400"/>
                  </a:lnTo>
                  <a:cubicBezTo>
                    <a:pt x="764117" y="26987"/>
                    <a:pt x="578908" y="48683"/>
                    <a:pt x="514350" y="50800"/>
                  </a:cubicBezTo>
                  <a:cubicBezTo>
                    <a:pt x="449792" y="52917"/>
                    <a:pt x="342900" y="38100"/>
                    <a:pt x="342900" y="38100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84" name="フリーフォーム 1083">
            <a:extLst>
              <a:ext uri="{FF2B5EF4-FFF2-40B4-BE49-F238E27FC236}">
                <a16:creationId xmlns:a16="http://schemas.microsoft.com/office/drawing/2014/main" id="{4509D071-46BC-EBF6-A177-E16BF3A35A3C}"/>
              </a:ext>
            </a:extLst>
          </p:cNvPr>
          <p:cNvSpPr/>
          <p:nvPr/>
        </p:nvSpPr>
        <p:spPr>
          <a:xfrm>
            <a:off x="4057080" y="4244935"/>
            <a:ext cx="445288" cy="187422"/>
          </a:xfrm>
          <a:custGeom>
            <a:avLst/>
            <a:gdLst>
              <a:gd name="connsiteX0" fmla="*/ 570 w 445288"/>
              <a:gd name="connsiteY0" fmla="*/ 40 h 187422"/>
              <a:gd name="connsiteX1" fmla="*/ 89470 w 445288"/>
              <a:gd name="connsiteY1" fmla="*/ 117515 h 187422"/>
              <a:gd name="connsiteX2" fmla="*/ 149795 w 445288"/>
              <a:gd name="connsiteY2" fmla="*/ 161965 h 187422"/>
              <a:gd name="connsiteX3" fmla="*/ 200595 w 445288"/>
              <a:gd name="connsiteY3" fmla="*/ 165140 h 187422"/>
              <a:gd name="connsiteX4" fmla="*/ 445070 w 445288"/>
              <a:gd name="connsiteY4" fmla="*/ 155615 h 187422"/>
              <a:gd name="connsiteX5" fmla="*/ 241870 w 445288"/>
              <a:gd name="connsiteY5" fmla="*/ 184190 h 187422"/>
              <a:gd name="connsiteX6" fmla="*/ 127570 w 445288"/>
              <a:gd name="connsiteY6" fmla="*/ 177840 h 187422"/>
              <a:gd name="connsiteX7" fmla="*/ 54545 w 445288"/>
              <a:gd name="connsiteY7" fmla="*/ 104815 h 187422"/>
              <a:gd name="connsiteX8" fmla="*/ 570 w 445288"/>
              <a:gd name="connsiteY8" fmla="*/ 40 h 18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288" h="187422">
                <a:moveTo>
                  <a:pt x="570" y="40"/>
                </a:moveTo>
                <a:cubicBezTo>
                  <a:pt x="6391" y="2157"/>
                  <a:pt x="64599" y="90528"/>
                  <a:pt x="89470" y="117515"/>
                </a:cubicBezTo>
                <a:cubicBezTo>
                  <a:pt x="114341" y="144502"/>
                  <a:pt x="131274" y="154028"/>
                  <a:pt x="149795" y="161965"/>
                </a:cubicBezTo>
                <a:cubicBezTo>
                  <a:pt x="168316" y="169902"/>
                  <a:pt x="151383" y="166198"/>
                  <a:pt x="200595" y="165140"/>
                </a:cubicBezTo>
                <a:cubicBezTo>
                  <a:pt x="249807" y="164082"/>
                  <a:pt x="438191" y="152440"/>
                  <a:pt x="445070" y="155615"/>
                </a:cubicBezTo>
                <a:cubicBezTo>
                  <a:pt x="451949" y="158790"/>
                  <a:pt x="294787" y="180486"/>
                  <a:pt x="241870" y="184190"/>
                </a:cubicBezTo>
                <a:cubicBezTo>
                  <a:pt x="188953" y="187894"/>
                  <a:pt x="158791" y="191069"/>
                  <a:pt x="127570" y="177840"/>
                </a:cubicBezTo>
                <a:cubicBezTo>
                  <a:pt x="96349" y="164611"/>
                  <a:pt x="74124" y="130744"/>
                  <a:pt x="54545" y="104815"/>
                </a:cubicBezTo>
                <a:cubicBezTo>
                  <a:pt x="34966" y="78886"/>
                  <a:pt x="-5251" y="-2077"/>
                  <a:pt x="570" y="4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5" name="フリーフォーム 1084">
            <a:extLst>
              <a:ext uri="{FF2B5EF4-FFF2-40B4-BE49-F238E27FC236}">
                <a16:creationId xmlns:a16="http://schemas.microsoft.com/office/drawing/2014/main" id="{8902AE79-A82F-77C2-42AD-9C32A1F823A7}"/>
              </a:ext>
            </a:extLst>
          </p:cNvPr>
          <p:cNvSpPr/>
          <p:nvPr/>
        </p:nvSpPr>
        <p:spPr>
          <a:xfrm>
            <a:off x="4038296" y="4371975"/>
            <a:ext cx="449261" cy="175247"/>
          </a:xfrm>
          <a:custGeom>
            <a:avLst/>
            <a:gdLst>
              <a:gd name="connsiteX0" fmla="*/ 304 w 449261"/>
              <a:gd name="connsiteY0" fmla="*/ 0 h 175247"/>
              <a:gd name="connsiteX1" fmla="*/ 66979 w 449261"/>
              <a:gd name="connsiteY1" fmla="*/ 82550 h 175247"/>
              <a:gd name="connsiteX2" fmla="*/ 114604 w 449261"/>
              <a:gd name="connsiteY2" fmla="*/ 142875 h 175247"/>
              <a:gd name="connsiteX3" fmla="*/ 155879 w 449261"/>
              <a:gd name="connsiteY3" fmla="*/ 161925 h 175247"/>
              <a:gd name="connsiteX4" fmla="*/ 282879 w 449261"/>
              <a:gd name="connsiteY4" fmla="*/ 174625 h 175247"/>
              <a:gd name="connsiteX5" fmla="*/ 447979 w 449261"/>
              <a:gd name="connsiteY5" fmla="*/ 171450 h 175247"/>
              <a:gd name="connsiteX6" fmla="*/ 349554 w 449261"/>
              <a:gd name="connsiteY6" fmla="*/ 155575 h 175247"/>
              <a:gd name="connsiteX7" fmla="*/ 171754 w 449261"/>
              <a:gd name="connsiteY7" fmla="*/ 158750 h 175247"/>
              <a:gd name="connsiteX8" fmla="*/ 136829 w 449261"/>
              <a:gd name="connsiteY8" fmla="*/ 139700 h 175247"/>
              <a:gd name="connsiteX9" fmla="*/ 95554 w 449261"/>
              <a:gd name="connsiteY9" fmla="*/ 82550 h 175247"/>
              <a:gd name="connsiteX10" fmla="*/ 304 w 449261"/>
              <a:gd name="connsiteY10" fmla="*/ 0 h 17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9261" h="175247">
                <a:moveTo>
                  <a:pt x="304" y="0"/>
                </a:moveTo>
                <a:cubicBezTo>
                  <a:pt x="-4458" y="0"/>
                  <a:pt x="47929" y="58738"/>
                  <a:pt x="66979" y="82550"/>
                </a:cubicBezTo>
                <a:cubicBezTo>
                  <a:pt x="86029" y="106362"/>
                  <a:pt x="99787" y="129646"/>
                  <a:pt x="114604" y="142875"/>
                </a:cubicBezTo>
                <a:cubicBezTo>
                  <a:pt x="129421" y="156104"/>
                  <a:pt x="127833" y="156633"/>
                  <a:pt x="155879" y="161925"/>
                </a:cubicBezTo>
                <a:cubicBezTo>
                  <a:pt x="183925" y="167217"/>
                  <a:pt x="234196" y="173038"/>
                  <a:pt x="282879" y="174625"/>
                </a:cubicBezTo>
                <a:cubicBezTo>
                  <a:pt x="331562" y="176212"/>
                  <a:pt x="436866" y="174625"/>
                  <a:pt x="447979" y="171450"/>
                </a:cubicBezTo>
                <a:cubicBezTo>
                  <a:pt x="459092" y="168275"/>
                  <a:pt x="395591" y="157692"/>
                  <a:pt x="349554" y="155575"/>
                </a:cubicBezTo>
                <a:cubicBezTo>
                  <a:pt x="303517" y="153458"/>
                  <a:pt x="207208" y="161396"/>
                  <a:pt x="171754" y="158750"/>
                </a:cubicBezTo>
                <a:cubicBezTo>
                  <a:pt x="136300" y="156104"/>
                  <a:pt x="149529" y="152400"/>
                  <a:pt x="136829" y="139700"/>
                </a:cubicBezTo>
                <a:cubicBezTo>
                  <a:pt x="124129" y="127000"/>
                  <a:pt x="112487" y="100542"/>
                  <a:pt x="95554" y="82550"/>
                </a:cubicBezTo>
                <a:cubicBezTo>
                  <a:pt x="78621" y="64558"/>
                  <a:pt x="5066" y="0"/>
                  <a:pt x="304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6" name="フリーフォーム 1085">
            <a:extLst>
              <a:ext uri="{FF2B5EF4-FFF2-40B4-BE49-F238E27FC236}">
                <a16:creationId xmlns:a16="http://schemas.microsoft.com/office/drawing/2014/main" id="{A6EC3B30-D2B9-4A25-FF00-2B11BA15D610}"/>
              </a:ext>
            </a:extLst>
          </p:cNvPr>
          <p:cNvSpPr/>
          <p:nvPr/>
        </p:nvSpPr>
        <p:spPr>
          <a:xfrm>
            <a:off x="4225394" y="4445000"/>
            <a:ext cx="247543" cy="28702"/>
          </a:xfrm>
          <a:custGeom>
            <a:avLst/>
            <a:gdLst>
              <a:gd name="connsiteX0" fmla="*/ 531 w 247543"/>
              <a:gd name="connsiteY0" fmla="*/ 28575 h 28702"/>
              <a:gd name="connsiteX1" fmla="*/ 86256 w 247543"/>
              <a:gd name="connsiteY1" fmla="*/ 12700 h 28702"/>
              <a:gd name="connsiteX2" fmla="*/ 241831 w 247543"/>
              <a:gd name="connsiteY2" fmla="*/ 6350 h 28702"/>
              <a:gd name="connsiteX3" fmla="*/ 216431 w 247543"/>
              <a:gd name="connsiteY3" fmla="*/ 3175 h 28702"/>
              <a:gd name="connsiteX4" fmla="*/ 194206 w 247543"/>
              <a:gd name="connsiteY4" fmla="*/ 0 h 28702"/>
              <a:gd name="connsiteX5" fmla="*/ 124356 w 247543"/>
              <a:gd name="connsiteY5" fmla="*/ 3175 h 28702"/>
              <a:gd name="connsiteX6" fmla="*/ 531 w 247543"/>
              <a:gd name="connsiteY6" fmla="*/ 28575 h 2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543" h="28702">
                <a:moveTo>
                  <a:pt x="531" y="28575"/>
                </a:moveTo>
                <a:cubicBezTo>
                  <a:pt x="-5819" y="30163"/>
                  <a:pt x="46039" y="16404"/>
                  <a:pt x="86256" y="12700"/>
                </a:cubicBezTo>
                <a:cubicBezTo>
                  <a:pt x="126473" y="8996"/>
                  <a:pt x="220135" y="7937"/>
                  <a:pt x="241831" y="6350"/>
                </a:cubicBezTo>
                <a:cubicBezTo>
                  <a:pt x="263527" y="4763"/>
                  <a:pt x="216431" y="3175"/>
                  <a:pt x="216431" y="3175"/>
                </a:cubicBezTo>
                <a:cubicBezTo>
                  <a:pt x="208494" y="2117"/>
                  <a:pt x="209552" y="0"/>
                  <a:pt x="194206" y="0"/>
                </a:cubicBezTo>
                <a:cubicBezTo>
                  <a:pt x="178860" y="0"/>
                  <a:pt x="153460" y="0"/>
                  <a:pt x="124356" y="3175"/>
                </a:cubicBezTo>
                <a:cubicBezTo>
                  <a:pt x="95252" y="6350"/>
                  <a:pt x="6881" y="26987"/>
                  <a:pt x="531" y="285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7" name="フリーフォーム 1086">
            <a:extLst>
              <a:ext uri="{FF2B5EF4-FFF2-40B4-BE49-F238E27FC236}">
                <a16:creationId xmlns:a16="http://schemas.microsoft.com/office/drawing/2014/main" id="{D07F7F57-6FB1-E4CC-7017-3102E54DA3A6}"/>
              </a:ext>
            </a:extLst>
          </p:cNvPr>
          <p:cNvSpPr/>
          <p:nvPr/>
        </p:nvSpPr>
        <p:spPr>
          <a:xfrm>
            <a:off x="4183727" y="4438433"/>
            <a:ext cx="302980" cy="70654"/>
          </a:xfrm>
          <a:custGeom>
            <a:avLst/>
            <a:gdLst>
              <a:gd name="connsiteX0" fmla="*/ 146973 w 302980"/>
              <a:gd name="connsiteY0" fmla="*/ 217 h 70654"/>
              <a:gd name="connsiteX1" fmla="*/ 45373 w 302980"/>
              <a:gd name="connsiteY1" fmla="*/ 28792 h 70654"/>
              <a:gd name="connsiteX2" fmla="*/ 35848 w 302980"/>
              <a:gd name="connsiteY2" fmla="*/ 54192 h 70654"/>
              <a:gd name="connsiteX3" fmla="*/ 172373 w 302980"/>
              <a:gd name="connsiteY3" fmla="*/ 57367 h 70654"/>
              <a:gd name="connsiteX4" fmla="*/ 302548 w 302980"/>
              <a:gd name="connsiteY4" fmla="*/ 47842 h 70654"/>
              <a:gd name="connsiteX5" fmla="*/ 210473 w 302980"/>
              <a:gd name="connsiteY5" fmla="*/ 60542 h 70654"/>
              <a:gd name="connsiteX6" fmla="*/ 102523 w 302980"/>
              <a:gd name="connsiteY6" fmla="*/ 70067 h 70654"/>
              <a:gd name="connsiteX7" fmla="*/ 23148 w 302980"/>
              <a:gd name="connsiteY7" fmla="*/ 66892 h 70654"/>
              <a:gd name="connsiteX8" fmla="*/ 7273 w 302980"/>
              <a:gd name="connsiteY8" fmla="*/ 44667 h 70654"/>
              <a:gd name="connsiteX9" fmla="*/ 146973 w 302980"/>
              <a:gd name="connsiteY9" fmla="*/ 217 h 7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980" h="70654">
                <a:moveTo>
                  <a:pt x="146973" y="217"/>
                </a:moveTo>
                <a:cubicBezTo>
                  <a:pt x="153323" y="-2429"/>
                  <a:pt x="63894" y="19796"/>
                  <a:pt x="45373" y="28792"/>
                </a:cubicBezTo>
                <a:cubicBezTo>
                  <a:pt x="26852" y="37788"/>
                  <a:pt x="14681" y="49430"/>
                  <a:pt x="35848" y="54192"/>
                </a:cubicBezTo>
                <a:cubicBezTo>
                  <a:pt x="57015" y="58954"/>
                  <a:pt x="127923" y="58425"/>
                  <a:pt x="172373" y="57367"/>
                </a:cubicBezTo>
                <a:cubicBezTo>
                  <a:pt x="216823" y="56309"/>
                  <a:pt x="296198" y="47313"/>
                  <a:pt x="302548" y="47842"/>
                </a:cubicBezTo>
                <a:cubicBezTo>
                  <a:pt x="308898" y="48371"/>
                  <a:pt x="243811" y="56838"/>
                  <a:pt x="210473" y="60542"/>
                </a:cubicBezTo>
                <a:cubicBezTo>
                  <a:pt x="177135" y="64246"/>
                  <a:pt x="133744" y="69009"/>
                  <a:pt x="102523" y="70067"/>
                </a:cubicBezTo>
                <a:cubicBezTo>
                  <a:pt x="71302" y="71125"/>
                  <a:pt x="39023" y="71125"/>
                  <a:pt x="23148" y="66892"/>
                </a:cubicBezTo>
                <a:cubicBezTo>
                  <a:pt x="7273" y="62659"/>
                  <a:pt x="-10189" y="56309"/>
                  <a:pt x="7273" y="44667"/>
                </a:cubicBezTo>
                <a:cubicBezTo>
                  <a:pt x="24735" y="33025"/>
                  <a:pt x="140623" y="2863"/>
                  <a:pt x="146973" y="21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8" name="フリーフォーム 1087">
            <a:extLst>
              <a:ext uri="{FF2B5EF4-FFF2-40B4-BE49-F238E27FC236}">
                <a16:creationId xmlns:a16="http://schemas.microsoft.com/office/drawing/2014/main" id="{97280CFB-A61D-44D7-F537-C59163F5DAB6}"/>
              </a:ext>
            </a:extLst>
          </p:cNvPr>
          <p:cNvSpPr/>
          <p:nvPr/>
        </p:nvSpPr>
        <p:spPr>
          <a:xfrm>
            <a:off x="4492588" y="4162425"/>
            <a:ext cx="241343" cy="361950"/>
          </a:xfrm>
          <a:custGeom>
            <a:avLst/>
            <a:gdLst>
              <a:gd name="connsiteX0" fmla="*/ 241337 w 241343"/>
              <a:gd name="connsiteY0" fmla="*/ 0 h 361950"/>
              <a:gd name="connsiteX1" fmla="*/ 60362 w 241343"/>
              <a:gd name="connsiteY1" fmla="*/ 174625 h 361950"/>
              <a:gd name="connsiteX2" fmla="*/ 37 w 241343"/>
              <a:gd name="connsiteY2" fmla="*/ 361950 h 361950"/>
              <a:gd name="connsiteX3" fmla="*/ 66712 w 241343"/>
              <a:gd name="connsiteY3" fmla="*/ 174625 h 361950"/>
              <a:gd name="connsiteX4" fmla="*/ 241337 w 241343"/>
              <a:gd name="connsiteY4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43" h="361950">
                <a:moveTo>
                  <a:pt x="241337" y="0"/>
                </a:moveTo>
                <a:cubicBezTo>
                  <a:pt x="240279" y="0"/>
                  <a:pt x="100579" y="114300"/>
                  <a:pt x="60362" y="174625"/>
                </a:cubicBezTo>
                <a:cubicBezTo>
                  <a:pt x="20145" y="234950"/>
                  <a:pt x="-1021" y="361950"/>
                  <a:pt x="37" y="361950"/>
                </a:cubicBezTo>
                <a:cubicBezTo>
                  <a:pt x="1095" y="361950"/>
                  <a:pt x="25966" y="234421"/>
                  <a:pt x="66712" y="174625"/>
                </a:cubicBezTo>
                <a:cubicBezTo>
                  <a:pt x="107458" y="114829"/>
                  <a:pt x="242395" y="0"/>
                  <a:pt x="24133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9" name="フリーフォーム 1088">
            <a:extLst>
              <a:ext uri="{FF2B5EF4-FFF2-40B4-BE49-F238E27FC236}">
                <a16:creationId xmlns:a16="http://schemas.microsoft.com/office/drawing/2014/main" id="{0E3A7BB0-5EF6-52DD-261A-2B70B99ABE48}"/>
              </a:ext>
            </a:extLst>
          </p:cNvPr>
          <p:cNvSpPr/>
          <p:nvPr/>
        </p:nvSpPr>
        <p:spPr>
          <a:xfrm>
            <a:off x="4473474" y="4135724"/>
            <a:ext cx="292767" cy="420687"/>
          </a:xfrm>
          <a:custGeom>
            <a:avLst/>
            <a:gdLst>
              <a:gd name="connsiteX0" fmla="*/ 292201 w 292767"/>
              <a:gd name="connsiteY0" fmla="*/ 1301 h 420687"/>
              <a:gd name="connsiteX1" fmla="*/ 104876 w 292767"/>
              <a:gd name="connsiteY1" fmla="*/ 128301 h 420687"/>
              <a:gd name="connsiteX2" fmla="*/ 35026 w 292767"/>
              <a:gd name="connsiteY2" fmla="*/ 252126 h 420687"/>
              <a:gd name="connsiteX3" fmla="*/ 19151 w 292767"/>
              <a:gd name="connsiteY3" fmla="*/ 328326 h 420687"/>
              <a:gd name="connsiteX4" fmla="*/ 101 w 292767"/>
              <a:gd name="connsiteY4" fmla="*/ 420401 h 420687"/>
              <a:gd name="connsiteX5" fmla="*/ 12801 w 292767"/>
              <a:gd name="connsiteY5" fmla="*/ 296576 h 420687"/>
              <a:gd name="connsiteX6" fmla="*/ 38201 w 292767"/>
              <a:gd name="connsiteY6" fmla="*/ 210851 h 420687"/>
              <a:gd name="connsiteX7" fmla="*/ 292201 w 292767"/>
              <a:gd name="connsiteY7" fmla="*/ 1301 h 42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767" h="420687">
                <a:moveTo>
                  <a:pt x="292201" y="1301"/>
                </a:moveTo>
                <a:cubicBezTo>
                  <a:pt x="303314" y="-12457"/>
                  <a:pt x="147739" y="86497"/>
                  <a:pt x="104876" y="128301"/>
                </a:cubicBezTo>
                <a:cubicBezTo>
                  <a:pt x="62013" y="170105"/>
                  <a:pt x="49313" y="218789"/>
                  <a:pt x="35026" y="252126"/>
                </a:cubicBezTo>
                <a:cubicBezTo>
                  <a:pt x="20739" y="285463"/>
                  <a:pt x="24972" y="300280"/>
                  <a:pt x="19151" y="328326"/>
                </a:cubicBezTo>
                <a:cubicBezTo>
                  <a:pt x="13330" y="356372"/>
                  <a:pt x="1159" y="425692"/>
                  <a:pt x="101" y="420401"/>
                </a:cubicBezTo>
                <a:cubicBezTo>
                  <a:pt x="-957" y="415110"/>
                  <a:pt x="6451" y="331501"/>
                  <a:pt x="12801" y="296576"/>
                </a:cubicBezTo>
                <a:cubicBezTo>
                  <a:pt x="19151" y="261651"/>
                  <a:pt x="-4661" y="257418"/>
                  <a:pt x="38201" y="210851"/>
                </a:cubicBezTo>
                <a:cubicBezTo>
                  <a:pt x="81063" y="164284"/>
                  <a:pt x="281088" y="15059"/>
                  <a:pt x="292201" y="130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0" name="フリーフォーム 1089">
            <a:extLst>
              <a:ext uri="{FF2B5EF4-FFF2-40B4-BE49-F238E27FC236}">
                <a16:creationId xmlns:a16="http://schemas.microsoft.com/office/drawing/2014/main" id="{EE701253-A17D-4781-C014-8B8FC7A76917}"/>
              </a:ext>
            </a:extLst>
          </p:cNvPr>
          <p:cNvSpPr/>
          <p:nvPr/>
        </p:nvSpPr>
        <p:spPr>
          <a:xfrm>
            <a:off x="4741768" y="4067123"/>
            <a:ext cx="382468" cy="85777"/>
          </a:xfrm>
          <a:custGeom>
            <a:avLst/>
            <a:gdLst>
              <a:gd name="connsiteX0" fmla="*/ 1682 w 382468"/>
              <a:gd name="connsiteY0" fmla="*/ 85777 h 85777"/>
              <a:gd name="connsiteX1" fmla="*/ 169957 w 382468"/>
              <a:gd name="connsiteY1" fmla="*/ 12752 h 85777"/>
              <a:gd name="connsiteX2" fmla="*/ 379507 w 382468"/>
              <a:gd name="connsiteY2" fmla="*/ 52 h 85777"/>
              <a:gd name="connsiteX3" fmla="*/ 274732 w 382468"/>
              <a:gd name="connsiteY3" fmla="*/ 12752 h 85777"/>
              <a:gd name="connsiteX4" fmla="*/ 1682 w 382468"/>
              <a:gd name="connsiteY4" fmla="*/ 85777 h 8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468" h="85777">
                <a:moveTo>
                  <a:pt x="1682" y="85777"/>
                </a:moveTo>
                <a:cubicBezTo>
                  <a:pt x="-15780" y="85777"/>
                  <a:pt x="106986" y="27039"/>
                  <a:pt x="169957" y="12752"/>
                </a:cubicBezTo>
                <a:cubicBezTo>
                  <a:pt x="232928" y="-1535"/>
                  <a:pt x="362045" y="52"/>
                  <a:pt x="379507" y="52"/>
                </a:cubicBezTo>
                <a:cubicBezTo>
                  <a:pt x="396969" y="52"/>
                  <a:pt x="333999" y="581"/>
                  <a:pt x="274732" y="12752"/>
                </a:cubicBezTo>
                <a:cubicBezTo>
                  <a:pt x="215465" y="24923"/>
                  <a:pt x="19144" y="85777"/>
                  <a:pt x="1682" y="8577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1" name="フリーフォーム 1090">
            <a:extLst>
              <a:ext uri="{FF2B5EF4-FFF2-40B4-BE49-F238E27FC236}">
                <a16:creationId xmlns:a16="http://schemas.microsoft.com/office/drawing/2014/main" id="{63B5BED5-36DC-CEC7-E6FC-05D3BEE4C14C}"/>
              </a:ext>
            </a:extLst>
          </p:cNvPr>
          <p:cNvSpPr/>
          <p:nvPr/>
        </p:nvSpPr>
        <p:spPr>
          <a:xfrm>
            <a:off x="5145899" y="4081049"/>
            <a:ext cx="378638" cy="240157"/>
          </a:xfrm>
          <a:custGeom>
            <a:avLst/>
            <a:gdLst>
              <a:gd name="connsiteX0" fmla="*/ 776 w 378638"/>
              <a:gd name="connsiteY0" fmla="*/ 2001 h 240157"/>
              <a:gd name="connsiteX1" fmla="*/ 165876 w 378638"/>
              <a:gd name="connsiteY1" fmla="*/ 55976 h 240157"/>
              <a:gd name="connsiteX2" fmla="*/ 327801 w 378638"/>
              <a:gd name="connsiteY2" fmla="*/ 189326 h 240157"/>
              <a:gd name="connsiteX3" fmla="*/ 378601 w 378638"/>
              <a:gd name="connsiteY3" fmla="*/ 240126 h 240157"/>
              <a:gd name="connsiteX4" fmla="*/ 334151 w 378638"/>
              <a:gd name="connsiteY4" fmla="*/ 195676 h 240157"/>
              <a:gd name="connsiteX5" fmla="*/ 235726 w 378638"/>
              <a:gd name="connsiteY5" fmla="*/ 119476 h 240157"/>
              <a:gd name="connsiteX6" fmla="*/ 776 w 378638"/>
              <a:gd name="connsiteY6" fmla="*/ 2001 h 24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638" h="240157">
                <a:moveTo>
                  <a:pt x="776" y="2001"/>
                </a:moveTo>
                <a:cubicBezTo>
                  <a:pt x="-10866" y="-8582"/>
                  <a:pt x="111372" y="24755"/>
                  <a:pt x="165876" y="55976"/>
                </a:cubicBezTo>
                <a:cubicBezTo>
                  <a:pt x="220380" y="87197"/>
                  <a:pt x="292347" y="158634"/>
                  <a:pt x="327801" y="189326"/>
                </a:cubicBezTo>
                <a:cubicBezTo>
                  <a:pt x="363255" y="220018"/>
                  <a:pt x="378601" y="240126"/>
                  <a:pt x="378601" y="240126"/>
                </a:cubicBezTo>
                <a:cubicBezTo>
                  <a:pt x="379659" y="241184"/>
                  <a:pt x="357963" y="215784"/>
                  <a:pt x="334151" y="195676"/>
                </a:cubicBezTo>
                <a:cubicBezTo>
                  <a:pt x="310339" y="175568"/>
                  <a:pt x="285468" y="151226"/>
                  <a:pt x="235726" y="119476"/>
                </a:cubicBezTo>
                <a:cubicBezTo>
                  <a:pt x="185984" y="87726"/>
                  <a:pt x="12418" y="12584"/>
                  <a:pt x="776" y="200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2" name="フリーフォーム 1091">
            <a:extLst>
              <a:ext uri="{FF2B5EF4-FFF2-40B4-BE49-F238E27FC236}">
                <a16:creationId xmlns:a16="http://schemas.microsoft.com/office/drawing/2014/main" id="{2A2734C7-0845-288A-08DA-446426938215}"/>
              </a:ext>
            </a:extLst>
          </p:cNvPr>
          <p:cNvSpPr/>
          <p:nvPr/>
        </p:nvSpPr>
        <p:spPr>
          <a:xfrm>
            <a:off x="5212414" y="4076322"/>
            <a:ext cx="310616" cy="233022"/>
          </a:xfrm>
          <a:custGeom>
            <a:avLst/>
            <a:gdLst>
              <a:gd name="connsiteX0" fmla="*/ 936 w 310616"/>
              <a:gd name="connsiteY0" fmla="*/ 378 h 233022"/>
              <a:gd name="connsiteX1" fmla="*/ 143811 w 310616"/>
              <a:gd name="connsiteY1" fmla="*/ 79753 h 233022"/>
              <a:gd name="connsiteX2" fmla="*/ 213661 w 310616"/>
              <a:gd name="connsiteY2" fmla="*/ 133728 h 233022"/>
              <a:gd name="connsiteX3" fmla="*/ 308911 w 310616"/>
              <a:gd name="connsiteY3" fmla="*/ 232153 h 233022"/>
              <a:gd name="connsiteX4" fmla="*/ 270811 w 310616"/>
              <a:gd name="connsiteY4" fmla="*/ 178178 h 233022"/>
              <a:gd name="connsiteX5" fmla="*/ 220011 w 310616"/>
              <a:gd name="connsiteY5" fmla="*/ 114678 h 233022"/>
              <a:gd name="connsiteX6" fmla="*/ 936 w 310616"/>
              <a:gd name="connsiteY6" fmla="*/ 378 h 23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616" h="233022">
                <a:moveTo>
                  <a:pt x="936" y="378"/>
                </a:moveTo>
                <a:cubicBezTo>
                  <a:pt x="-11764" y="-5443"/>
                  <a:pt x="108357" y="57528"/>
                  <a:pt x="143811" y="79753"/>
                </a:cubicBezTo>
                <a:cubicBezTo>
                  <a:pt x="179265" y="101978"/>
                  <a:pt x="186144" y="108328"/>
                  <a:pt x="213661" y="133728"/>
                </a:cubicBezTo>
                <a:cubicBezTo>
                  <a:pt x="241178" y="159128"/>
                  <a:pt x="299386" y="224745"/>
                  <a:pt x="308911" y="232153"/>
                </a:cubicBezTo>
                <a:cubicBezTo>
                  <a:pt x="318436" y="239561"/>
                  <a:pt x="285628" y="197757"/>
                  <a:pt x="270811" y="178178"/>
                </a:cubicBezTo>
                <a:cubicBezTo>
                  <a:pt x="255994" y="158599"/>
                  <a:pt x="263403" y="143253"/>
                  <a:pt x="220011" y="114678"/>
                </a:cubicBezTo>
                <a:cubicBezTo>
                  <a:pt x="176619" y="86103"/>
                  <a:pt x="13636" y="6199"/>
                  <a:pt x="936" y="37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3" name="フリーフォーム 1092">
            <a:extLst>
              <a:ext uri="{FF2B5EF4-FFF2-40B4-BE49-F238E27FC236}">
                <a16:creationId xmlns:a16="http://schemas.microsoft.com/office/drawing/2014/main" id="{2E3649C8-61DB-A25D-5A16-040DCA4B2846}"/>
              </a:ext>
            </a:extLst>
          </p:cNvPr>
          <p:cNvSpPr/>
          <p:nvPr/>
        </p:nvSpPr>
        <p:spPr>
          <a:xfrm>
            <a:off x="4488338" y="4555494"/>
            <a:ext cx="96804" cy="293741"/>
          </a:xfrm>
          <a:custGeom>
            <a:avLst/>
            <a:gdLst>
              <a:gd name="connsiteX0" fmla="*/ 1112 w 96804"/>
              <a:gd name="connsiteY0" fmla="*/ 631 h 293741"/>
              <a:gd name="connsiteX1" fmla="*/ 23337 w 96804"/>
              <a:gd name="connsiteY1" fmla="*/ 140331 h 293741"/>
              <a:gd name="connsiteX2" fmla="*/ 96362 w 96804"/>
              <a:gd name="connsiteY2" fmla="*/ 292731 h 293741"/>
              <a:gd name="connsiteX3" fmla="*/ 51912 w 96804"/>
              <a:gd name="connsiteY3" fmla="*/ 197481 h 293741"/>
              <a:gd name="connsiteX4" fmla="*/ 1112 w 96804"/>
              <a:gd name="connsiteY4" fmla="*/ 631 h 2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804" h="293741">
                <a:moveTo>
                  <a:pt x="1112" y="631"/>
                </a:moveTo>
                <a:cubicBezTo>
                  <a:pt x="-3651" y="-8894"/>
                  <a:pt x="7462" y="91648"/>
                  <a:pt x="23337" y="140331"/>
                </a:cubicBezTo>
                <a:cubicBezTo>
                  <a:pt x="39212" y="189014"/>
                  <a:pt x="91599" y="283206"/>
                  <a:pt x="96362" y="292731"/>
                </a:cubicBezTo>
                <a:cubicBezTo>
                  <a:pt x="101125" y="302256"/>
                  <a:pt x="66199" y="242460"/>
                  <a:pt x="51912" y="197481"/>
                </a:cubicBezTo>
                <a:cubicBezTo>
                  <a:pt x="37625" y="152502"/>
                  <a:pt x="5875" y="10156"/>
                  <a:pt x="1112" y="63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4" name="フリーフォーム 1093">
            <a:extLst>
              <a:ext uri="{FF2B5EF4-FFF2-40B4-BE49-F238E27FC236}">
                <a16:creationId xmlns:a16="http://schemas.microsoft.com/office/drawing/2014/main" id="{DFB9D19C-75D0-705A-CE0F-ABF57897A506}"/>
              </a:ext>
            </a:extLst>
          </p:cNvPr>
          <p:cNvSpPr/>
          <p:nvPr/>
        </p:nvSpPr>
        <p:spPr>
          <a:xfrm>
            <a:off x="4476679" y="4511669"/>
            <a:ext cx="85963" cy="305660"/>
          </a:xfrm>
          <a:custGeom>
            <a:avLst/>
            <a:gdLst>
              <a:gd name="connsiteX0" fmla="*/ 71 w 85963"/>
              <a:gd name="connsiteY0" fmla="*/ 6 h 305660"/>
              <a:gd name="connsiteX1" fmla="*/ 15946 w 85963"/>
              <a:gd name="connsiteY1" fmla="*/ 174631 h 305660"/>
              <a:gd name="connsiteX2" fmla="*/ 85796 w 85963"/>
              <a:gd name="connsiteY2" fmla="*/ 304806 h 305660"/>
              <a:gd name="connsiteX3" fmla="*/ 34996 w 85963"/>
              <a:gd name="connsiteY3" fmla="*/ 228606 h 305660"/>
              <a:gd name="connsiteX4" fmla="*/ 19121 w 85963"/>
              <a:gd name="connsiteY4" fmla="*/ 180981 h 305660"/>
              <a:gd name="connsiteX5" fmla="*/ 71 w 85963"/>
              <a:gd name="connsiteY5" fmla="*/ 6 h 30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63" h="305660">
                <a:moveTo>
                  <a:pt x="71" y="6"/>
                </a:moveTo>
                <a:cubicBezTo>
                  <a:pt x="-458" y="-1052"/>
                  <a:pt x="1659" y="123831"/>
                  <a:pt x="15946" y="174631"/>
                </a:cubicBezTo>
                <a:cubicBezTo>
                  <a:pt x="30233" y="225431"/>
                  <a:pt x="82621" y="295810"/>
                  <a:pt x="85796" y="304806"/>
                </a:cubicBezTo>
                <a:cubicBezTo>
                  <a:pt x="88971" y="313802"/>
                  <a:pt x="46108" y="249243"/>
                  <a:pt x="34996" y="228606"/>
                </a:cubicBezTo>
                <a:cubicBezTo>
                  <a:pt x="23884" y="207969"/>
                  <a:pt x="22825" y="212731"/>
                  <a:pt x="19121" y="180981"/>
                </a:cubicBezTo>
                <a:cubicBezTo>
                  <a:pt x="15417" y="149231"/>
                  <a:pt x="600" y="1064"/>
                  <a:pt x="71" y="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5" name="フリーフォーム 1094">
            <a:extLst>
              <a:ext uri="{FF2B5EF4-FFF2-40B4-BE49-F238E27FC236}">
                <a16:creationId xmlns:a16="http://schemas.microsoft.com/office/drawing/2014/main" id="{41218939-82FE-9746-1FB4-81E24255104B}"/>
              </a:ext>
            </a:extLst>
          </p:cNvPr>
          <p:cNvSpPr/>
          <p:nvPr/>
        </p:nvSpPr>
        <p:spPr>
          <a:xfrm>
            <a:off x="5562114" y="4380416"/>
            <a:ext cx="41821" cy="313180"/>
          </a:xfrm>
          <a:custGeom>
            <a:avLst/>
            <a:gdLst>
              <a:gd name="connsiteX0" fmla="*/ 486 w 41821"/>
              <a:gd name="connsiteY0" fmla="*/ 1084 h 313180"/>
              <a:gd name="connsiteX1" fmla="*/ 19536 w 41821"/>
              <a:gd name="connsiteY1" fmla="*/ 118559 h 313180"/>
              <a:gd name="connsiteX2" fmla="*/ 25886 w 41821"/>
              <a:gd name="connsiteY2" fmla="*/ 312234 h 313180"/>
              <a:gd name="connsiteX3" fmla="*/ 41761 w 41821"/>
              <a:gd name="connsiteY3" fmla="*/ 185234 h 313180"/>
              <a:gd name="connsiteX4" fmla="*/ 486 w 41821"/>
              <a:gd name="connsiteY4" fmla="*/ 1084 h 31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21" h="313180">
                <a:moveTo>
                  <a:pt x="486" y="1084"/>
                </a:moveTo>
                <a:cubicBezTo>
                  <a:pt x="-3218" y="-10028"/>
                  <a:pt x="15303" y="66701"/>
                  <a:pt x="19536" y="118559"/>
                </a:cubicBezTo>
                <a:cubicBezTo>
                  <a:pt x="23769" y="170417"/>
                  <a:pt x="22182" y="301122"/>
                  <a:pt x="25886" y="312234"/>
                </a:cubicBezTo>
                <a:cubicBezTo>
                  <a:pt x="29590" y="323346"/>
                  <a:pt x="42819" y="233917"/>
                  <a:pt x="41761" y="185234"/>
                </a:cubicBezTo>
                <a:cubicBezTo>
                  <a:pt x="40703" y="136551"/>
                  <a:pt x="4190" y="12196"/>
                  <a:pt x="486" y="108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6" name="フリーフォーム 1095">
            <a:extLst>
              <a:ext uri="{FF2B5EF4-FFF2-40B4-BE49-F238E27FC236}">
                <a16:creationId xmlns:a16="http://schemas.microsoft.com/office/drawing/2014/main" id="{5E918DD2-7056-123E-07EC-9BCC4806FB6C}"/>
              </a:ext>
            </a:extLst>
          </p:cNvPr>
          <p:cNvSpPr/>
          <p:nvPr/>
        </p:nvSpPr>
        <p:spPr>
          <a:xfrm>
            <a:off x="4562473" y="4835486"/>
            <a:ext cx="317771" cy="214091"/>
          </a:xfrm>
          <a:custGeom>
            <a:avLst/>
            <a:gdLst>
              <a:gd name="connsiteX0" fmla="*/ 2 w 317771"/>
              <a:gd name="connsiteY0" fmla="*/ 39 h 214091"/>
              <a:gd name="connsiteX1" fmla="*/ 130177 w 317771"/>
              <a:gd name="connsiteY1" fmla="*/ 114339 h 214091"/>
              <a:gd name="connsiteX2" fmla="*/ 314327 w 317771"/>
              <a:gd name="connsiteY2" fmla="*/ 212764 h 214091"/>
              <a:gd name="connsiteX3" fmla="*/ 244477 w 317771"/>
              <a:gd name="connsiteY3" fmla="*/ 168314 h 214091"/>
              <a:gd name="connsiteX4" fmla="*/ 171452 w 317771"/>
              <a:gd name="connsiteY4" fmla="*/ 127039 h 214091"/>
              <a:gd name="connsiteX5" fmla="*/ 133352 w 317771"/>
              <a:gd name="connsiteY5" fmla="*/ 101639 h 214091"/>
              <a:gd name="connsiteX6" fmla="*/ 2 w 317771"/>
              <a:gd name="connsiteY6" fmla="*/ 39 h 21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771" h="214091">
                <a:moveTo>
                  <a:pt x="2" y="39"/>
                </a:moveTo>
                <a:cubicBezTo>
                  <a:pt x="-527" y="2156"/>
                  <a:pt x="77789" y="78885"/>
                  <a:pt x="130177" y="114339"/>
                </a:cubicBezTo>
                <a:cubicBezTo>
                  <a:pt x="182565" y="149793"/>
                  <a:pt x="295277" y="203768"/>
                  <a:pt x="314327" y="212764"/>
                </a:cubicBezTo>
                <a:cubicBezTo>
                  <a:pt x="333377" y="221760"/>
                  <a:pt x="268289" y="182601"/>
                  <a:pt x="244477" y="168314"/>
                </a:cubicBezTo>
                <a:cubicBezTo>
                  <a:pt x="220665" y="154027"/>
                  <a:pt x="189973" y="138152"/>
                  <a:pt x="171452" y="127039"/>
                </a:cubicBezTo>
                <a:cubicBezTo>
                  <a:pt x="152931" y="115927"/>
                  <a:pt x="160339" y="121218"/>
                  <a:pt x="133352" y="101639"/>
                </a:cubicBezTo>
                <a:cubicBezTo>
                  <a:pt x="106365" y="82060"/>
                  <a:pt x="531" y="-2078"/>
                  <a:pt x="2" y="3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7" name="フリーフォーム 1096">
            <a:extLst>
              <a:ext uri="{FF2B5EF4-FFF2-40B4-BE49-F238E27FC236}">
                <a16:creationId xmlns:a16="http://schemas.microsoft.com/office/drawing/2014/main" id="{B8827688-4407-5E29-9B88-73BAF33E155E}"/>
              </a:ext>
            </a:extLst>
          </p:cNvPr>
          <p:cNvSpPr/>
          <p:nvPr/>
        </p:nvSpPr>
        <p:spPr>
          <a:xfrm>
            <a:off x="5211540" y="4705974"/>
            <a:ext cx="373285" cy="347369"/>
          </a:xfrm>
          <a:custGeom>
            <a:avLst/>
            <a:gdLst>
              <a:gd name="connsiteX0" fmla="*/ 366935 w 373285"/>
              <a:gd name="connsiteY0" fmla="*/ 2551 h 347369"/>
              <a:gd name="connsiteX1" fmla="*/ 268510 w 373285"/>
              <a:gd name="connsiteY1" fmla="*/ 167651 h 347369"/>
              <a:gd name="connsiteX2" fmla="*/ 100235 w 373285"/>
              <a:gd name="connsiteY2" fmla="*/ 297826 h 347369"/>
              <a:gd name="connsiteX3" fmla="*/ 1810 w 373285"/>
              <a:gd name="connsiteY3" fmla="*/ 345451 h 347369"/>
              <a:gd name="connsiteX4" fmla="*/ 182785 w 373285"/>
              <a:gd name="connsiteY4" fmla="*/ 240676 h 347369"/>
              <a:gd name="connsiteX5" fmla="*/ 341535 w 373285"/>
              <a:gd name="connsiteY5" fmla="*/ 78751 h 347369"/>
              <a:gd name="connsiteX6" fmla="*/ 366935 w 373285"/>
              <a:gd name="connsiteY6" fmla="*/ 2551 h 34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85" h="347369">
                <a:moveTo>
                  <a:pt x="366935" y="2551"/>
                </a:moveTo>
                <a:cubicBezTo>
                  <a:pt x="354764" y="17368"/>
                  <a:pt x="312960" y="118439"/>
                  <a:pt x="268510" y="167651"/>
                </a:cubicBezTo>
                <a:cubicBezTo>
                  <a:pt x="224060" y="216863"/>
                  <a:pt x="144685" y="268193"/>
                  <a:pt x="100235" y="297826"/>
                </a:cubicBezTo>
                <a:cubicBezTo>
                  <a:pt x="55785" y="327459"/>
                  <a:pt x="-11948" y="354976"/>
                  <a:pt x="1810" y="345451"/>
                </a:cubicBezTo>
                <a:cubicBezTo>
                  <a:pt x="15568" y="335926"/>
                  <a:pt x="126164" y="285126"/>
                  <a:pt x="182785" y="240676"/>
                </a:cubicBezTo>
                <a:cubicBezTo>
                  <a:pt x="239406" y="196226"/>
                  <a:pt x="307668" y="116851"/>
                  <a:pt x="341535" y="78751"/>
                </a:cubicBezTo>
                <a:cubicBezTo>
                  <a:pt x="375402" y="40651"/>
                  <a:pt x="379106" y="-12266"/>
                  <a:pt x="366935" y="255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8" name="フリーフォーム 1097">
            <a:extLst>
              <a:ext uri="{FF2B5EF4-FFF2-40B4-BE49-F238E27FC236}">
                <a16:creationId xmlns:a16="http://schemas.microsoft.com/office/drawing/2014/main" id="{454FA0E5-0DE8-7FFA-EC8C-664B124DC953}"/>
              </a:ext>
            </a:extLst>
          </p:cNvPr>
          <p:cNvSpPr/>
          <p:nvPr/>
        </p:nvSpPr>
        <p:spPr>
          <a:xfrm>
            <a:off x="4844742" y="5035338"/>
            <a:ext cx="404001" cy="28795"/>
          </a:xfrm>
          <a:custGeom>
            <a:avLst/>
            <a:gdLst>
              <a:gd name="connsiteX0" fmla="*/ 308 w 404001"/>
              <a:gd name="connsiteY0" fmla="*/ 3387 h 28795"/>
              <a:gd name="connsiteX1" fmla="*/ 206683 w 404001"/>
              <a:gd name="connsiteY1" fmla="*/ 28787 h 28795"/>
              <a:gd name="connsiteX2" fmla="*/ 403533 w 404001"/>
              <a:gd name="connsiteY2" fmla="*/ 212 h 28795"/>
              <a:gd name="connsiteX3" fmla="*/ 254308 w 404001"/>
              <a:gd name="connsiteY3" fmla="*/ 16087 h 28795"/>
              <a:gd name="connsiteX4" fmla="*/ 308 w 404001"/>
              <a:gd name="connsiteY4" fmla="*/ 3387 h 2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001" h="28795">
                <a:moveTo>
                  <a:pt x="308" y="3387"/>
                </a:moveTo>
                <a:cubicBezTo>
                  <a:pt x="-7629" y="5504"/>
                  <a:pt x="139479" y="29316"/>
                  <a:pt x="206683" y="28787"/>
                </a:cubicBezTo>
                <a:cubicBezTo>
                  <a:pt x="273887" y="28258"/>
                  <a:pt x="395596" y="2329"/>
                  <a:pt x="403533" y="212"/>
                </a:cubicBezTo>
                <a:cubicBezTo>
                  <a:pt x="411470" y="-1905"/>
                  <a:pt x="316750" y="12383"/>
                  <a:pt x="254308" y="16087"/>
                </a:cubicBezTo>
                <a:cubicBezTo>
                  <a:pt x="191866" y="19791"/>
                  <a:pt x="8245" y="1270"/>
                  <a:pt x="308" y="338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9" name="フリーフォーム 1098">
            <a:extLst>
              <a:ext uri="{FF2B5EF4-FFF2-40B4-BE49-F238E27FC236}">
                <a16:creationId xmlns:a16="http://schemas.microsoft.com/office/drawing/2014/main" id="{66BEA266-781E-AD51-7C7A-1F5277106FCB}"/>
              </a:ext>
            </a:extLst>
          </p:cNvPr>
          <p:cNvSpPr/>
          <p:nvPr/>
        </p:nvSpPr>
        <p:spPr>
          <a:xfrm>
            <a:off x="4555139" y="4158787"/>
            <a:ext cx="303414" cy="288544"/>
          </a:xfrm>
          <a:custGeom>
            <a:avLst/>
            <a:gdLst>
              <a:gd name="connsiteX0" fmla="*/ 302611 w 303414"/>
              <a:gd name="connsiteY0" fmla="*/ 463 h 288544"/>
              <a:gd name="connsiteX1" fmla="*/ 153386 w 303414"/>
              <a:gd name="connsiteY1" fmla="*/ 102063 h 288544"/>
              <a:gd name="connsiteX2" fmla="*/ 45436 w 303414"/>
              <a:gd name="connsiteY2" fmla="*/ 222713 h 288544"/>
              <a:gd name="connsiteX3" fmla="*/ 986 w 303414"/>
              <a:gd name="connsiteY3" fmla="*/ 286213 h 288544"/>
              <a:gd name="connsiteX4" fmla="*/ 83536 w 303414"/>
              <a:gd name="connsiteY4" fmla="*/ 143338 h 288544"/>
              <a:gd name="connsiteX5" fmla="*/ 302611 w 303414"/>
              <a:gd name="connsiteY5" fmla="*/ 463 h 28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14" h="288544">
                <a:moveTo>
                  <a:pt x="302611" y="463"/>
                </a:moveTo>
                <a:cubicBezTo>
                  <a:pt x="314253" y="-6416"/>
                  <a:pt x="196248" y="65021"/>
                  <a:pt x="153386" y="102063"/>
                </a:cubicBezTo>
                <a:cubicBezTo>
                  <a:pt x="110523" y="139105"/>
                  <a:pt x="70836" y="192021"/>
                  <a:pt x="45436" y="222713"/>
                </a:cubicBezTo>
                <a:cubicBezTo>
                  <a:pt x="20036" y="253405"/>
                  <a:pt x="-5364" y="299442"/>
                  <a:pt x="986" y="286213"/>
                </a:cubicBezTo>
                <a:cubicBezTo>
                  <a:pt x="7336" y="272984"/>
                  <a:pt x="39615" y="191492"/>
                  <a:pt x="83536" y="143338"/>
                </a:cubicBezTo>
                <a:cubicBezTo>
                  <a:pt x="127457" y="95184"/>
                  <a:pt x="290969" y="7342"/>
                  <a:pt x="302611" y="46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0" name="フリーフォーム 1099">
            <a:extLst>
              <a:ext uri="{FF2B5EF4-FFF2-40B4-BE49-F238E27FC236}">
                <a16:creationId xmlns:a16="http://schemas.microsoft.com/office/drawing/2014/main" id="{FB065AF3-A63F-7FE0-60FD-BFA1447491DD}"/>
              </a:ext>
            </a:extLst>
          </p:cNvPr>
          <p:cNvSpPr/>
          <p:nvPr/>
        </p:nvSpPr>
        <p:spPr>
          <a:xfrm>
            <a:off x="4540191" y="4438502"/>
            <a:ext cx="54256" cy="326554"/>
          </a:xfrm>
          <a:custGeom>
            <a:avLst/>
            <a:gdLst>
              <a:gd name="connsiteX0" fmla="*/ 31809 w 54256"/>
              <a:gd name="connsiteY0" fmla="*/ 148 h 326554"/>
              <a:gd name="connsiteX1" fmla="*/ 15934 w 54256"/>
              <a:gd name="connsiteY1" fmla="*/ 123973 h 326554"/>
              <a:gd name="connsiteX2" fmla="*/ 19109 w 54256"/>
              <a:gd name="connsiteY2" fmla="*/ 244623 h 326554"/>
              <a:gd name="connsiteX3" fmla="*/ 54034 w 54256"/>
              <a:gd name="connsiteY3" fmla="*/ 323998 h 326554"/>
              <a:gd name="connsiteX4" fmla="*/ 59 w 54256"/>
              <a:gd name="connsiteY4" fmla="*/ 149373 h 326554"/>
              <a:gd name="connsiteX5" fmla="*/ 31809 w 54256"/>
              <a:gd name="connsiteY5" fmla="*/ 148 h 32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56" h="326554">
                <a:moveTo>
                  <a:pt x="31809" y="148"/>
                </a:moveTo>
                <a:cubicBezTo>
                  <a:pt x="34455" y="-4085"/>
                  <a:pt x="18051" y="83227"/>
                  <a:pt x="15934" y="123973"/>
                </a:cubicBezTo>
                <a:cubicBezTo>
                  <a:pt x="13817" y="164719"/>
                  <a:pt x="12759" y="211286"/>
                  <a:pt x="19109" y="244623"/>
                </a:cubicBezTo>
                <a:cubicBezTo>
                  <a:pt x="25459" y="277961"/>
                  <a:pt x="57209" y="339873"/>
                  <a:pt x="54034" y="323998"/>
                </a:cubicBezTo>
                <a:cubicBezTo>
                  <a:pt x="50859" y="308123"/>
                  <a:pt x="1646" y="206523"/>
                  <a:pt x="59" y="149373"/>
                </a:cubicBezTo>
                <a:cubicBezTo>
                  <a:pt x="-1529" y="92223"/>
                  <a:pt x="29163" y="4381"/>
                  <a:pt x="31809" y="14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1" name="フリーフォーム 1100">
            <a:extLst>
              <a:ext uri="{FF2B5EF4-FFF2-40B4-BE49-F238E27FC236}">
                <a16:creationId xmlns:a16="http://schemas.microsoft.com/office/drawing/2014/main" id="{9BAFF721-3390-44B1-3592-8BC8384B12D5}"/>
              </a:ext>
            </a:extLst>
          </p:cNvPr>
          <p:cNvSpPr/>
          <p:nvPr/>
        </p:nvSpPr>
        <p:spPr>
          <a:xfrm>
            <a:off x="4851399" y="4117935"/>
            <a:ext cx="416230" cy="57337"/>
          </a:xfrm>
          <a:custGeom>
            <a:avLst/>
            <a:gdLst>
              <a:gd name="connsiteX0" fmla="*/ 1 w 416230"/>
              <a:gd name="connsiteY0" fmla="*/ 50840 h 57337"/>
              <a:gd name="connsiteX1" fmla="*/ 219076 w 416230"/>
              <a:gd name="connsiteY1" fmla="*/ 15915 h 57337"/>
              <a:gd name="connsiteX2" fmla="*/ 409576 w 416230"/>
              <a:gd name="connsiteY2" fmla="*/ 57190 h 57337"/>
              <a:gd name="connsiteX3" fmla="*/ 358776 w 416230"/>
              <a:gd name="connsiteY3" fmla="*/ 28615 h 57337"/>
              <a:gd name="connsiteX4" fmla="*/ 222251 w 416230"/>
              <a:gd name="connsiteY4" fmla="*/ 40 h 57337"/>
              <a:gd name="connsiteX5" fmla="*/ 1 w 416230"/>
              <a:gd name="connsiteY5" fmla="*/ 50840 h 5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230" h="57337">
                <a:moveTo>
                  <a:pt x="1" y="50840"/>
                </a:moveTo>
                <a:cubicBezTo>
                  <a:pt x="-528" y="53486"/>
                  <a:pt x="150814" y="14857"/>
                  <a:pt x="219076" y="15915"/>
                </a:cubicBezTo>
                <a:cubicBezTo>
                  <a:pt x="287338" y="16973"/>
                  <a:pt x="386293" y="55073"/>
                  <a:pt x="409576" y="57190"/>
                </a:cubicBezTo>
                <a:cubicBezTo>
                  <a:pt x="432859" y="59307"/>
                  <a:pt x="389997" y="38140"/>
                  <a:pt x="358776" y="28615"/>
                </a:cubicBezTo>
                <a:cubicBezTo>
                  <a:pt x="327555" y="19090"/>
                  <a:pt x="276226" y="-1018"/>
                  <a:pt x="222251" y="40"/>
                </a:cubicBezTo>
                <a:cubicBezTo>
                  <a:pt x="168276" y="1098"/>
                  <a:pt x="530" y="48194"/>
                  <a:pt x="1" y="5084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2" name="フリーフォーム 1101">
            <a:extLst>
              <a:ext uri="{FF2B5EF4-FFF2-40B4-BE49-F238E27FC236}">
                <a16:creationId xmlns:a16="http://schemas.microsoft.com/office/drawing/2014/main" id="{BD78E920-CC69-937A-17E6-AC7156B74921}"/>
              </a:ext>
            </a:extLst>
          </p:cNvPr>
          <p:cNvSpPr/>
          <p:nvPr/>
        </p:nvSpPr>
        <p:spPr>
          <a:xfrm>
            <a:off x="5289137" y="4187656"/>
            <a:ext cx="220676" cy="226207"/>
          </a:xfrm>
          <a:custGeom>
            <a:avLst/>
            <a:gdLst>
              <a:gd name="connsiteX0" fmla="*/ 413 w 220676"/>
              <a:gd name="connsiteY0" fmla="*/ 169 h 226207"/>
              <a:gd name="connsiteX1" fmla="*/ 98838 w 220676"/>
              <a:gd name="connsiteY1" fmla="*/ 63669 h 226207"/>
              <a:gd name="connsiteX2" fmla="*/ 219488 w 220676"/>
              <a:gd name="connsiteY2" fmla="*/ 225594 h 226207"/>
              <a:gd name="connsiteX3" fmla="*/ 159163 w 220676"/>
              <a:gd name="connsiteY3" fmla="*/ 117644 h 226207"/>
              <a:gd name="connsiteX4" fmla="*/ 136938 w 220676"/>
              <a:gd name="connsiteY4" fmla="*/ 79544 h 226207"/>
              <a:gd name="connsiteX5" fmla="*/ 413 w 220676"/>
              <a:gd name="connsiteY5" fmla="*/ 169 h 22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676" h="226207">
                <a:moveTo>
                  <a:pt x="413" y="169"/>
                </a:moveTo>
                <a:cubicBezTo>
                  <a:pt x="-5937" y="-2477"/>
                  <a:pt x="62326" y="26098"/>
                  <a:pt x="98838" y="63669"/>
                </a:cubicBezTo>
                <a:cubicBezTo>
                  <a:pt x="135351" y="101240"/>
                  <a:pt x="209434" y="216598"/>
                  <a:pt x="219488" y="225594"/>
                </a:cubicBezTo>
                <a:cubicBezTo>
                  <a:pt x="229542" y="234590"/>
                  <a:pt x="172921" y="141986"/>
                  <a:pt x="159163" y="117644"/>
                </a:cubicBezTo>
                <a:cubicBezTo>
                  <a:pt x="145405" y="93302"/>
                  <a:pt x="158105" y="97536"/>
                  <a:pt x="136938" y="79544"/>
                </a:cubicBezTo>
                <a:cubicBezTo>
                  <a:pt x="115771" y="61552"/>
                  <a:pt x="6763" y="2815"/>
                  <a:pt x="413" y="16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3" name="フリーフォーム 1102">
            <a:extLst>
              <a:ext uri="{FF2B5EF4-FFF2-40B4-BE49-F238E27FC236}">
                <a16:creationId xmlns:a16="http://schemas.microsoft.com/office/drawing/2014/main" id="{224847A0-779B-65CF-1135-6B46E6B19E77}"/>
              </a:ext>
            </a:extLst>
          </p:cNvPr>
          <p:cNvSpPr/>
          <p:nvPr/>
        </p:nvSpPr>
        <p:spPr>
          <a:xfrm>
            <a:off x="5346686" y="4410063"/>
            <a:ext cx="200285" cy="517752"/>
          </a:xfrm>
          <a:custGeom>
            <a:avLst/>
            <a:gdLst>
              <a:gd name="connsiteX0" fmla="*/ 161939 w 200285"/>
              <a:gd name="connsiteY0" fmla="*/ 12 h 517752"/>
              <a:gd name="connsiteX1" fmla="*/ 184164 w 200285"/>
              <a:gd name="connsiteY1" fmla="*/ 203212 h 517752"/>
              <a:gd name="connsiteX2" fmla="*/ 161939 w 200285"/>
              <a:gd name="connsiteY2" fmla="*/ 323862 h 517752"/>
              <a:gd name="connsiteX3" fmla="*/ 14 w 200285"/>
              <a:gd name="connsiteY3" fmla="*/ 517537 h 517752"/>
              <a:gd name="connsiteX4" fmla="*/ 171464 w 200285"/>
              <a:gd name="connsiteY4" fmla="*/ 358787 h 517752"/>
              <a:gd name="connsiteX5" fmla="*/ 200039 w 200285"/>
              <a:gd name="connsiteY5" fmla="*/ 212737 h 517752"/>
              <a:gd name="connsiteX6" fmla="*/ 161939 w 200285"/>
              <a:gd name="connsiteY6" fmla="*/ 12 h 51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85" h="517752">
                <a:moveTo>
                  <a:pt x="161939" y="12"/>
                </a:moveTo>
                <a:cubicBezTo>
                  <a:pt x="159293" y="-1576"/>
                  <a:pt x="184164" y="149237"/>
                  <a:pt x="184164" y="203212"/>
                </a:cubicBezTo>
                <a:cubicBezTo>
                  <a:pt x="184164" y="257187"/>
                  <a:pt x="192631" y="271475"/>
                  <a:pt x="161939" y="323862"/>
                </a:cubicBezTo>
                <a:cubicBezTo>
                  <a:pt x="131247" y="376249"/>
                  <a:pt x="-1574" y="511716"/>
                  <a:pt x="14" y="517537"/>
                </a:cubicBezTo>
                <a:cubicBezTo>
                  <a:pt x="1601" y="523358"/>
                  <a:pt x="138127" y="409587"/>
                  <a:pt x="171464" y="358787"/>
                </a:cubicBezTo>
                <a:cubicBezTo>
                  <a:pt x="204801" y="307987"/>
                  <a:pt x="196335" y="274649"/>
                  <a:pt x="200039" y="212737"/>
                </a:cubicBezTo>
                <a:cubicBezTo>
                  <a:pt x="203743" y="150825"/>
                  <a:pt x="164585" y="1600"/>
                  <a:pt x="161939" y="1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4" name="フリーフォーム 1103">
            <a:extLst>
              <a:ext uri="{FF2B5EF4-FFF2-40B4-BE49-F238E27FC236}">
                <a16:creationId xmlns:a16="http://schemas.microsoft.com/office/drawing/2014/main" id="{10F4AF95-D09F-13D6-36BA-C62CD54D9B7A}"/>
              </a:ext>
            </a:extLst>
          </p:cNvPr>
          <p:cNvSpPr/>
          <p:nvPr/>
        </p:nvSpPr>
        <p:spPr>
          <a:xfrm>
            <a:off x="4603633" y="4781548"/>
            <a:ext cx="277221" cy="220745"/>
          </a:xfrm>
          <a:custGeom>
            <a:avLst/>
            <a:gdLst>
              <a:gd name="connsiteX0" fmla="*/ 117 w 277221"/>
              <a:gd name="connsiteY0" fmla="*/ 2 h 220745"/>
              <a:gd name="connsiteX1" fmla="*/ 130292 w 277221"/>
              <a:gd name="connsiteY1" fmla="*/ 130177 h 220745"/>
              <a:gd name="connsiteX2" fmla="*/ 276342 w 277221"/>
              <a:gd name="connsiteY2" fmla="*/ 219077 h 220745"/>
              <a:gd name="connsiteX3" fmla="*/ 187442 w 277221"/>
              <a:gd name="connsiteY3" fmla="*/ 184152 h 220745"/>
              <a:gd name="connsiteX4" fmla="*/ 108067 w 277221"/>
              <a:gd name="connsiteY4" fmla="*/ 133352 h 220745"/>
              <a:gd name="connsiteX5" fmla="*/ 117 w 277221"/>
              <a:gd name="connsiteY5" fmla="*/ 2 h 22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221" h="220745">
                <a:moveTo>
                  <a:pt x="117" y="2"/>
                </a:moveTo>
                <a:cubicBezTo>
                  <a:pt x="3821" y="-527"/>
                  <a:pt x="84255" y="93665"/>
                  <a:pt x="130292" y="130177"/>
                </a:cubicBezTo>
                <a:cubicBezTo>
                  <a:pt x="176329" y="166689"/>
                  <a:pt x="266817" y="210081"/>
                  <a:pt x="276342" y="219077"/>
                </a:cubicBezTo>
                <a:cubicBezTo>
                  <a:pt x="285867" y="228073"/>
                  <a:pt x="215488" y="198440"/>
                  <a:pt x="187442" y="184152"/>
                </a:cubicBezTo>
                <a:cubicBezTo>
                  <a:pt x="159396" y="169865"/>
                  <a:pt x="135054" y="161398"/>
                  <a:pt x="108067" y="133352"/>
                </a:cubicBezTo>
                <a:cubicBezTo>
                  <a:pt x="81080" y="105306"/>
                  <a:pt x="-3587" y="531"/>
                  <a:pt x="117" y="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5" name="フリーフォーム 1104">
            <a:extLst>
              <a:ext uri="{FF2B5EF4-FFF2-40B4-BE49-F238E27FC236}">
                <a16:creationId xmlns:a16="http://schemas.microsoft.com/office/drawing/2014/main" id="{4E5AC39E-474D-4D21-3B51-7BD41BB9EBAE}"/>
              </a:ext>
            </a:extLst>
          </p:cNvPr>
          <p:cNvSpPr/>
          <p:nvPr/>
        </p:nvSpPr>
        <p:spPr>
          <a:xfrm>
            <a:off x="4895800" y="4891916"/>
            <a:ext cx="505300" cy="141492"/>
          </a:xfrm>
          <a:custGeom>
            <a:avLst/>
            <a:gdLst>
              <a:gd name="connsiteX0" fmla="*/ 50 w 505300"/>
              <a:gd name="connsiteY0" fmla="*/ 102359 h 141492"/>
              <a:gd name="connsiteX1" fmla="*/ 200075 w 505300"/>
              <a:gd name="connsiteY1" fmla="*/ 127759 h 141492"/>
              <a:gd name="connsiteX2" fmla="*/ 327075 w 505300"/>
              <a:gd name="connsiteY2" fmla="*/ 108709 h 141492"/>
              <a:gd name="connsiteX3" fmla="*/ 501700 w 505300"/>
              <a:gd name="connsiteY3" fmla="*/ 759 h 141492"/>
              <a:gd name="connsiteX4" fmla="*/ 431850 w 505300"/>
              <a:gd name="connsiteY4" fmla="*/ 64259 h 141492"/>
              <a:gd name="connsiteX5" fmla="*/ 276275 w 505300"/>
              <a:gd name="connsiteY5" fmla="*/ 134109 h 141492"/>
              <a:gd name="connsiteX6" fmla="*/ 219125 w 505300"/>
              <a:gd name="connsiteY6" fmla="*/ 137284 h 141492"/>
              <a:gd name="connsiteX7" fmla="*/ 50 w 505300"/>
              <a:gd name="connsiteY7" fmla="*/ 102359 h 14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300" h="141492">
                <a:moveTo>
                  <a:pt x="50" y="102359"/>
                </a:moveTo>
                <a:cubicBezTo>
                  <a:pt x="-3125" y="100772"/>
                  <a:pt x="145571" y="126701"/>
                  <a:pt x="200075" y="127759"/>
                </a:cubicBezTo>
                <a:cubicBezTo>
                  <a:pt x="254579" y="128817"/>
                  <a:pt x="276804" y="129876"/>
                  <a:pt x="327075" y="108709"/>
                </a:cubicBezTo>
                <a:cubicBezTo>
                  <a:pt x="377346" y="87542"/>
                  <a:pt x="484238" y="8167"/>
                  <a:pt x="501700" y="759"/>
                </a:cubicBezTo>
                <a:cubicBezTo>
                  <a:pt x="519162" y="-6649"/>
                  <a:pt x="469421" y="42034"/>
                  <a:pt x="431850" y="64259"/>
                </a:cubicBezTo>
                <a:cubicBezTo>
                  <a:pt x="394279" y="86484"/>
                  <a:pt x="311729" y="121938"/>
                  <a:pt x="276275" y="134109"/>
                </a:cubicBezTo>
                <a:cubicBezTo>
                  <a:pt x="240821" y="146280"/>
                  <a:pt x="265692" y="140459"/>
                  <a:pt x="219125" y="137284"/>
                </a:cubicBezTo>
                <a:cubicBezTo>
                  <a:pt x="172558" y="134109"/>
                  <a:pt x="3225" y="103946"/>
                  <a:pt x="50" y="10235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6" name="フリーフォーム 1105">
            <a:extLst>
              <a:ext uri="{FF2B5EF4-FFF2-40B4-BE49-F238E27FC236}">
                <a16:creationId xmlns:a16="http://schemas.microsoft.com/office/drawing/2014/main" id="{2B7C77ED-2E1E-A814-2033-A2F08254799C}"/>
              </a:ext>
            </a:extLst>
          </p:cNvPr>
          <p:cNvSpPr/>
          <p:nvPr/>
        </p:nvSpPr>
        <p:spPr>
          <a:xfrm>
            <a:off x="5510484" y="4251667"/>
            <a:ext cx="649981" cy="57264"/>
          </a:xfrm>
          <a:custGeom>
            <a:avLst/>
            <a:gdLst>
              <a:gd name="connsiteX0" fmla="*/ 4491 w 649981"/>
              <a:gd name="connsiteY0" fmla="*/ 56808 h 57264"/>
              <a:gd name="connsiteX1" fmla="*/ 175941 w 649981"/>
              <a:gd name="connsiteY1" fmla="*/ 28233 h 57264"/>
              <a:gd name="connsiteX2" fmla="*/ 468041 w 649981"/>
              <a:gd name="connsiteY2" fmla="*/ 18708 h 57264"/>
              <a:gd name="connsiteX3" fmla="*/ 649016 w 649981"/>
              <a:gd name="connsiteY3" fmla="*/ 47283 h 57264"/>
              <a:gd name="connsiteX4" fmla="*/ 531541 w 649981"/>
              <a:gd name="connsiteY4" fmla="*/ 9183 h 57264"/>
              <a:gd name="connsiteX5" fmla="*/ 353741 w 649981"/>
              <a:gd name="connsiteY5" fmla="*/ 2833 h 57264"/>
              <a:gd name="connsiteX6" fmla="*/ 4491 w 649981"/>
              <a:gd name="connsiteY6" fmla="*/ 56808 h 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981" h="57264">
                <a:moveTo>
                  <a:pt x="4491" y="56808"/>
                </a:moveTo>
                <a:cubicBezTo>
                  <a:pt x="-25142" y="61041"/>
                  <a:pt x="98683" y="34583"/>
                  <a:pt x="175941" y="28233"/>
                </a:cubicBezTo>
                <a:cubicBezTo>
                  <a:pt x="253199" y="21883"/>
                  <a:pt x="389195" y="15533"/>
                  <a:pt x="468041" y="18708"/>
                </a:cubicBezTo>
                <a:cubicBezTo>
                  <a:pt x="546887" y="21883"/>
                  <a:pt x="638433" y="48870"/>
                  <a:pt x="649016" y="47283"/>
                </a:cubicBezTo>
                <a:cubicBezTo>
                  <a:pt x="659599" y="45695"/>
                  <a:pt x="580753" y="16591"/>
                  <a:pt x="531541" y="9183"/>
                </a:cubicBezTo>
                <a:cubicBezTo>
                  <a:pt x="482329" y="1775"/>
                  <a:pt x="436820" y="-3517"/>
                  <a:pt x="353741" y="2833"/>
                </a:cubicBezTo>
                <a:cubicBezTo>
                  <a:pt x="270662" y="9183"/>
                  <a:pt x="34124" y="52575"/>
                  <a:pt x="4491" y="5680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7" name="フリーフォーム 1106">
            <a:extLst>
              <a:ext uri="{FF2B5EF4-FFF2-40B4-BE49-F238E27FC236}">
                <a16:creationId xmlns:a16="http://schemas.microsoft.com/office/drawing/2014/main" id="{54D447F9-F8D7-AB7B-0479-A64606C03DE7}"/>
              </a:ext>
            </a:extLst>
          </p:cNvPr>
          <p:cNvSpPr/>
          <p:nvPr/>
        </p:nvSpPr>
        <p:spPr>
          <a:xfrm>
            <a:off x="5549832" y="4318991"/>
            <a:ext cx="620044" cy="75212"/>
          </a:xfrm>
          <a:custGeom>
            <a:avLst/>
            <a:gdLst>
              <a:gd name="connsiteX0" fmla="*/ 68 w 620044"/>
              <a:gd name="connsiteY0" fmla="*/ 72034 h 75212"/>
              <a:gd name="connsiteX1" fmla="*/ 247718 w 620044"/>
              <a:gd name="connsiteY1" fmla="*/ 14884 h 75212"/>
              <a:gd name="connsiteX2" fmla="*/ 422343 w 620044"/>
              <a:gd name="connsiteY2" fmla="*/ 11709 h 75212"/>
              <a:gd name="connsiteX3" fmla="*/ 619193 w 620044"/>
              <a:gd name="connsiteY3" fmla="*/ 75209 h 75212"/>
              <a:gd name="connsiteX4" fmla="*/ 482668 w 620044"/>
              <a:gd name="connsiteY4" fmla="*/ 8534 h 75212"/>
              <a:gd name="connsiteX5" fmla="*/ 225493 w 620044"/>
              <a:gd name="connsiteY5" fmla="*/ 8534 h 75212"/>
              <a:gd name="connsiteX6" fmla="*/ 68 w 620044"/>
              <a:gd name="connsiteY6" fmla="*/ 72034 h 7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044" h="75212">
                <a:moveTo>
                  <a:pt x="68" y="72034"/>
                </a:moveTo>
                <a:cubicBezTo>
                  <a:pt x="3772" y="73092"/>
                  <a:pt x="177339" y="24938"/>
                  <a:pt x="247718" y="14884"/>
                </a:cubicBezTo>
                <a:cubicBezTo>
                  <a:pt x="318097" y="4830"/>
                  <a:pt x="360431" y="1655"/>
                  <a:pt x="422343" y="11709"/>
                </a:cubicBezTo>
                <a:cubicBezTo>
                  <a:pt x="484256" y="21763"/>
                  <a:pt x="609139" y="75738"/>
                  <a:pt x="619193" y="75209"/>
                </a:cubicBezTo>
                <a:cubicBezTo>
                  <a:pt x="629247" y="74680"/>
                  <a:pt x="548285" y="19647"/>
                  <a:pt x="482668" y="8534"/>
                </a:cubicBezTo>
                <a:cubicBezTo>
                  <a:pt x="417051" y="-2579"/>
                  <a:pt x="307514" y="-3108"/>
                  <a:pt x="225493" y="8534"/>
                </a:cubicBezTo>
                <a:cubicBezTo>
                  <a:pt x="143472" y="20176"/>
                  <a:pt x="-3636" y="70976"/>
                  <a:pt x="68" y="7203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8" name="フリーフォーム 1107">
            <a:extLst>
              <a:ext uri="{FF2B5EF4-FFF2-40B4-BE49-F238E27FC236}">
                <a16:creationId xmlns:a16="http://schemas.microsoft.com/office/drawing/2014/main" id="{6480C737-528C-FA68-B8C1-CF74AF787394}"/>
              </a:ext>
            </a:extLst>
          </p:cNvPr>
          <p:cNvSpPr/>
          <p:nvPr/>
        </p:nvSpPr>
        <p:spPr>
          <a:xfrm>
            <a:off x="6149012" y="4133847"/>
            <a:ext cx="147136" cy="174631"/>
          </a:xfrm>
          <a:custGeom>
            <a:avLst/>
            <a:gdLst>
              <a:gd name="connsiteX0" fmla="*/ 147013 w 147136"/>
              <a:gd name="connsiteY0" fmla="*/ 3 h 174631"/>
              <a:gd name="connsiteX1" fmla="*/ 45413 w 147136"/>
              <a:gd name="connsiteY1" fmla="*/ 92078 h 174631"/>
              <a:gd name="connsiteX2" fmla="*/ 963 w 147136"/>
              <a:gd name="connsiteY2" fmla="*/ 174628 h 174631"/>
              <a:gd name="connsiteX3" fmla="*/ 23188 w 147136"/>
              <a:gd name="connsiteY3" fmla="*/ 95253 h 174631"/>
              <a:gd name="connsiteX4" fmla="*/ 147013 w 147136"/>
              <a:gd name="connsiteY4" fmla="*/ 3 h 1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136" h="174631">
                <a:moveTo>
                  <a:pt x="147013" y="3"/>
                </a:moveTo>
                <a:cubicBezTo>
                  <a:pt x="150717" y="-526"/>
                  <a:pt x="69755" y="62974"/>
                  <a:pt x="45413" y="92078"/>
                </a:cubicBezTo>
                <a:cubicBezTo>
                  <a:pt x="21071" y="121182"/>
                  <a:pt x="4667" y="174099"/>
                  <a:pt x="963" y="174628"/>
                </a:cubicBezTo>
                <a:cubicBezTo>
                  <a:pt x="-2741" y="175157"/>
                  <a:pt x="4138" y="121711"/>
                  <a:pt x="23188" y="95253"/>
                </a:cubicBezTo>
                <a:cubicBezTo>
                  <a:pt x="42238" y="68795"/>
                  <a:pt x="143309" y="532"/>
                  <a:pt x="147013" y="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9" name="フリーフォーム 1108">
            <a:extLst>
              <a:ext uri="{FF2B5EF4-FFF2-40B4-BE49-F238E27FC236}">
                <a16:creationId xmlns:a16="http://schemas.microsoft.com/office/drawing/2014/main" id="{9D408723-C399-3F77-244A-8A03C1477227}"/>
              </a:ext>
            </a:extLst>
          </p:cNvPr>
          <p:cNvSpPr/>
          <p:nvPr/>
        </p:nvSpPr>
        <p:spPr>
          <a:xfrm>
            <a:off x="6135305" y="4373048"/>
            <a:ext cx="92797" cy="574356"/>
          </a:xfrm>
          <a:custGeom>
            <a:avLst/>
            <a:gdLst>
              <a:gd name="connsiteX0" fmla="*/ 1970 w 92797"/>
              <a:gd name="connsiteY0" fmla="*/ 2102 h 574356"/>
              <a:gd name="connsiteX1" fmla="*/ 24195 w 92797"/>
              <a:gd name="connsiteY1" fmla="*/ 265627 h 574356"/>
              <a:gd name="connsiteX2" fmla="*/ 90870 w 92797"/>
              <a:gd name="connsiteY2" fmla="*/ 570427 h 574356"/>
              <a:gd name="connsiteX3" fmla="*/ 68645 w 92797"/>
              <a:gd name="connsiteY3" fmla="*/ 411677 h 574356"/>
              <a:gd name="connsiteX4" fmla="*/ 1970 w 92797"/>
              <a:gd name="connsiteY4" fmla="*/ 2102 h 57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97" h="574356">
                <a:moveTo>
                  <a:pt x="1970" y="2102"/>
                </a:moveTo>
                <a:cubicBezTo>
                  <a:pt x="-5438" y="-22240"/>
                  <a:pt x="9378" y="170906"/>
                  <a:pt x="24195" y="265627"/>
                </a:cubicBezTo>
                <a:cubicBezTo>
                  <a:pt x="39012" y="360348"/>
                  <a:pt x="83462" y="546085"/>
                  <a:pt x="90870" y="570427"/>
                </a:cubicBezTo>
                <a:cubicBezTo>
                  <a:pt x="98278" y="594769"/>
                  <a:pt x="82933" y="501635"/>
                  <a:pt x="68645" y="411677"/>
                </a:cubicBezTo>
                <a:cubicBezTo>
                  <a:pt x="54357" y="321719"/>
                  <a:pt x="9378" y="26444"/>
                  <a:pt x="1970" y="21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0" name="フリーフォーム 1109">
            <a:extLst>
              <a:ext uri="{FF2B5EF4-FFF2-40B4-BE49-F238E27FC236}">
                <a16:creationId xmlns:a16="http://schemas.microsoft.com/office/drawing/2014/main" id="{FA3BEEF3-F45A-3B5C-56EC-2860B44CB53F}"/>
              </a:ext>
            </a:extLst>
          </p:cNvPr>
          <p:cNvSpPr/>
          <p:nvPr/>
        </p:nvSpPr>
        <p:spPr>
          <a:xfrm>
            <a:off x="6235697" y="4911604"/>
            <a:ext cx="952661" cy="94254"/>
          </a:xfrm>
          <a:custGeom>
            <a:avLst/>
            <a:gdLst>
              <a:gd name="connsiteX0" fmla="*/ 3 w 952661"/>
              <a:gd name="connsiteY0" fmla="*/ 25521 h 94254"/>
              <a:gd name="connsiteX1" fmla="*/ 149228 w 952661"/>
              <a:gd name="connsiteY1" fmla="*/ 73146 h 94254"/>
              <a:gd name="connsiteX2" fmla="*/ 498478 w 952661"/>
              <a:gd name="connsiteY2" fmla="*/ 73146 h 94254"/>
              <a:gd name="connsiteX3" fmla="*/ 777878 w 952661"/>
              <a:gd name="connsiteY3" fmla="*/ 50921 h 94254"/>
              <a:gd name="connsiteX4" fmla="*/ 952503 w 952661"/>
              <a:gd name="connsiteY4" fmla="*/ 121 h 94254"/>
              <a:gd name="connsiteX5" fmla="*/ 749303 w 952661"/>
              <a:gd name="connsiteY5" fmla="*/ 66796 h 94254"/>
              <a:gd name="connsiteX6" fmla="*/ 352428 w 952661"/>
              <a:gd name="connsiteY6" fmla="*/ 85846 h 94254"/>
              <a:gd name="connsiteX7" fmla="*/ 152403 w 952661"/>
              <a:gd name="connsiteY7" fmla="*/ 92196 h 94254"/>
              <a:gd name="connsiteX8" fmla="*/ 3 w 952661"/>
              <a:gd name="connsiteY8" fmla="*/ 25521 h 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661" h="94254">
                <a:moveTo>
                  <a:pt x="3" y="25521"/>
                </a:moveTo>
                <a:cubicBezTo>
                  <a:pt x="-526" y="22346"/>
                  <a:pt x="66149" y="65209"/>
                  <a:pt x="149228" y="73146"/>
                </a:cubicBezTo>
                <a:cubicBezTo>
                  <a:pt x="232307" y="81083"/>
                  <a:pt x="393703" y="76850"/>
                  <a:pt x="498478" y="73146"/>
                </a:cubicBezTo>
                <a:cubicBezTo>
                  <a:pt x="603253" y="69442"/>
                  <a:pt x="702207" y="63092"/>
                  <a:pt x="777878" y="50921"/>
                </a:cubicBezTo>
                <a:cubicBezTo>
                  <a:pt x="853549" y="38750"/>
                  <a:pt x="957265" y="-2525"/>
                  <a:pt x="952503" y="121"/>
                </a:cubicBezTo>
                <a:cubicBezTo>
                  <a:pt x="947741" y="2767"/>
                  <a:pt x="849315" y="52509"/>
                  <a:pt x="749303" y="66796"/>
                </a:cubicBezTo>
                <a:cubicBezTo>
                  <a:pt x="649291" y="81083"/>
                  <a:pt x="451911" y="81613"/>
                  <a:pt x="352428" y="85846"/>
                </a:cubicBezTo>
                <a:cubicBezTo>
                  <a:pt x="252945" y="90079"/>
                  <a:pt x="205849" y="98017"/>
                  <a:pt x="152403" y="92196"/>
                </a:cubicBezTo>
                <a:cubicBezTo>
                  <a:pt x="98957" y="86375"/>
                  <a:pt x="532" y="28696"/>
                  <a:pt x="3" y="2552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1" name="フリーフォーム 1110">
            <a:extLst>
              <a:ext uri="{FF2B5EF4-FFF2-40B4-BE49-F238E27FC236}">
                <a16:creationId xmlns:a16="http://schemas.microsoft.com/office/drawing/2014/main" id="{AE4E36F4-6AA9-6E8F-5565-80FDC103979E}"/>
              </a:ext>
            </a:extLst>
          </p:cNvPr>
          <p:cNvSpPr/>
          <p:nvPr/>
        </p:nvSpPr>
        <p:spPr>
          <a:xfrm>
            <a:off x="6224476" y="4184530"/>
            <a:ext cx="128802" cy="258686"/>
          </a:xfrm>
          <a:custGeom>
            <a:avLst/>
            <a:gdLst>
              <a:gd name="connsiteX0" fmla="*/ 128699 w 128802"/>
              <a:gd name="connsiteY0" fmla="*/ 120 h 258686"/>
              <a:gd name="connsiteX1" fmla="*/ 39799 w 128802"/>
              <a:gd name="connsiteY1" fmla="*/ 66795 h 258686"/>
              <a:gd name="connsiteX2" fmla="*/ 1699 w 128802"/>
              <a:gd name="connsiteY2" fmla="*/ 257295 h 258686"/>
              <a:gd name="connsiteX3" fmla="*/ 8049 w 128802"/>
              <a:gd name="connsiteY3" fmla="*/ 149345 h 258686"/>
              <a:gd name="connsiteX4" fmla="*/ 20749 w 128802"/>
              <a:gd name="connsiteY4" fmla="*/ 79495 h 258686"/>
              <a:gd name="connsiteX5" fmla="*/ 128699 w 128802"/>
              <a:gd name="connsiteY5" fmla="*/ 120 h 25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802" h="258686">
                <a:moveTo>
                  <a:pt x="128699" y="120"/>
                </a:moveTo>
                <a:cubicBezTo>
                  <a:pt x="131874" y="-1997"/>
                  <a:pt x="60966" y="23933"/>
                  <a:pt x="39799" y="66795"/>
                </a:cubicBezTo>
                <a:cubicBezTo>
                  <a:pt x="18632" y="109658"/>
                  <a:pt x="6991" y="243537"/>
                  <a:pt x="1699" y="257295"/>
                </a:cubicBezTo>
                <a:cubicBezTo>
                  <a:pt x="-3593" y="271053"/>
                  <a:pt x="4874" y="178978"/>
                  <a:pt x="8049" y="149345"/>
                </a:cubicBezTo>
                <a:cubicBezTo>
                  <a:pt x="11224" y="119712"/>
                  <a:pt x="4345" y="100132"/>
                  <a:pt x="20749" y="79495"/>
                </a:cubicBezTo>
                <a:cubicBezTo>
                  <a:pt x="37153" y="58858"/>
                  <a:pt x="125524" y="2237"/>
                  <a:pt x="128699" y="12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2" name="フリーフォーム 1111">
            <a:extLst>
              <a:ext uri="{FF2B5EF4-FFF2-40B4-BE49-F238E27FC236}">
                <a16:creationId xmlns:a16="http://schemas.microsoft.com/office/drawing/2014/main" id="{68F94BD6-B62A-AC81-6DC7-D8A2495DB872}"/>
              </a:ext>
            </a:extLst>
          </p:cNvPr>
          <p:cNvSpPr/>
          <p:nvPr/>
        </p:nvSpPr>
        <p:spPr>
          <a:xfrm>
            <a:off x="6215951" y="4392975"/>
            <a:ext cx="115089" cy="527371"/>
          </a:xfrm>
          <a:custGeom>
            <a:avLst/>
            <a:gdLst>
              <a:gd name="connsiteX0" fmla="*/ 10224 w 115089"/>
              <a:gd name="connsiteY0" fmla="*/ 1225 h 527371"/>
              <a:gd name="connsiteX1" fmla="*/ 7049 w 115089"/>
              <a:gd name="connsiteY1" fmla="*/ 125050 h 527371"/>
              <a:gd name="connsiteX2" fmla="*/ 29274 w 115089"/>
              <a:gd name="connsiteY2" fmla="*/ 239350 h 527371"/>
              <a:gd name="connsiteX3" fmla="*/ 26099 w 115089"/>
              <a:gd name="connsiteY3" fmla="*/ 210775 h 527371"/>
              <a:gd name="connsiteX4" fmla="*/ 54674 w 115089"/>
              <a:gd name="connsiteY4" fmla="*/ 391750 h 527371"/>
              <a:gd name="connsiteX5" fmla="*/ 114999 w 115089"/>
              <a:gd name="connsiteY5" fmla="*/ 525100 h 527371"/>
              <a:gd name="connsiteX6" fmla="*/ 67374 w 115089"/>
              <a:gd name="connsiteY6" fmla="*/ 461600 h 527371"/>
              <a:gd name="connsiteX7" fmla="*/ 29274 w 115089"/>
              <a:gd name="connsiteY7" fmla="*/ 283800 h 527371"/>
              <a:gd name="connsiteX8" fmla="*/ 699 w 115089"/>
              <a:gd name="connsiteY8" fmla="*/ 204425 h 527371"/>
              <a:gd name="connsiteX9" fmla="*/ 10224 w 115089"/>
              <a:gd name="connsiteY9" fmla="*/ 1225 h 52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089" h="527371">
                <a:moveTo>
                  <a:pt x="10224" y="1225"/>
                </a:moveTo>
                <a:cubicBezTo>
                  <a:pt x="11282" y="-12004"/>
                  <a:pt x="3874" y="85363"/>
                  <a:pt x="7049" y="125050"/>
                </a:cubicBezTo>
                <a:cubicBezTo>
                  <a:pt x="10224" y="164737"/>
                  <a:pt x="26099" y="225063"/>
                  <a:pt x="29274" y="239350"/>
                </a:cubicBezTo>
                <a:cubicBezTo>
                  <a:pt x="32449" y="253637"/>
                  <a:pt x="21866" y="185375"/>
                  <a:pt x="26099" y="210775"/>
                </a:cubicBezTo>
                <a:cubicBezTo>
                  <a:pt x="30332" y="236175"/>
                  <a:pt x="39857" y="339363"/>
                  <a:pt x="54674" y="391750"/>
                </a:cubicBezTo>
                <a:cubicBezTo>
                  <a:pt x="69491" y="444137"/>
                  <a:pt x="112882" y="513458"/>
                  <a:pt x="114999" y="525100"/>
                </a:cubicBezTo>
                <a:cubicBezTo>
                  <a:pt x="117116" y="536742"/>
                  <a:pt x="81661" y="501817"/>
                  <a:pt x="67374" y="461600"/>
                </a:cubicBezTo>
                <a:cubicBezTo>
                  <a:pt x="53087" y="421383"/>
                  <a:pt x="40386" y="326662"/>
                  <a:pt x="29274" y="283800"/>
                </a:cubicBezTo>
                <a:cubicBezTo>
                  <a:pt x="18162" y="240938"/>
                  <a:pt x="4403" y="246229"/>
                  <a:pt x="699" y="204425"/>
                </a:cubicBezTo>
                <a:cubicBezTo>
                  <a:pt x="-3005" y="162621"/>
                  <a:pt x="9166" y="14454"/>
                  <a:pt x="10224" y="122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3" name="フリーフォーム 1112">
            <a:extLst>
              <a:ext uri="{FF2B5EF4-FFF2-40B4-BE49-F238E27FC236}">
                <a16:creationId xmlns:a16="http://schemas.microsoft.com/office/drawing/2014/main" id="{7DC33E6A-2922-4B8A-46E5-5C1B71656894}"/>
              </a:ext>
            </a:extLst>
          </p:cNvPr>
          <p:cNvSpPr/>
          <p:nvPr/>
        </p:nvSpPr>
        <p:spPr>
          <a:xfrm>
            <a:off x="6333816" y="4873604"/>
            <a:ext cx="821609" cy="85794"/>
          </a:xfrm>
          <a:custGeom>
            <a:avLst/>
            <a:gdLst>
              <a:gd name="connsiteX0" fmla="*/ 309 w 821609"/>
              <a:gd name="connsiteY0" fmla="*/ 57171 h 85794"/>
              <a:gd name="connsiteX1" fmla="*/ 270184 w 821609"/>
              <a:gd name="connsiteY1" fmla="*/ 79396 h 85794"/>
              <a:gd name="connsiteX2" fmla="*/ 600384 w 821609"/>
              <a:gd name="connsiteY2" fmla="*/ 57171 h 85794"/>
              <a:gd name="connsiteX3" fmla="*/ 819459 w 821609"/>
              <a:gd name="connsiteY3" fmla="*/ 21 h 85794"/>
              <a:gd name="connsiteX4" fmla="*/ 692459 w 821609"/>
              <a:gd name="connsiteY4" fmla="*/ 50821 h 85794"/>
              <a:gd name="connsiteX5" fmla="*/ 381309 w 821609"/>
              <a:gd name="connsiteY5" fmla="*/ 82571 h 85794"/>
              <a:gd name="connsiteX6" fmla="*/ 219384 w 821609"/>
              <a:gd name="connsiteY6" fmla="*/ 82571 h 85794"/>
              <a:gd name="connsiteX7" fmla="*/ 309 w 821609"/>
              <a:gd name="connsiteY7" fmla="*/ 57171 h 8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1609" h="85794">
                <a:moveTo>
                  <a:pt x="309" y="57171"/>
                </a:moveTo>
                <a:cubicBezTo>
                  <a:pt x="8776" y="56642"/>
                  <a:pt x="170172" y="79396"/>
                  <a:pt x="270184" y="79396"/>
                </a:cubicBezTo>
                <a:cubicBezTo>
                  <a:pt x="370196" y="79396"/>
                  <a:pt x="508838" y="70400"/>
                  <a:pt x="600384" y="57171"/>
                </a:cubicBezTo>
                <a:cubicBezTo>
                  <a:pt x="691930" y="43942"/>
                  <a:pt x="804113" y="1079"/>
                  <a:pt x="819459" y="21"/>
                </a:cubicBezTo>
                <a:cubicBezTo>
                  <a:pt x="834805" y="-1037"/>
                  <a:pt x="765484" y="37063"/>
                  <a:pt x="692459" y="50821"/>
                </a:cubicBezTo>
                <a:cubicBezTo>
                  <a:pt x="619434" y="64579"/>
                  <a:pt x="460155" y="77279"/>
                  <a:pt x="381309" y="82571"/>
                </a:cubicBezTo>
                <a:cubicBezTo>
                  <a:pt x="302463" y="87863"/>
                  <a:pt x="279180" y="85746"/>
                  <a:pt x="219384" y="82571"/>
                </a:cubicBezTo>
                <a:cubicBezTo>
                  <a:pt x="159588" y="79396"/>
                  <a:pt x="-8158" y="57700"/>
                  <a:pt x="309" y="5717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4" name="フリーフォーム 1113">
            <a:extLst>
              <a:ext uri="{FF2B5EF4-FFF2-40B4-BE49-F238E27FC236}">
                <a16:creationId xmlns:a16="http://schemas.microsoft.com/office/drawing/2014/main" id="{5746DE1D-202E-8881-10CC-5635526DACCE}"/>
              </a:ext>
            </a:extLst>
          </p:cNvPr>
          <p:cNvSpPr/>
          <p:nvPr/>
        </p:nvSpPr>
        <p:spPr>
          <a:xfrm>
            <a:off x="6251778" y="4079625"/>
            <a:ext cx="884567" cy="73530"/>
          </a:xfrm>
          <a:custGeom>
            <a:avLst/>
            <a:gdLst>
              <a:gd name="connsiteX0" fmla="*/ 6147 w 884567"/>
              <a:gd name="connsiteY0" fmla="*/ 73275 h 73530"/>
              <a:gd name="connsiteX1" fmla="*/ 164897 w 884567"/>
              <a:gd name="connsiteY1" fmla="*/ 28825 h 73530"/>
              <a:gd name="connsiteX2" fmla="*/ 647497 w 884567"/>
              <a:gd name="connsiteY2" fmla="*/ 9775 h 73530"/>
              <a:gd name="connsiteX3" fmla="*/ 879272 w 884567"/>
              <a:gd name="connsiteY3" fmla="*/ 41525 h 73530"/>
              <a:gd name="connsiteX4" fmla="*/ 799897 w 884567"/>
              <a:gd name="connsiteY4" fmla="*/ 22475 h 73530"/>
              <a:gd name="connsiteX5" fmla="*/ 685597 w 884567"/>
              <a:gd name="connsiteY5" fmla="*/ 3425 h 73530"/>
              <a:gd name="connsiteX6" fmla="*/ 628447 w 884567"/>
              <a:gd name="connsiteY6" fmla="*/ 250 h 73530"/>
              <a:gd name="connsiteX7" fmla="*/ 342697 w 884567"/>
              <a:gd name="connsiteY7" fmla="*/ 6600 h 73530"/>
              <a:gd name="connsiteX8" fmla="*/ 6147 w 884567"/>
              <a:gd name="connsiteY8" fmla="*/ 73275 h 7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567" h="73530">
                <a:moveTo>
                  <a:pt x="6147" y="73275"/>
                </a:moveTo>
                <a:cubicBezTo>
                  <a:pt x="-23486" y="76979"/>
                  <a:pt x="58005" y="39408"/>
                  <a:pt x="164897" y="28825"/>
                </a:cubicBezTo>
                <a:cubicBezTo>
                  <a:pt x="271789" y="18242"/>
                  <a:pt x="528435" y="7658"/>
                  <a:pt x="647497" y="9775"/>
                </a:cubicBezTo>
                <a:cubicBezTo>
                  <a:pt x="766559" y="11892"/>
                  <a:pt x="853872" y="39408"/>
                  <a:pt x="879272" y="41525"/>
                </a:cubicBezTo>
                <a:cubicBezTo>
                  <a:pt x="904672" y="43642"/>
                  <a:pt x="832176" y="28825"/>
                  <a:pt x="799897" y="22475"/>
                </a:cubicBezTo>
                <a:cubicBezTo>
                  <a:pt x="767618" y="16125"/>
                  <a:pt x="714172" y="7129"/>
                  <a:pt x="685597" y="3425"/>
                </a:cubicBezTo>
                <a:cubicBezTo>
                  <a:pt x="657022" y="-279"/>
                  <a:pt x="685597" y="-279"/>
                  <a:pt x="628447" y="250"/>
                </a:cubicBezTo>
                <a:cubicBezTo>
                  <a:pt x="571297" y="779"/>
                  <a:pt x="440064" y="-1337"/>
                  <a:pt x="342697" y="6600"/>
                </a:cubicBezTo>
                <a:cubicBezTo>
                  <a:pt x="245330" y="14537"/>
                  <a:pt x="35780" y="69571"/>
                  <a:pt x="6147" y="73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5" name="フリーフォーム 1114">
            <a:extLst>
              <a:ext uri="{FF2B5EF4-FFF2-40B4-BE49-F238E27FC236}">
                <a16:creationId xmlns:a16="http://schemas.microsoft.com/office/drawing/2014/main" id="{DD1E0C4D-A2C9-9090-AD7C-0D6F836C1930}"/>
              </a:ext>
            </a:extLst>
          </p:cNvPr>
          <p:cNvSpPr/>
          <p:nvPr/>
        </p:nvSpPr>
        <p:spPr>
          <a:xfrm>
            <a:off x="6286500" y="4129977"/>
            <a:ext cx="818621" cy="89746"/>
          </a:xfrm>
          <a:custGeom>
            <a:avLst/>
            <a:gdLst>
              <a:gd name="connsiteX0" fmla="*/ 0 w 818621"/>
              <a:gd name="connsiteY0" fmla="*/ 89598 h 89746"/>
              <a:gd name="connsiteX1" fmla="*/ 155575 w 818621"/>
              <a:gd name="connsiteY1" fmla="*/ 32448 h 89746"/>
              <a:gd name="connsiteX2" fmla="*/ 514350 w 818621"/>
              <a:gd name="connsiteY2" fmla="*/ 19748 h 89746"/>
              <a:gd name="connsiteX3" fmla="*/ 812800 w 818621"/>
              <a:gd name="connsiteY3" fmla="*/ 13398 h 89746"/>
              <a:gd name="connsiteX4" fmla="*/ 698500 w 818621"/>
              <a:gd name="connsiteY4" fmla="*/ 16573 h 89746"/>
              <a:gd name="connsiteX5" fmla="*/ 533400 w 818621"/>
              <a:gd name="connsiteY5" fmla="*/ 698 h 89746"/>
              <a:gd name="connsiteX6" fmla="*/ 292100 w 818621"/>
              <a:gd name="connsiteY6" fmla="*/ 3873 h 89746"/>
              <a:gd name="connsiteX7" fmla="*/ 155575 w 818621"/>
              <a:gd name="connsiteY7" fmla="*/ 13398 h 89746"/>
              <a:gd name="connsiteX8" fmla="*/ 0 w 818621"/>
              <a:gd name="connsiteY8" fmla="*/ 89598 h 8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621" h="89746">
                <a:moveTo>
                  <a:pt x="0" y="89598"/>
                </a:moveTo>
                <a:cubicBezTo>
                  <a:pt x="0" y="92773"/>
                  <a:pt x="69850" y="44090"/>
                  <a:pt x="155575" y="32448"/>
                </a:cubicBezTo>
                <a:cubicBezTo>
                  <a:pt x="241300" y="20806"/>
                  <a:pt x="514350" y="19748"/>
                  <a:pt x="514350" y="19748"/>
                </a:cubicBezTo>
                <a:lnTo>
                  <a:pt x="812800" y="13398"/>
                </a:lnTo>
                <a:cubicBezTo>
                  <a:pt x="843492" y="12869"/>
                  <a:pt x="745067" y="18690"/>
                  <a:pt x="698500" y="16573"/>
                </a:cubicBezTo>
                <a:cubicBezTo>
                  <a:pt x="651933" y="14456"/>
                  <a:pt x="601133" y="2815"/>
                  <a:pt x="533400" y="698"/>
                </a:cubicBezTo>
                <a:cubicBezTo>
                  <a:pt x="465667" y="-1419"/>
                  <a:pt x="355071" y="1756"/>
                  <a:pt x="292100" y="3873"/>
                </a:cubicBezTo>
                <a:cubicBezTo>
                  <a:pt x="229129" y="5990"/>
                  <a:pt x="196850" y="698"/>
                  <a:pt x="155575" y="13398"/>
                </a:cubicBezTo>
                <a:cubicBezTo>
                  <a:pt x="114300" y="26098"/>
                  <a:pt x="0" y="86423"/>
                  <a:pt x="0" y="8959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6" name="フリーフォーム 1115">
            <a:extLst>
              <a:ext uri="{FF2B5EF4-FFF2-40B4-BE49-F238E27FC236}">
                <a16:creationId xmlns:a16="http://schemas.microsoft.com/office/drawing/2014/main" id="{0ABB7023-AE3E-6478-960E-043A909F5D6B}"/>
              </a:ext>
            </a:extLst>
          </p:cNvPr>
          <p:cNvSpPr/>
          <p:nvPr/>
        </p:nvSpPr>
        <p:spPr>
          <a:xfrm>
            <a:off x="7172220" y="4130668"/>
            <a:ext cx="138335" cy="334365"/>
          </a:xfrm>
          <a:custGeom>
            <a:avLst/>
            <a:gdLst>
              <a:gd name="connsiteX0" fmla="*/ 105 w 138335"/>
              <a:gd name="connsiteY0" fmla="*/ 7 h 334365"/>
              <a:gd name="connsiteX1" fmla="*/ 89005 w 138335"/>
              <a:gd name="connsiteY1" fmla="*/ 136532 h 334365"/>
              <a:gd name="connsiteX2" fmla="*/ 136630 w 138335"/>
              <a:gd name="connsiteY2" fmla="*/ 330207 h 334365"/>
              <a:gd name="connsiteX3" fmla="*/ 127105 w 138335"/>
              <a:gd name="connsiteY3" fmla="*/ 260357 h 334365"/>
              <a:gd name="connsiteX4" fmla="*/ 120755 w 138335"/>
              <a:gd name="connsiteY4" fmla="*/ 155582 h 334365"/>
              <a:gd name="connsiteX5" fmla="*/ 127105 w 138335"/>
              <a:gd name="connsiteY5" fmla="*/ 180982 h 334365"/>
              <a:gd name="connsiteX6" fmla="*/ 108055 w 138335"/>
              <a:gd name="connsiteY6" fmla="*/ 130182 h 334365"/>
              <a:gd name="connsiteX7" fmla="*/ 105 w 138335"/>
              <a:gd name="connsiteY7" fmla="*/ 7 h 3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335" h="334365">
                <a:moveTo>
                  <a:pt x="105" y="7"/>
                </a:moveTo>
                <a:cubicBezTo>
                  <a:pt x="-3070" y="1065"/>
                  <a:pt x="66251" y="81499"/>
                  <a:pt x="89005" y="136532"/>
                </a:cubicBezTo>
                <a:cubicBezTo>
                  <a:pt x="111759" y="191565"/>
                  <a:pt x="130280" y="309570"/>
                  <a:pt x="136630" y="330207"/>
                </a:cubicBezTo>
                <a:cubicBezTo>
                  <a:pt x="142980" y="350844"/>
                  <a:pt x="129751" y="289461"/>
                  <a:pt x="127105" y="260357"/>
                </a:cubicBezTo>
                <a:cubicBezTo>
                  <a:pt x="124459" y="231253"/>
                  <a:pt x="120755" y="168811"/>
                  <a:pt x="120755" y="155582"/>
                </a:cubicBezTo>
                <a:cubicBezTo>
                  <a:pt x="120755" y="142353"/>
                  <a:pt x="129222" y="185215"/>
                  <a:pt x="127105" y="180982"/>
                </a:cubicBezTo>
                <a:cubicBezTo>
                  <a:pt x="124988" y="176749"/>
                  <a:pt x="124988" y="157170"/>
                  <a:pt x="108055" y="130182"/>
                </a:cubicBezTo>
                <a:cubicBezTo>
                  <a:pt x="91122" y="103195"/>
                  <a:pt x="3280" y="-1051"/>
                  <a:pt x="105" y="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7" name="フリーフォーム 1116">
            <a:extLst>
              <a:ext uri="{FF2B5EF4-FFF2-40B4-BE49-F238E27FC236}">
                <a16:creationId xmlns:a16="http://schemas.microsoft.com/office/drawing/2014/main" id="{1F509F77-CF8D-09E7-981E-0B2573F43BCB}"/>
              </a:ext>
            </a:extLst>
          </p:cNvPr>
          <p:cNvSpPr/>
          <p:nvPr/>
        </p:nvSpPr>
        <p:spPr>
          <a:xfrm>
            <a:off x="7165934" y="4171836"/>
            <a:ext cx="95545" cy="701841"/>
          </a:xfrm>
          <a:custGeom>
            <a:avLst/>
            <a:gdLst>
              <a:gd name="connsiteX0" fmla="*/ 25441 w 95545"/>
              <a:gd name="connsiteY0" fmla="*/ 114 h 701841"/>
              <a:gd name="connsiteX1" fmla="*/ 66716 w 95545"/>
              <a:gd name="connsiteY1" fmla="*/ 250939 h 701841"/>
              <a:gd name="connsiteX2" fmla="*/ 54016 w 95545"/>
              <a:gd name="connsiteY2" fmla="*/ 511289 h 701841"/>
              <a:gd name="connsiteX3" fmla="*/ 41 w 95545"/>
              <a:gd name="connsiteY3" fmla="*/ 701789 h 701841"/>
              <a:gd name="connsiteX4" fmla="*/ 63541 w 95545"/>
              <a:gd name="connsiteY4" fmla="*/ 527164 h 701841"/>
              <a:gd name="connsiteX5" fmla="*/ 95291 w 95545"/>
              <a:gd name="connsiteY5" fmla="*/ 222364 h 701841"/>
              <a:gd name="connsiteX6" fmla="*/ 25441 w 95545"/>
              <a:gd name="connsiteY6" fmla="*/ 114 h 70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545" h="701841">
                <a:moveTo>
                  <a:pt x="25441" y="114"/>
                </a:moveTo>
                <a:cubicBezTo>
                  <a:pt x="20679" y="4876"/>
                  <a:pt x="61954" y="165743"/>
                  <a:pt x="66716" y="250939"/>
                </a:cubicBezTo>
                <a:cubicBezTo>
                  <a:pt x="71478" y="336135"/>
                  <a:pt x="65129" y="436147"/>
                  <a:pt x="54016" y="511289"/>
                </a:cubicBezTo>
                <a:cubicBezTo>
                  <a:pt x="42904" y="586431"/>
                  <a:pt x="-1547" y="699143"/>
                  <a:pt x="41" y="701789"/>
                </a:cubicBezTo>
                <a:cubicBezTo>
                  <a:pt x="1628" y="704435"/>
                  <a:pt x="47666" y="607068"/>
                  <a:pt x="63541" y="527164"/>
                </a:cubicBezTo>
                <a:cubicBezTo>
                  <a:pt x="79416" y="447260"/>
                  <a:pt x="97937" y="304385"/>
                  <a:pt x="95291" y="222364"/>
                </a:cubicBezTo>
                <a:cubicBezTo>
                  <a:pt x="92645" y="140343"/>
                  <a:pt x="30203" y="-4648"/>
                  <a:pt x="25441" y="1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8" name="フリーフォーム 1117">
            <a:extLst>
              <a:ext uri="{FF2B5EF4-FFF2-40B4-BE49-F238E27FC236}">
                <a16:creationId xmlns:a16="http://schemas.microsoft.com/office/drawing/2014/main" id="{8BE246D0-3599-A6A9-35FD-25305A5AD26A}"/>
              </a:ext>
            </a:extLst>
          </p:cNvPr>
          <p:cNvSpPr/>
          <p:nvPr/>
        </p:nvSpPr>
        <p:spPr>
          <a:xfrm>
            <a:off x="7184794" y="4432276"/>
            <a:ext cx="114967" cy="482649"/>
          </a:xfrm>
          <a:custGeom>
            <a:avLst/>
            <a:gdLst>
              <a:gd name="connsiteX0" fmla="*/ 114531 w 114967"/>
              <a:gd name="connsiteY0" fmla="*/ 24 h 482649"/>
              <a:gd name="connsiteX1" fmla="*/ 92306 w 114967"/>
              <a:gd name="connsiteY1" fmla="*/ 292124 h 482649"/>
              <a:gd name="connsiteX2" fmla="*/ 231 w 114967"/>
              <a:gd name="connsiteY2" fmla="*/ 482624 h 482649"/>
              <a:gd name="connsiteX3" fmla="*/ 66906 w 114967"/>
              <a:gd name="connsiteY3" fmla="*/ 304824 h 482649"/>
              <a:gd name="connsiteX4" fmla="*/ 95481 w 114967"/>
              <a:gd name="connsiteY4" fmla="*/ 177824 h 482649"/>
              <a:gd name="connsiteX5" fmla="*/ 79606 w 114967"/>
              <a:gd name="connsiteY5" fmla="*/ 307999 h 482649"/>
              <a:gd name="connsiteX6" fmla="*/ 114531 w 114967"/>
              <a:gd name="connsiteY6" fmla="*/ 24 h 48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967" h="482649">
                <a:moveTo>
                  <a:pt x="114531" y="24"/>
                </a:moveTo>
                <a:cubicBezTo>
                  <a:pt x="116648" y="-2622"/>
                  <a:pt x="111356" y="211691"/>
                  <a:pt x="92306" y="292124"/>
                </a:cubicBezTo>
                <a:cubicBezTo>
                  <a:pt x="73256" y="372557"/>
                  <a:pt x="4464" y="480507"/>
                  <a:pt x="231" y="482624"/>
                </a:cubicBezTo>
                <a:cubicBezTo>
                  <a:pt x="-4002" y="484741"/>
                  <a:pt x="51031" y="355624"/>
                  <a:pt x="66906" y="304824"/>
                </a:cubicBezTo>
                <a:cubicBezTo>
                  <a:pt x="82781" y="254024"/>
                  <a:pt x="93364" y="177295"/>
                  <a:pt x="95481" y="177824"/>
                </a:cubicBezTo>
                <a:cubicBezTo>
                  <a:pt x="97598" y="178353"/>
                  <a:pt x="76960" y="336045"/>
                  <a:pt x="79606" y="307999"/>
                </a:cubicBezTo>
                <a:cubicBezTo>
                  <a:pt x="82252" y="279953"/>
                  <a:pt x="112414" y="2670"/>
                  <a:pt x="114531" y="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41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正規品 22世紀の民主主義 ecousarecycling.com">
            <a:extLst>
              <a:ext uri="{FF2B5EF4-FFF2-40B4-BE49-F238E27FC236}">
                <a16:creationId xmlns:a16="http://schemas.microsoft.com/office/drawing/2014/main" id="{14E7F781-E494-CCB5-3A22-F2738B7F6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9" t="60360"/>
          <a:stretch/>
        </p:blipFill>
        <p:spPr bwMode="auto">
          <a:xfrm>
            <a:off x="109272" y="971550"/>
            <a:ext cx="9491928" cy="108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DA0D1D7F-BD05-B594-9D09-99D3A29CAFD4}"/>
              </a:ext>
            </a:extLst>
          </p:cNvPr>
          <p:cNvSpPr/>
          <p:nvPr/>
        </p:nvSpPr>
        <p:spPr>
          <a:xfrm>
            <a:off x="4587693" y="4289240"/>
            <a:ext cx="806676" cy="228599"/>
          </a:xfrm>
          <a:custGeom>
            <a:avLst/>
            <a:gdLst>
              <a:gd name="connsiteX0" fmla="*/ 182 w 806676"/>
              <a:gd name="connsiteY0" fmla="*/ 155760 h 228599"/>
              <a:gd name="connsiteX1" fmla="*/ 120832 w 806676"/>
              <a:gd name="connsiteY1" fmla="*/ 92260 h 228599"/>
              <a:gd name="connsiteX2" fmla="*/ 327207 w 806676"/>
              <a:gd name="connsiteY2" fmla="*/ 44635 h 228599"/>
              <a:gd name="connsiteX3" fmla="*/ 266882 w 806676"/>
              <a:gd name="connsiteY3" fmla="*/ 47810 h 228599"/>
              <a:gd name="connsiteX4" fmla="*/ 511357 w 806676"/>
              <a:gd name="connsiteY4" fmla="*/ 44635 h 228599"/>
              <a:gd name="connsiteX5" fmla="*/ 651057 w 806676"/>
              <a:gd name="connsiteY5" fmla="*/ 70035 h 228599"/>
              <a:gd name="connsiteX6" fmla="*/ 590732 w 806676"/>
              <a:gd name="connsiteY6" fmla="*/ 57335 h 228599"/>
              <a:gd name="connsiteX7" fmla="*/ 660582 w 806676"/>
              <a:gd name="connsiteY7" fmla="*/ 98610 h 228599"/>
              <a:gd name="connsiteX8" fmla="*/ 581207 w 806676"/>
              <a:gd name="connsiteY8" fmla="*/ 98610 h 228599"/>
              <a:gd name="connsiteX9" fmla="*/ 666932 w 806676"/>
              <a:gd name="connsiteY9" fmla="*/ 124010 h 228599"/>
              <a:gd name="connsiteX10" fmla="*/ 784407 w 806676"/>
              <a:gd name="connsiteY10" fmla="*/ 203385 h 228599"/>
              <a:gd name="connsiteX11" fmla="*/ 803457 w 806676"/>
              <a:gd name="connsiteY11" fmla="*/ 225610 h 228599"/>
              <a:gd name="connsiteX12" fmla="*/ 743132 w 806676"/>
              <a:gd name="connsiteY12" fmla="*/ 146235 h 228599"/>
              <a:gd name="connsiteX13" fmla="*/ 593907 w 806676"/>
              <a:gd name="connsiteY13" fmla="*/ 44635 h 228599"/>
              <a:gd name="connsiteX14" fmla="*/ 368482 w 806676"/>
              <a:gd name="connsiteY14" fmla="*/ 185 h 228599"/>
              <a:gd name="connsiteX15" fmla="*/ 444682 w 806676"/>
              <a:gd name="connsiteY15" fmla="*/ 28760 h 228599"/>
              <a:gd name="connsiteX16" fmla="*/ 289107 w 806676"/>
              <a:gd name="connsiteY16" fmla="*/ 28760 h 228599"/>
              <a:gd name="connsiteX17" fmla="*/ 146232 w 806676"/>
              <a:gd name="connsiteY17" fmla="*/ 70035 h 228599"/>
              <a:gd name="connsiteX18" fmla="*/ 182 w 806676"/>
              <a:gd name="connsiteY18" fmla="*/ 155760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6676" h="228599">
                <a:moveTo>
                  <a:pt x="182" y="155760"/>
                </a:moveTo>
                <a:cubicBezTo>
                  <a:pt x="-4051" y="159464"/>
                  <a:pt x="66328" y="110781"/>
                  <a:pt x="120832" y="92260"/>
                </a:cubicBezTo>
                <a:cubicBezTo>
                  <a:pt x="175336" y="73739"/>
                  <a:pt x="302865" y="52043"/>
                  <a:pt x="327207" y="44635"/>
                </a:cubicBezTo>
                <a:cubicBezTo>
                  <a:pt x="351549" y="37227"/>
                  <a:pt x="236190" y="47810"/>
                  <a:pt x="266882" y="47810"/>
                </a:cubicBezTo>
                <a:cubicBezTo>
                  <a:pt x="297574" y="47810"/>
                  <a:pt x="447328" y="40931"/>
                  <a:pt x="511357" y="44635"/>
                </a:cubicBezTo>
                <a:cubicBezTo>
                  <a:pt x="575386" y="48339"/>
                  <a:pt x="637828" y="67918"/>
                  <a:pt x="651057" y="70035"/>
                </a:cubicBezTo>
                <a:cubicBezTo>
                  <a:pt x="664286" y="72152"/>
                  <a:pt x="589145" y="52573"/>
                  <a:pt x="590732" y="57335"/>
                </a:cubicBezTo>
                <a:cubicBezTo>
                  <a:pt x="592319" y="62097"/>
                  <a:pt x="662169" y="91731"/>
                  <a:pt x="660582" y="98610"/>
                </a:cubicBezTo>
                <a:cubicBezTo>
                  <a:pt x="658995" y="105489"/>
                  <a:pt x="580149" y="94377"/>
                  <a:pt x="581207" y="98610"/>
                </a:cubicBezTo>
                <a:cubicBezTo>
                  <a:pt x="582265" y="102843"/>
                  <a:pt x="633065" y="106547"/>
                  <a:pt x="666932" y="124010"/>
                </a:cubicBezTo>
                <a:cubicBezTo>
                  <a:pt x="700799" y="141472"/>
                  <a:pt x="761653" y="186452"/>
                  <a:pt x="784407" y="203385"/>
                </a:cubicBezTo>
                <a:cubicBezTo>
                  <a:pt x="807161" y="220318"/>
                  <a:pt x="810336" y="235135"/>
                  <a:pt x="803457" y="225610"/>
                </a:cubicBezTo>
                <a:cubicBezTo>
                  <a:pt x="796578" y="216085"/>
                  <a:pt x="778057" y="176398"/>
                  <a:pt x="743132" y="146235"/>
                </a:cubicBezTo>
                <a:cubicBezTo>
                  <a:pt x="708207" y="116072"/>
                  <a:pt x="656349" y="68977"/>
                  <a:pt x="593907" y="44635"/>
                </a:cubicBezTo>
                <a:cubicBezTo>
                  <a:pt x="531465" y="20293"/>
                  <a:pt x="393353" y="2831"/>
                  <a:pt x="368482" y="185"/>
                </a:cubicBezTo>
                <a:cubicBezTo>
                  <a:pt x="343611" y="-2461"/>
                  <a:pt x="457911" y="23998"/>
                  <a:pt x="444682" y="28760"/>
                </a:cubicBezTo>
                <a:cubicBezTo>
                  <a:pt x="431453" y="33522"/>
                  <a:pt x="338849" y="21881"/>
                  <a:pt x="289107" y="28760"/>
                </a:cubicBezTo>
                <a:cubicBezTo>
                  <a:pt x="239365" y="35639"/>
                  <a:pt x="192799" y="49397"/>
                  <a:pt x="146232" y="70035"/>
                </a:cubicBezTo>
                <a:cubicBezTo>
                  <a:pt x="99665" y="90673"/>
                  <a:pt x="4415" y="152056"/>
                  <a:pt x="182" y="1557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93C2E3B0-2AA8-EA03-FA42-1386AB0D2847}"/>
              </a:ext>
            </a:extLst>
          </p:cNvPr>
          <p:cNvSpPr/>
          <p:nvPr/>
        </p:nvSpPr>
        <p:spPr>
          <a:xfrm>
            <a:off x="4615879" y="4339383"/>
            <a:ext cx="286327" cy="131401"/>
          </a:xfrm>
          <a:custGeom>
            <a:avLst/>
            <a:gdLst>
              <a:gd name="connsiteX0" fmla="*/ 286321 w 286327"/>
              <a:gd name="connsiteY0" fmla="*/ 4017 h 131401"/>
              <a:gd name="connsiteX1" fmla="*/ 143446 w 286327"/>
              <a:gd name="connsiteY1" fmla="*/ 64342 h 131401"/>
              <a:gd name="connsiteX2" fmla="*/ 149796 w 286327"/>
              <a:gd name="connsiteY2" fmla="*/ 89742 h 131401"/>
              <a:gd name="connsiteX3" fmla="*/ 67246 w 286327"/>
              <a:gd name="connsiteY3" fmla="*/ 115142 h 131401"/>
              <a:gd name="connsiteX4" fmla="*/ 571 w 286327"/>
              <a:gd name="connsiteY4" fmla="*/ 131017 h 131401"/>
              <a:gd name="connsiteX5" fmla="*/ 105346 w 286327"/>
              <a:gd name="connsiteY5" fmla="*/ 99267 h 131401"/>
              <a:gd name="connsiteX6" fmla="*/ 38671 w 286327"/>
              <a:gd name="connsiteY6" fmla="*/ 92917 h 131401"/>
              <a:gd name="connsiteX7" fmla="*/ 102171 w 286327"/>
              <a:gd name="connsiteY7" fmla="*/ 54817 h 131401"/>
              <a:gd name="connsiteX8" fmla="*/ 79946 w 286327"/>
              <a:gd name="connsiteY8" fmla="*/ 48467 h 131401"/>
              <a:gd name="connsiteX9" fmla="*/ 178371 w 286327"/>
              <a:gd name="connsiteY9" fmla="*/ 23067 h 131401"/>
              <a:gd name="connsiteX10" fmla="*/ 149796 w 286327"/>
              <a:gd name="connsiteY10" fmla="*/ 7192 h 131401"/>
              <a:gd name="connsiteX11" fmla="*/ 286321 w 286327"/>
              <a:gd name="connsiteY11" fmla="*/ 4017 h 1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327" h="131401">
                <a:moveTo>
                  <a:pt x="286321" y="4017"/>
                </a:moveTo>
                <a:cubicBezTo>
                  <a:pt x="285263" y="13542"/>
                  <a:pt x="166200" y="50055"/>
                  <a:pt x="143446" y="64342"/>
                </a:cubicBezTo>
                <a:cubicBezTo>
                  <a:pt x="120692" y="78630"/>
                  <a:pt x="162496" y="81275"/>
                  <a:pt x="149796" y="89742"/>
                </a:cubicBezTo>
                <a:cubicBezTo>
                  <a:pt x="137096" y="98209"/>
                  <a:pt x="92117" y="108263"/>
                  <a:pt x="67246" y="115142"/>
                </a:cubicBezTo>
                <a:cubicBezTo>
                  <a:pt x="42375" y="122021"/>
                  <a:pt x="-5779" y="133663"/>
                  <a:pt x="571" y="131017"/>
                </a:cubicBezTo>
                <a:cubicBezTo>
                  <a:pt x="6921" y="128371"/>
                  <a:pt x="98996" y="105617"/>
                  <a:pt x="105346" y="99267"/>
                </a:cubicBezTo>
                <a:cubicBezTo>
                  <a:pt x="111696" y="92917"/>
                  <a:pt x="39200" y="100325"/>
                  <a:pt x="38671" y="92917"/>
                </a:cubicBezTo>
                <a:cubicBezTo>
                  <a:pt x="38142" y="85509"/>
                  <a:pt x="102171" y="54817"/>
                  <a:pt x="102171" y="54817"/>
                </a:cubicBezTo>
                <a:cubicBezTo>
                  <a:pt x="109050" y="47409"/>
                  <a:pt x="67246" y="53759"/>
                  <a:pt x="79946" y="48467"/>
                </a:cubicBezTo>
                <a:cubicBezTo>
                  <a:pt x="92646" y="43175"/>
                  <a:pt x="166729" y="29946"/>
                  <a:pt x="178371" y="23067"/>
                </a:cubicBezTo>
                <a:cubicBezTo>
                  <a:pt x="190013" y="16188"/>
                  <a:pt x="137625" y="9838"/>
                  <a:pt x="149796" y="7192"/>
                </a:cubicBezTo>
                <a:cubicBezTo>
                  <a:pt x="161967" y="4546"/>
                  <a:pt x="287379" y="-5508"/>
                  <a:pt x="286321" y="40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55508228-4D3C-FC77-ACEB-62488A7EACC3}"/>
              </a:ext>
            </a:extLst>
          </p:cNvPr>
          <p:cNvSpPr/>
          <p:nvPr/>
        </p:nvSpPr>
        <p:spPr>
          <a:xfrm>
            <a:off x="5187827" y="4321051"/>
            <a:ext cx="216127" cy="216119"/>
          </a:xfrm>
          <a:custGeom>
            <a:avLst/>
            <a:gdLst>
              <a:gd name="connsiteX0" fmla="*/ 123 w 216127"/>
              <a:gd name="connsiteY0" fmla="*/ 124 h 216119"/>
              <a:gd name="connsiteX1" fmla="*/ 101723 w 216127"/>
              <a:gd name="connsiteY1" fmla="*/ 76324 h 216119"/>
              <a:gd name="connsiteX2" fmla="*/ 98548 w 216127"/>
              <a:gd name="connsiteY2" fmla="*/ 54099 h 216119"/>
              <a:gd name="connsiteX3" fmla="*/ 162048 w 216127"/>
              <a:gd name="connsiteY3" fmla="*/ 111249 h 216119"/>
              <a:gd name="connsiteX4" fmla="*/ 155698 w 216127"/>
              <a:gd name="connsiteY4" fmla="*/ 89024 h 216119"/>
              <a:gd name="connsiteX5" fmla="*/ 190623 w 216127"/>
              <a:gd name="connsiteY5" fmla="*/ 177924 h 216119"/>
              <a:gd name="connsiteX6" fmla="*/ 216023 w 216127"/>
              <a:gd name="connsiteY6" fmla="*/ 216024 h 216119"/>
              <a:gd name="connsiteX7" fmla="*/ 181098 w 216127"/>
              <a:gd name="connsiteY7" fmla="*/ 168399 h 216119"/>
              <a:gd name="connsiteX8" fmla="*/ 127123 w 216127"/>
              <a:gd name="connsiteY8" fmla="*/ 98549 h 216119"/>
              <a:gd name="connsiteX9" fmla="*/ 123 w 216127"/>
              <a:gd name="connsiteY9" fmla="*/ 124 h 21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127" h="216119">
                <a:moveTo>
                  <a:pt x="123" y="124"/>
                </a:moveTo>
                <a:cubicBezTo>
                  <a:pt x="-4110" y="-3580"/>
                  <a:pt x="101723" y="76324"/>
                  <a:pt x="101723" y="76324"/>
                </a:cubicBezTo>
                <a:cubicBezTo>
                  <a:pt x="118127" y="85320"/>
                  <a:pt x="88494" y="48278"/>
                  <a:pt x="98548" y="54099"/>
                </a:cubicBezTo>
                <a:cubicBezTo>
                  <a:pt x="108602" y="59920"/>
                  <a:pt x="152523" y="105428"/>
                  <a:pt x="162048" y="111249"/>
                </a:cubicBezTo>
                <a:cubicBezTo>
                  <a:pt x="171573" y="117070"/>
                  <a:pt x="150936" y="77912"/>
                  <a:pt x="155698" y="89024"/>
                </a:cubicBezTo>
                <a:cubicBezTo>
                  <a:pt x="160460" y="100136"/>
                  <a:pt x="180569" y="156757"/>
                  <a:pt x="190623" y="177924"/>
                </a:cubicBezTo>
                <a:cubicBezTo>
                  <a:pt x="200677" y="199091"/>
                  <a:pt x="217610" y="217611"/>
                  <a:pt x="216023" y="216024"/>
                </a:cubicBezTo>
                <a:cubicBezTo>
                  <a:pt x="214436" y="214437"/>
                  <a:pt x="195915" y="187978"/>
                  <a:pt x="181098" y="168399"/>
                </a:cubicBezTo>
                <a:cubicBezTo>
                  <a:pt x="166281" y="148820"/>
                  <a:pt x="154640" y="125007"/>
                  <a:pt x="127123" y="98549"/>
                </a:cubicBezTo>
                <a:cubicBezTo>
                  <a:pt x="99606" y="72091"/>
                  <a:pt x="4356" y="3828"/>
                  <a:pt x="123" y="1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1B8E8C86-5A13-EB33-EC90-F88CD3641A3A}"/>
              </a:ext>
            </a:extLst>
          </p:cNvPr>
          <p:cNvSpPr/>
          <p:nvPr/>
        </p:nvSpPr>
        <p:spPr>
          <a:xfrm>
            <a:off x="5196950" y="4400515"/>
            <a:ext cx="233089" cy="133390"/>
          </a:xfrm>
          <a:custGeom>
            <a:avLst/>
            <a:gdLst>
              <a:gd name="connsiteX0" fmla="*/ 525 w 233089"/>
              <a:gd name="connsiteY0" fmla="*/ 35 h 133390"/>
              <a:gd name="connsiteX1" fmla="*/ 67200 w 233089"/>
              <a:gd name="connsiteY1" fmla="*/ 63535 h 133390"/>
              <a:gd name="connsiteX2" fmla="*/ 121175 w 233089"/>
              <a:gd name="connsiteY2" fmla="*/ 79410 h 133390"/>
              <a:gd name="connsiteX3" fmla="*/ 19575 w 233089"/>
              <a:gd name="connsiteY3" fmla="*/ 101635 h 133390"/>
              <a:gd name="connsiteX4" fmla="*/ 95775 w 233089"/>
              <a:gd name="connsiteY4" fmla="*/ 92110 h 133390"/>
              <a:gd name="connsiteX5" fmla="*/ 232300 w 233089"/>
              <a:gd name="connsiteY5" fmla="*/ 133385 h 133390"/>
              <a:gd name="connsiteX6" fmla="*/ 149750 w 233089"/>
              <a:gd name="connsiteY6" fmla="*/ 88935 h 133390"/>
              <a:gd name="connsiteX7" fmla="*/ 105300 w 233089"/>
              <a:gd name="connsiteY7" fmla="*/ 73060 h 133390"/>
              <a:gd name="connsiteX8" fmla="*/ 525 w 233089"/>
              <a:gd name="connsiteY8" fmla="*/ 35 h 13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89" h="133390">
                <a:moveTo>
                  <a:pt x="525" y="35"/>
                </a:moveTo>
                <a:cubicBezTo>
                  <a:pt x="-5825" y="-1553"/>
                  <a:pt x="47092" y="50306"/>
                  <a:pt x="67200" y="63535"/>
                </a:cubicBezTo>
                <a:cubicBezTo>
                  <a:pt x="87308" y="76764"/>
                  <a:pt x="129112" y="73060"/>
                  <a:pt x="121175" y="79410"/>
                </a:cubicBezTo>
                <a:cubicBezTo>
                  <a:pt x="113238" y="85760"/>
                  <a:pt x="23808" y="99518"/>
                  <a:pt x="19575" y="101635"/>
                </a:cubicBezTo>
                <a:cubicBezTo>
                  <a:pt x="15342" y="103752"/>
                  <a:pt x="60321" y="86818"/>
                  <a:pt x="95775" y="92110"/>
                </a:cubicBezTo>
                <a:cubicBezTo>
                  <a:pt x="131229" y="97402"/>
                  <a:pt x="223304" y="133914"/>
                  <a:pt x="232300" y="133385"/>
                </a:cubicBezTo>
                <a:cubicBezTo>
                  <a:pt x="241296" y="132856"/>
                  <a:pt x="170917" y="98989"/>
                  <a:pt x="149750" y="88935"/>
                </a:cubicBezTo>
                <a:cubicBezTo>
                  <a:pt x="128583" y="78881"/>
                  <a:pt x="130171" y="85231"/>
                  <a:pt x="105300" y="73060"/>
                </a:cubicBezTo>
                <a:cubicBezTo>
                  <a:pt x="80429" y="60889"/>
                  <a:pt x="6875" y="1623"/>
                  <a:pt x="525" y="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348DF93B-867F-A450-FC6C-C22991EC5B09}"/>
              </a:ext>
            </a:extLst>
          </p:cNvPr>
          <p:cNvSpPr/>
          <p:nvPr/>
        </p:nvSpPr>
        <p:spPr>
          <a:xfrm>
            <a:off x="4831758" y="4319265"/>
            <a:ext cx="411506" cy="211521"/>
          </a:xfrm>
          <a:custGeom>
            <a:avLst/>
            <a:gdLst>
              <a:gd name="connsiteX0" fmla="*/ 410167 w 411506"/>
              <a:gd name="connsiteY0" fmla="*/ 49535 h 211521"/>
              <a:gd name="connsiteX1" fmla="*/ 346667 w 411506"/>
              <a:gd name="connsiteY1" fmla="*/ 43185 h 211521"/>
              <a:gd name="connsiteX2" fmla="*/ 295867 w 411506"/>
              <a:gd name="connsiteY2" fmla="*/ 33660 h 211521"/>
              <a:gd name="connsiteX3" fmla="*/ 330792 w 411506"/>
              <a:gd name="connsiteY3" fmla="*/ 84460 h 211521"/>
              <a:gd name="connsiteX4" fmla="*/ 333967 w 411506"/>
              <a:gd name="connsiteY4" fmla="*/ 122560 h 211521"/>
              <a:gd name="connsiteX5" fmla="*/ 279992 w 411506"/>
              <a:gd name="connsiteY5" fmla="*/ 179710 h 211521"/>
              <a:gd name="connsiteX6" fmla="*/ 191092 w 411506"/>
              <a:gd name="connsiteY6" fmla="*/ 211460 h 211521"/>
              <a:gd name="connsiteX7" fmla="*/ 127592 w 411506"/>
              <a:gd name="connsiteY7" fmla="*/ 186060 h 211521"/>
              <a:gd name="connsiteX8" fmla="*/ 64092 w 411506"/>
              <a:gd name="connsiteY8" fmla="*/ 128910 h 211521"/>
              <a:gd name="connsiteX9" fmla="*/ 51392 w 411506"/>
              <a:gd name="connsiteY9" fmla="*/ 62235 h 211521"/>
              <a:gd name="connsiteX10" fmla="*/ 592 w 411506"/>
              <a:gd name="connsiteY10" fmla="*/ 30485 h 211521"/>
              <a:gd name="connsiteX11" fmla="*/ 89492 w 411506"/>
              <a:gd name="connsiteY11" fmla="*/ 8260 h 211521"/>
              <a:gd name="connsiteX12" fmla="*/ 283167 w 411506"/>
              <a:gd name="connsiteY12" fmla="*/ 1910 h 211521"/>
              <a:gd name="connsiteX13" fmla="*/ 410167 w 411506"/>
              <a:gd name="connsiteY13" fmla="*/ 49535 h 21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506" h="211521">
                <a:moveTo>
                  <a:pt x="410167" y="49535"/>
                </a:moveTo>
                <a:cubicBezTo>
                  <a:pt x="420750" y="56414"/>
                  <a:pt x="365717" y="45831"/>
                  <a:pt x="346667" y="43185"/>
                </a:cubicBezTo>
                <a:cubicBezTo>
                  <a:pt x="327617" y="40539"/>
                  <a:pt x="298513" y="26781"/>
                  <a:pt x="295867" y="33660"/>
                </a:cubicBezTo>
                <a:cubicBezTo>
                  <a:pt x="293221" y="40539"/>
                  <a:pt x="324442" y="69643"/>
                  <a:pt x="330792" y="84460"/>
                </a:cubicBezTo>
                <a:cubicBezTo>
                  <a:pt x="337142" y="99277"/>
                  <a:pt x="342434" y="106685"/>
                  <a:pt x="333967" y="122560"/>
                </a:cubicBezTo>
                <a:cubicBezTo>
                  <a:pt x="325500" y="138435"/>
                  <a:pt x="303804" y="164893"/>
                  <a:pt x="279992" y="179710"/>
                </a:cubicBezTo>
                <a:cubicBezTo>
                  <a:pt x="256180" y="194527"/>
                  <a:pt x="216492" y="210402"/>
                  <a:pt x="191092" y="211460"/>
                </a:cubicBezTo>
                <a:cubicBezTo>
                  <a:pt x="165692" y="212518"/>
                  <a:pt x="148759" y="199818"/>
                  <a:pt x="127592" y="186060"/>
                </a:cubicBezTo>
                <a:cubicBezTo>
                  <a:pt x="106425" y="172302"/>
                  <a:pt x="76792" y="149547"/>
                  <a:pt x="64092" y="128910"/>
                </a:cubicBezTo>
                <a:cubicBezTo>
                  <a:pt x="51392" y="108273"/>
                  <a:pt x="61975" y="78639"/>
                  <a:pt x="51392" y="62235"/>
                </a:cubicBezTo>
                <a:cubicBezTo>
                  <a:pt x="40809" y="45831"/>
                  <a:pt x="-5758" y="39481"/>
                  <a:pt x="592" y="30485"/>
                </a:cubicBezTo>
                <a:cubicBezTo>
                  <a:pt x="6942" y="21489"/>
                  <a:pt x="42396" y="13022"/>
                  <a:pt x="89492" y="8260"/>
                </a:cubicBezTo>
                <a:cubicBezTo>
                  <a:pt x="136588" y="3498"/>
                  <a:pt x="235013" y="-3382"/>
                  <a:pt x="283167" y="1910"/>
                </a:cubicBezTo>
                <a:cubicBezTo>
                  <a:pt x="331321" y="7202"/>
                  <a:pt x="399584" y="42656"/>
                  <a:pt x="410167" y="49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D5569880-C257-DC26-1D4A-1D5AE1C17E9F}"/>
              </a:ext>
            </a:extLst>
          </p:cNvPr>
          <p:cNvSpPr/>
          <p:nvPr/>
        </p:nvSpPr>
        <p:spPr>
          <a:xfrm>
            <a:off x="4997216" y="4354796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E0F92742-D00C-AE2A-9805-82D5DCC3763A}"/>
              </a:ext>
            </a:extLst>
          </p:cNvPr>
          <p:cNvSpPr/>
          <p:nvPr/>
        </p:nvSpPr>
        <p:spPr>
          <a:xfrm>
            <a:off x="4798875" y="4215256"/>
            <a:ext cx="567156" cy="134220"/>
          </a:xfrm>
          <a:custGeom>
            <a:avLst/>
            <a:gdLst>
              <a:gd name="connsiteX0" fmla="*/ 1725 w 567156"/>
              <a:gd name="connsiteY0" fmla="*/ 61469 h 134220"/>
              <a:gd name="connsiteX1" fmla="*/ 150950 w 567156"/>
              <a:gd name="connsiteY1" fmla="*/ 26544 h 134220"/>
              <a:gd name="connsiteX2" fmla="*/ 144600 w 567156"/>
              <a:gd name="connsiteY2" fmla="*/ 1144 h 134220"/>
              <a:gd name="connsiteX3" fmla="*/ 344625 w 567156"/>
              <a:gd name="connsiteY3" fmla="*/ 64644 h 134220"/>
              <a:gd name="connsiteX4" fmla="*/ 322400 w 567156"/>
              <a:gd name="connsiteY4" fmla="*/ 32894 h 134220"/>
              <a:gd name="connsiteX5" fmla="*/ 512900 w 567156"/>
              <a:gd name="connsiteY5" fmla="*/ 124969 h 134220"/>
              <a:gd name="connsiteX6" fmla="*/ 566875 w 567156"/>
              <a:gd name="connsiteY6" fmla="*/ 128144 h 134220"/>
              <a:gd name="connsiteX7" fmla="*/ 497025 w 567156"/>
              <a:gd name="connsiteY7" fmla="*/ 99569 h 134220"/>
              <a:gd name="connsiteX8" fmla="*/ 268425 w 567156"/>
              <a:gd name="connsiteY8" fmla="*/ 26544 h 134220"/>
              <a:gd name="connsiteX9" fmla="*/ 185875 w 567156"/>
              <a:gd name="connsiteY9" fmla="*/ 26544 h 134220"/>
              <a:gd name="connsiteX10" fmla="*/ 77925 w 567156"/>
              <a:gd name="connsiteY10" fmla="*/ 32894 h 134220"/>
              <a:gd name="connsiteX11" fmla="*/ 1725 w 567156"/>
              <a:gd name="connsiteY11" fmla="*/ 61469 h 13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7156" h="134220">
                <a:moveTo>
                  <a:pt x="1725" y="61469"/>
                </a:moveTo>
                <a:cubicBezTo>
                  <a:pt x="13896" y="60411"/>
                  <a:pt x="127138" y="36598"/>
                  <a:pt x="150950" y="26544"/>
                </a:cubicBezTo>
                <a:cubicBezTo>
                  <a:pt x="174762" y="16490"/>
                  <a:pt x="112321" y="-5206"/>
                  <a:pt x="144600" y="1144"/>
                </a:cubicBezTo>
                <a:cubicBezTo>
                  <a:pt x="176879" y="7494"/>
                  <a:pt x="314992" y="59352"/>
                  <a:pt x="344625" y="64644"/>
                </a:cubicBezTo>
                <a:cubicBezTo>
                  <a:pt x="374258" y="69936"/>
                  <a:pt x="294354" y="22840"/>
                  <a:pt x="322400" y="32894"/>
                </a:cubicBezTo>
                <a:cubicBezTo>
                  <a:pt x="350446" y="42948"/>
                  <a:pt x="472154" y="109094"/>
                  <a:pt x="512900" y="124969"/>
                </a:cubicBezTo>
                <a:cubicBezTo>
                  <a:pt x="553646" y="140844"/>
                  <a:pt x="569521" y="132377"/>
                  <a:pt x="566875" y="128144"/>
                </a:cubicBezTo>
                <a:cubicBezTo>
                  <a:pt x="564229" y="123911"/>
                  <a:pt x="546767" y="116502"/>
                  <a:pt x="497025" y="99569"/>
                </a:cubicBezTo>
                <a:cubicBezTo>
                  <a:pt x="447283" y="82636"/>
                  <a:pt x="320283" y="38715"/>
                  <a:pt x="268425" y="26544"/>
                </a:cubicBezTo>
                <a:cubicBezTo>
                  <a:pt x="216567" y="14373"/>
                  <a:pt x="217625" y="25486"/>
                  <a:pt x="185875" y="26544"/>
                </a:cubicBezTo>
                <a:cubicBezTo>
                  <a:pt x="154125" y="27602"/>
                  <a:pt x="111263" y="29190"/>
                  <a:pt x="77925" y="32894"/>
                </a:cubicBezTo>
                <a:cubicBezTo>
                  <a:pt x="44587" y="36598"/>
                  <a:pt x="-10446" y="62527"/>
                  <a:pt x="1725" y="614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6C430C56-9471-A376-CD10-59279687235F}"/>
              </a:ext>
            </a:extLst>
          </p:cNvPr>
          <p:cNvSpPr/>
          <p:nvPr/>
        </p:nvSpPr>
        <p:spPr>
          <a:xfrm>
            <a:off x="5353040" y="4333831"/>
            <a:ext cx="121206" cy="209627"/>
          </a:xfrm>
          <a:custGeom>
            <a:avLst/>
            <a:gdLst>
              <a:gd name="connsiteX0" fmla="*/ 10 w 121206"/>
              <a:gd name="connsiteY0" fmla="*/ 44 h 209627"/>
              <a:gd name="connsiteX1" fmla="*/ 98435 w 121206"/>
              <a:gd name="connsiteY1" fmla="*/ 104819 h 209627"/>
              <a:gd name="connsiteX2" fmla="*/ 104785 w 121206"/>
              <a:gd name="connsiteY2" fmla="*/ 149269 h 209627"/>
              <a:gd name="connsiteX3" fmla="*/ 107960 w 121206"/>
              <a:gd name="connsiteY3" fmla="*/ 127044 h 209627"/>
              <a:gd name="connsiteX4" fmla="*/ 120660 w 121206"/>
              <a:gd name="connsiteY4" fmla="*/ 209594 h 209627"/>
              <a:gd name="connsiteX5" fmla="*/ 117485 w 121206"/>
              <a:gd name="connsiteY5" fmla="*/ 136569 h 209627"/>
              <a:gd name="connsiteX6" fmla="*/ 104785 w 121206"/>
              <a:gd name="connsiteY6" fmla="*/ 92119 h 209627"/>
              <a:gd name="connsiteX7" fmla="*/ 10 w 121206"/>
              <a:gd name="connsiteY7" fmla="*/ 44 h 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06" h="209627">
                <a:moveTo>
                  <a:pt x="10" y="44"/>
                </a:moveTo>
                <a:cubicBezTo>
                  <a:pt x="-1048" y="2161"/>
                  <a:pt x="80973" y="79948"/>
                  <a:pt x="98435" y="104819"/>
                </a:cubicBezTo>
                <a:cubicBezTo>
                  <a:pt x="115897" y="129690"/>
                  <a:pt x="103198" y="145565"/>
                  <a:pt x="104785" y="149269"/>
                </a:cubicBezTo>
                <a:cubicBezTo>
                  <a:pt x="106372" y="152973"/>
                  <a:pt x="105314" y="116990"/>
                  <a:pt x="107960" y="127044"/>
                </a:cubicBezTo>
                <a:cubicBezTo>
                  <a:pt x="110606" y="137098"/>
                  <a:pt x="119073" y="208007"/>
                  <a:pt x="120660" y="209594"/>
                </a:cubicBezTo>
                <a:cubicBezTo>
                  <a:pt x="122247" y="211181"/>
                  <a:pt x="120131" y="156148"/>
                  <a:pt x="117485" y="136569"/>
                </a:cubicBezTo>
                <a:cubicBezTo>
                  <a:pt x="114839" y="116990"/>
                  <a:pt x="117485" y="112756"/>
                  <a:pt x="104785" y="92119"/>
                </a:cubicBezTo>
                <a:cubicBezTo>
                  <a:pt x="92085" y="71482"/>
                  <a:pt x="1068" y="-2073"/>
                  <a:pt x="10" y="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954184E8-84D5-6AC3-3E11-6ABAD2A7E27F}"/>
              </a:ext>
            </a:extLst>
          </p:cNvPr>
          <p:cNvSpPr/>
          <p:nvPr/>
        </p:nvSpPr>
        <p:spPr>
          <a:xfrm>
            <a:off x="4619625" y="4438371"/>
            <a:ext cx="410150" cy="98785"/>
          </a:xfrm>
          <a:custGeom>
            <a:avLst/>
            <a:gdLst>
              <a:gd name="connsiteX0" fmla="*/ 0 w 410150"/>
              <a:gd name="connsiteY0" fmla="*/ 38379 h 98785"/>
              <a:gd name="connsiteX1" fmla="*/ 85725 w 410150"/>
              <a:gd name="connsiteY1" fmla="*/ 19329 h 98785"/>
              <a:gd name="connsiteX2" fmla="*/ 263525 w 410150"/>
              <a:gd name="connsiteY2" fmla="*/ 32029 h 98785"/>
              <a:gd name="connsiteX3" fmla="*/ 238125 w 410150"/>
              <a:gd name="connsiteY3" fmla="*/ 32029 h 98785"/>
              <a:gd name="connsiteX4" fmla="*/ 409575 w 410150"/>
              <a:gd name="connsiteY4" fmla="*/ 98704 h 98785"/>
              <a:gd name="connsiteX5" fmla="*/ 292100 w 410150"/>
              <a:gd name="connsiteY5" fmla="*/ 44729 h 98785"/>
              <a:gd name="connsiteX6" fmla="*/ 244475 w 410150"/>
              <a:gd name="connsiteY6" fmla="*/ 279 h 98785"/>
              <a:gd name="connsiteX7" fmla="*/ 282575 w 410150"/>
              <a:gd name="connsiteY7" fmla="*/ 25679 h 98785"/>
              <a:gd name="connsiteX8" fmla="*/ 190500 w 410150"/>
              <a:gd name="connsiteY8" fmla="*/ 22504 h 98785"/>
              <a:gd name="connsiteX9" fmla="*/ 0 w 410150"/>
              <a:gd name="connsiteY9" fmla="*/ 38379 h 9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150" h="98785">
                <a:moveTo>
                  <a:pt x="0" y="38379"/>
                </a:moveTo>
                <a:cubicBezTo>
                  <a:pt x="20902" y="29383"/>
                  <a:pt x="41804" y="20387"/>
                  <a:pt x="85725" y="19329"/>
                </a:cubicBezTo>
                <a:cubicBezTo>
                  <a:pt x="129646" y="18271"/>
                  <a:pt x="238125" y="29912"/>
                  <a:pt x="263525" y="32029"/>
                </a:cubicBezTo>
                <a:cubicBezTo>
                  <a:pt x="288925" y="34146"/>
                  <a:pt x="213783" y="20917"/>
                  <a:pt x="238125" y="32029"/>
                </a:cubicBezTo>
                <a:cubicBezTo>
                  <a:pt x="262467" y="43141"/>
                  <a:pt x="400579" y="96587"/>
                  <a:pt x="409575" y="98704"/>
                </a:cubicBezTo>
                <a:cubicBezTo>
                  <a:pt x="418571" y="100821"/>
                  <a:pt x="319617" y="61133"/>
                  <a:pt x="292100" y="44729"/>
                </a:cubicBezTo>
                <a:cubicBezTo>
                  <a:pt x="264583" y="28325"/>
                  <a:pt x="246062" y="3454"/>
                  <a:pt x="244475" y="279"/>
                </a:cubicBezTo>
                <a:cubicBezTo>
                  <a:pt x="242888" y="-2896"/>
                  <a:pt x="291571" y="21975"/>
                  <a:pt x="282575" y="25679"/>
                </a:cubicBezTo>
                <a:cubicBezTo>
                  <a:pt x="273579" y="29383"/>
                  <a:pt x="190500" y="22504"/>
                  <a:pt x="190500" y="22504"/>
                </a:cubicBezTo>
                <a:lnTo>
                  <a:pt x="0" y="383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830C6A32-3E76-7FF3-FC1B-CA165E4BD045}"/>
              </a:ext>
            </a:extLst>
          </p:cNvPr>
          <p:cNvSpPr/>
          <p:nvPr/>
        </p:nvSpPr>
        <p:spPr>
          <a:xfrm>
            <a:off x="4641797" y="4435358"/>
            <a:ext cx="289022" cy="25739"/>
          </a:xfrm>
          <a:custGeom>
            <a:avLst/>
            <a:gdLst>
              <a:gd name="connsiteX0" fmla="*/ 53 w 289022"/>
              <a:gd name="connsiteY0" fmla="*/ 25517 h 25739"/>
              <a:gd name="connsiteX1" fmla="*/ 184203 w 289022"/>
              <a:gd name="connsiteY1" fmla="*/ 19167 h 25739"/>
              <a:gd name="connsiteX2" fmla="*/ 288978 w 289022"/>
              <a:gd name="connsiteY2" fmla="*/ 22342 h 25739"/>
              <a:gd name="connsiteX3" fmla="*/ 196903 w 289022"/>
              <a:gd name="connsiteY3" fmla="*/ 15992 h 25739"/>
              <a:gd name="connsiteX4" fmla="*/ 165153 w 289022"/>
              <a:gd name="connsiteY4" fmla="*/ 117 h 25739"/>
              <a:gd name="connsiteX5" fmla="*/ 203253 w 289022"/>
              <a:gd name="connsiteY5" fmla="*/ 9642 h 25739"/>
              <a:gd name="connsiteX6" fmla="*/ 53 w 289022"/>
              <a:gd name="connsiteY6" fmla="*/ 25517 h 2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022" h="25739">
                <a:moveTo>
                  <a:pt x="53" y="25517"/>
                </a:moveTo>
                <a:cubicBezTo>
                  <a:pt x="-3122" y="27104"/>
                  <a:pt x="136049" y="19696"/>
                  <a:pt x="184203" y="19167"/>
                </a:cubicBezTo>
                <a:cubicBezTo>
                  <a:pt x="232357" y="18638"/>
                  <a:pt x="286861" y="22871"/>
                  <a:pt x="288978" y="22342"/>
                </a:cubicBezTo>
                <a:cubicBezTo>
                  <a:pt x="291095" y="21813"/>
                  <a:pt x="217541" y="19696"/>
                  <a:pt x="196903" y="15992"/>
                </a:cubicBezTo>
                <a:cubicBezTo>
                  <a:pt x="176265" y="12288"/>
                  <a:pt x="164095" y="1175"/>
                  <a:pt x="165153" y="117"/>
                </a:cubicBezTo>
                <a:cubicBezTo>
                  <a:pt x="166211" y="-941"/>
                  <a:pt x="225478" y="5409"/>
                  <a:pt x="203253" y="9642"/>
                </a:cubicBezTo>
                <a:cubicBezTo>
                  <a:pt x="181028" y="13875"/>
                  <a:pt x="3228" y="23930"/>
                  <a:pt x="53" y="255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20385DD8-732E-A110-AE9C-FC679BDE1BC1}"/>
              </a:ext>
            </a:extLst>
          </p:cNvPr>
          <p:cNvSpPr/>
          <p:nvPr/>
        </p:nvSpPr>
        <p:spPr>
          <a:xfrm>
            <a:off x="5041668" y="4492340"/>
            <a:ext cx="365625" cy="38397"/>
          </a:xfrm>
          <a:custGeom>
            <a:avLst/>
            <a:gdLst>
              <a:gd name="connsiteX0" fmla="*/ 232 w 365625"/>
              <a:gd name="connsiteY0" fmla="*/ 38385 h 38397"/>
              <a:gd name="connsiteX1" fmla="*/ 184382 w 365625"/>
              <a:gd name="connsiteY1" fmla="*/ 16160 h 38397"/>
              <a:gd name="connsiteX2" fmla="*/ 117707 w 365625"/>
              <a:gd name="connsiteY2" fmla="*/ 19335 h 38397"/>
              <a:gd name="connsiteX3" fmla="*/ 228832 w 365625"/>
              <a:gd name="connsiteY3" fmla="*/ 285 h 38397"/>
              <a:gd name="connsiteX4" fmla="*/ 212957 w 365625"/>
              <a:gd name="connsiteY4" fmla="*/ 9810 h 38397"/>
              <a:gd name="connsiteX5" fmla="*/ 308207 w 365625"/>
              <a:gd name="connsiteY5" fmla="*/ 35210 h 38397"/>
              <a:gd name="connsiteX6" fmla="*/ 365357 w 365625"/>
              <a:gd name="connsiteY6" fmla="*/ 32035 h 38397"/>
              <a:gd name="connsiteX7" fmla="*/ 285982 w 365625"/>
              <a:gd name="connsiteY7" fmla="*/ 9810 h 38397"/>
              <a:gd name="connsiteX8" fmla="*/ 228832 w 365625"/>
              <a:gd name="connsiteY8" fmla="*/ 19335 h 38397"/>
              <a:gd name="connsiteX9" fmla="*/ 232 w 365625"/>
              <a:gd name="connsiteY9" fmla="*/ 38385 h 3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5625" h="38397">
                <a:moveTo>
                  <a:pt x="232" y="38385"/>
                </a:moveTo>
                <a:cubicBezTo>
                  <a:pt x="-7176" y="37856"/>
                  <a:pt x="164803" y="19335"/>
                  <a:pt x="184382" y="16160"/>
                </a:cubicBezTo>
                <a:cubicBezTo>
                  <a:pt x="203961" y="12985"/>
                  <a:pt x="110299" y="21981"/>
                  <a:pt x="117707" y="19335"/>
                </a:cubicBezTo>
                <a:cubicBezTo>
                  <a:pt x="125115" y="16689"/>
                  <a:pt x="212957" y="1872"/>
                  <a:pt x="228832" y="285"/>
                </a:cubicBezTo>
                <a:cubicBezTo>
                  <a:pt x="244707" y="-1303"/>
                  <a:pt x="199728" y="3989"/>
                  <a:pt x="212957" y="9810"/>
                </a:cubicBezTo>
                <a:cubicBezTo>
                  <a:pt x="226186" y="15631"/>
                  <a:pt x="282807" y="31506"/>
                  <a:pt x="308207" y="35210"/>
                </a:cubicBezTo>
                <a:cubicBezTo>
                  <a:pt x="333607" y="38914"/>
                  <a:pt x="369061" y="36268"/>
                  <a:pt x="365357" y="32035"/>
                </a:cubicBezTo>
                <a:cubicBezTo>
                  <a:pt x="361653" y="27802"/>
                  <a:pt x="308736" y="11927"/>
                  <a:pt x="285982" y="9810"/>
                </a:cubicBezTo>
                <a:cubicBezTo>
                  <a:pt x="263228" y="7693"/>
                  <a:pt x="274869" y="16689"/>
                  <a:pt x="228832" y="19335"/>
                </a:cubicBezTo>
                <a:cubicBezTo>
                  <a:pt x="182795" y="21981"/>
                  <a:pt x="7640" y="38914"/>
                  <a:pt x="232" y="383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13CE8B3F-35FC-447A-A2BD-6013372D2EA1}"/>
              </a:ext>
            </a:extLst>
          </p:cNvPr>
          <p:cNvSpPr/>
          <p:nvPr/>
        </p:nvSpPr>
        <p:spPr>
          <a:xfrm>
            <a:off x="4679846" y="4470057"/>
            <a:ext cx="367515" cy="101384"/>
          </a:xfrm>
          <a:custGeom>
            <a:avLst/>
            <a:gdLst>
              <a:gd name="connsiteX0" fmla="*/ 104 w 367515"/>
              <a:gd name="connsiteY0" fmla="*/ 9868 h 101384"/>
              <a:gd name="connsiteX1" fmla="*/ 136629 w 367515"/>
              <a:gd name="connsiteY1" fmla="*/ 16218 h 101384"/>
              <a:gd name="connsiteX2" fmla="*/ 266804 w 367515"/>
              <a:gd name="connsiteY2" fmla="*/ 57493 h 101384"/>
              <a:gd name="connsiteX3" fmla="*/ 244579 w 367515"/>
              <a:gd name="connsiteY3" fmla="*/ 22568 h 101384"/>
              <a:gd name="connsiteX4" fmla="*/ 365229 w 367515"/>
              <a:gd name="connsiteY4" fmla="*/ 98768 h 101384"/>
              <a:gd name="connsiteX5" fmla="*/ 311254 w 367515"/>
              <a:gd name="connsiteY5" fmla="*/ 76543 h 101384"/>
              <a:gd name="connsiteX6" fmla="*/ 162029 w 367515"/>
              <a:gd name="connsiteY6" fmla="*/ 6693 h 101384"/>
              <a:gd name="connsiteX7" fmla="*/ 158854 w 367515"/>
              <a:gd name="connsiteY7" fmla="*/ 3518 h 101384"/>
              <a:gd name="connsiteX8" fmla="*/ 104 w 367515"/>
              <a:gd name="connsiteY8" fmla="*/ 9868 h 1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515" h="101384">
                <a:moveTo>
                  <a:pt x="104" y="9868"/>
                </a:moveTo>
                <a:cubicBezTo>
                  <a:pt x="-3600" y="11985"/>
                  <a:pt x="92179" y="8281"/>
                  <a:pt x="136629" y="16218"/>
                </a:cubicBezTo>
                <a:cubicBezTo>
                  <a:pt x="181079" y="24155"/>
                  <a:pt x="248813" y="56435"/>
                  <a:pt x="266804" y="57493"/>
                </a:cubicBezTo>
                <a:cubicBezTo>
                  <a:pt x="284795" y="58551"/>
                  <a:pt x="228175" y="15689"/>
                  <a:pt x="244579" y="22568"/>
                </a:cubicBezTo>
                <a:cubicBezTo>
                  <a:pt x="260983" y="29447"/>
                  <a:pt x="354117" y="89772"/>
                  <a:pt x="365229" y="98768"/>
                </a:cubicBezTo>
                <a:cubicBezTo>
                  <a:pt x="376341" y="107764"/>
                  <a:pt x="345121" y="91889"/>
                  <a:pt x="311254" y="76543"/>
                </a:cubicBezTo>
                <a:cubicBezTo>
                  <a:pt x="277387" y="61197"/>
                  <a:pt x="162029" y="6693"/>
                  <a:pt x="162029" y="6693"/>
                </a:cubicBezTo>
                <a:cubicBezTo>
                  <a:pt x="136629" y="-5478"/>
                  <a:pt x="185841" y="2460"/>
                  <a:pt x="158854" y="3518"/>
                </a:cubicBezTo>
                <a:cubicBezTo>
                  <a:pt x="131867" y="4576"/>
                  <a:pt x="3808" y="7751"/>
                  <a:pt x="104" y="98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D0C0889A-D6A2-F686-86E2-5954F116F0E2}"/>
              </a:ext>
            </a:extLst>
          </p:cNvPr>
          <p:cNvSpPr/>
          <p:nvPr/>
        </p:nvSpPr>
        <p:spPr>
          <a:xfrm>
            <a:off x="5003800" y="4527313"/>
            <a:ext cx="470160" cy="41512"/>
          </a:xfrm>
          <a:custGeom>
            <a:avLst/>
            <a:gdLst>
              <a:gd name="connsiteX0" fmla="*/ 0 w 470160"/>
              <a:gd name="connsiteY0" fmla="*/ 41512 h 41512"/>
              <a:gd name="connsiteX1" fmla="*/ 234950 w 470160"/>
              <a:gd name="connsiteY1" fmla="*/ 19287 h 41512"/>
              <a:gd name="connsiteX2" fmla="*/ 304800 w 470160"/>
              <a:gd name="connsiteY2" fmla="*/ 31987 h 41512"/>
              <a:gd name="connsiteX3" fmla="*/ 269875 w 470160"/>
              <a:gd name="connsiteY3" fmla="*/ 12937 h 41512"/>
              <a:gd name="connsiteX4" fmla="*/ 469900 w 470160"/>
              <a:gd name="connsiteY4" fmla="*/ 12937 h 41512"/>
              <a:gd name="connsiteX5" fmla="*/ 307975 w 470160"/>
              <a:gd name="connsiteY5" fmla="*/ 237 h 41512"/>
              <a:gd name="connsiteX6" fmla="*/ 127000 w 470160"/>
              <a:gd name="connsiteY6" fmla="*/ 25637 h 41512"/>
              <a:gd name="connsiteX7" fmla="*/ 0 w 470160"/>
              <a:gd name="connsiteY7" fmla="*/ 41512 h 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160" h="41512">
                <a:moveTo>
                  <a:pt x="0" y="41512"/>
                </a:moveTo>
                <a:cubicBezTo>
                  <a:pt x="17991" y="40454"/>
                  <a:pt x="184150" y="20874"/>
                  <a:pt x="234950" y="19287"/>
                </a:cubicBezTo>
                <a:cubicBezTo>
                  <a:pt x="285750" y="17699"/>
                  <a:pt x="298979" y="33045"/>
                  <a:pt x="304800" y="31987"/>
                </a:cubicBezTo>
                <a:cubicBezTo>
                  <a:pt x="310621" y="30929"/>
                  <a:pt x="242358" y="16112"/>
                  <a:pt x="269875" y="12937"/>
                </a:cubicBezTo>
                <a:cubicBezTo>
                  <a:pt x="297392" y="9762"/>
                  <a:pt x="463550" y="15054"/>
                  <a:pt x="469900" y="12937"/>
                </a:cubicBezTo>
                <a:cubicBezTo>
                  <a:pt x="476250" y="10820"/>
                  <a:pt x="365125" y="-1880"/>
                  <a:pt x="307975" y="237"/>
                </a:cubicBezTo>
                <a:cubicBezTo>
                  <a:pt x="250825" y="2354"/>
                  <a:pt x="172508" y="19816"/>
                  <a:pt x="127000" y="25637"/>
                </a:cubicBezTo>
                <a:lnTo>
                  <a:pt x="0" y="4151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FB344536-ECCB-F0C5-3C5A-6F5303D81358}"/>
              </a:ext>
            </a:extLst>
          </p:cNvPr>
          <p:cNvSpPr/>
          <p:nvPr/>
        </p:nvSpPr>
        <p:spPr>
          <a:xfrm>
            <a:off x="6304299" y="4305286"/>
            <a:ext cx="730778" cy="245099"/>
          </a:xfrm>
          <a:custGeom>
            <a:avLst/>
            <a:gdLst>
              <a:gd name="connsiteX0" fmla="*/ 1251 w 730778"/>
              <a:gd name="connsiteY0" fmla="*/ 219089 h 245099"/>
              <a:gd name="connsiteX1" fmla="*/ 150476 w 730778"/>
              <a:gd name="connsiteY1" fmla="*/ 79389 h 245099"/>
              <a:gd name="connsiteX2" fmla="*/ 118726 w 730778"/>
              <a:gd name="connsiteY2" fmla="*/ 104789 h 245099"/>
              <a:gd name="connsiteX3" fmla="*/ 258426 w 730778"/>
              <a:gd name="connsiteY3" fmla="*/ 38114 h 245099"/>
              <a:gd name="connsiteX4" fmla="*/ 420351 w 730778"/>
              <a:gd name="connsiteY4" fmla="*/ 25414 h 245099"/>
              <a:gd name="connsiteX5" fmla="*/ 385426 w 730778"/>
              <a:gd name="connsiteY5" fmla="*/ 22239 h 245099"/>
              <a:gd name="connsiteX6" fmla="*/ 547351 w 730778"/>
              <a:gd name="connsiteY6" fmla="*/ 22239 h 245099"/>
              <a:gd name="connsiteX7" fmla="*/ 728326 w 730778"/>
              <a:gd name="connsiteY7" fmla="*/ 73039 h 245099"/>
              <a:gd name="connsiteX8" fmla="*/ 633076 w 730778"/>
              <a:gd name="connsiteY8" fmla="*/ 28589 h 245099"/>
              <a:gd name="connsiteX9" fmla="*/ 372726 w 730778"/>
              <a:gd name="connsiteY9" fmla="*/ 14 h 245099"/>
              <a:gd name="connsiteX10" fmla="*/ 287001 w 730778"/>
              <a:gd name="connsiteY10" fmla="*/ 25414 h 245099"/>
              <a:gd name="connsiteX11" fmla="*/ 144126 w 730778"/>
              <a:gd name="connsiteY11" fmla="*/ 73039 h 245099"/>
              <a:gd name="connsiteX12" fmla="*/ 223501 w 730778"/>
              <a:gd name="connsiteY12" fmla="*/ 60339 h 245099"/>
              <a:gd name="connsiteX13" fmla="*/ 156826 w 730778"/>
              <a:gd name="connsiteY13" fmla="*/ 117489 h 245099"/>
              <a:gd name="connsiteX14" fmla="*/ 252076 w 730778"/>
              <a:gd name="connsiteY14" fmla="*/ 69864 h 245099"/>
              <a:gd name="connsiteX15" fmla="*/ 144126 w 730778"/>
              <a:gd name="connsiteY15" fmla="*/ 130189 h 245099"/>
              <a:gd name="connsiteX16" fmla="*/ 150476 w 730778"/>
              <a:gd name="connsiteY16" fmla="*/ 203214 h 245099"/>
              <a:gd name="connsiteX17" fmla="*/ 109201 w 730778"/>
              <a:gd name="connsiteY17" fmla="*/ 158764 h 245099"/>
              <a:gd name="connsiteX18" fmla="*/ 93326 w 730778"/>
              <a:gd name="connsiteY18" fmla="*/ 190514 h 245099"/>
              <a:gd name="connsiteX19" fmla="*/ 77451 w 730778"/>
              <a:gd name="connsiteY19" fmla="*/ 244489 h 245099"/>
              <a:gd name="connsiteX20" fmla="*/ 1251 w 730778"/>
              <a:gd name="connsiteY20" fmla="*/ 219089 h 24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0778" h="245099">
                <a:moveTo>
                  <a:pt x="1251" y="219089"/>
                </a:moveTo>
                <a:cubicBezTo>
                  <a:pt x="13422" y="191572"/>
                  <a:pt x="130897" y="98439"/>
                  <a:pt x="150476" y="79389"/>
                </a:cubicBezTo>
                <a:cubicBezTo>
                  <a:pt x="170055" y="60339"/>
                  <a:pt x="100734" y="111668"/>
                  <a:pt x="118726" y="104789"/>
                </a:cubicBezTo>
                <a:cubicBezTo>
                  <a:pt x="136718" y="97910"/>
                  <a:pt x="208155" y="51343"/>
                  <a:pt x="258426" y="38114"/>
                </a:cubicBezTo>
                <a:cubicBezTo>
                  <a:pt x="308697" y="24885"/>
                  <a:pt x="399184" y="28060"/>
                  <a:pt x="420351" y="25414"/>
                </a:cubicBezTo>
                <a:cubicBezTo>
                  <a:pt x="441518" y="22768"/>
                  <a:pt x="364259" y="22768"/>
                  <a:pt x="385426" y="22239"/>
                </a:cubicBezTo>
                <a:cubicBezTo>
                  <a:pt x="406593" y="21710"/>
                  <a:pt x="490201" y="13772"/>
                  <a:pt x="547351" y="22239"/>
                </a:cubicBezTo>
                <a:cubicBezTo>
                  <a:pt x="604501" y="30706"/>
                  <a:pt x="714039" y="71981"/>
                  <a:pt x="728326" y="73039"/>
                </a:cubicBezTo>
                <a:cubicBezTo>
                  <a:pt x="742613" y="74097"/>
                  <a:pt x="692343" y="40760"/>
                  <a:pt x="633076" y="28589"/>
                </a:cubicBezTo>
                <a:cubicBezTo>
                  <a:pt x="573809" y="16418"/>
                  <a:pt x="430405" y="543"/>
                  <a:pt x="372726" y="14"/>
                </a:cubicBezTo>
                <a:cubicBezTo>
                  <a:pt x="315047" y="-515"/>
                  <a:pt x="325101" y="13243"/>
                  <a:pt x="287001" y="25414"/>
                </a:cubicBezTo>
                <a:cubicBezTo>
                  <a:pt x="248901" y="37585"/>
                  <a:pt x="154709" y="67218"/>
                  <a:pt x="144126" y="73039"/>
                </a:cubicBezTo>
                <a:cubicBezTo>
                  <a:pt x="133543" y="78860"/>
                  <a:pt x="221384" y="52931"/>
                  <a:pt x="223501" y="60339"/>
                </a:cubicBezTo>
                <a:cubicBezTo>
                  <a:pt x="225618" y="67747"/>
                  <a:pt x="152064" y="115902"/>
                  <a:pt x="156826" y="117489"/>
                </a:cubicBezTo>
                <a:cubicBezTo>
                  <a:pt x="161588" y="119076"/>
                  <a:pt x="254193" y="67747"/>
                  <a:pt x="252076" y="69864"/>
                </a:cubicBezTo>
                <a:cubicBezTo>
                  <a:pt x="249959" y="71981"/>
                  <a:pt x="161059" y="107964"/>
                  <a:pt x="144126" y="130189"/>
                </a:cubicBezTo>
                <a:cubicBezTo>
                  <a:pt x="127193" y="152414"/>
                  <a:pt x="156297" y="198452"/>
                  <a:pt x="150476" y="203214"/>
                </a:cubicBezTo>
                <a:cubicBezTo>
                  <a:pt x="144655" y="207976"/>
                  <a:pt x="118726" y="160881"/>
                  <a:pt x="109201" y="158764"/>
                </a:cubicBezTo>
                <a:cubicBezTo>
                  <a:pt x="99676" y="156647"/>
                  <a:pt x="98618" y="176227"/>
                  <a:pt x="93326" y="190514"/>
                </a:cubicBezTo>
                <a:cubicBezTo>
                  <a:pt x="88034" y="204801"/>
                  <a:pt x="85389" y="242901"/>
                  <a:pt x="77451" y="244489"/>
                </a:cubicBezTo>
                <a:cubicBezTo>
                  <a:pt x="69513" y="246077"/>
                  <a:pt x="-10920" y="246606"/>
                  <a:pt x="1251" y="2190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41D18564-82B3-7D4A-F741-56B358DD320D}"/>
              </a:ext>
            </a:extLst>
          </p:cNvPr>
          <p:cNvSpPr/>
          <p:nvPr/>
        </p:nvSpPr>
        <p:spPr>
          <a:xfrm>
            <a:off x="6413484" y="4304952"/>
            <a:ext cx="331045" cy="140370"/>
          </a:xfrm>
          <a:custGeom>
            <a:avLst/>
            <a:gdLst>
              <a:gd name="connsiteX0" fmla="*/ 16 w 331045"/>
              <a:gd name="connsiteY0" fmla="*/ 140048 h 140370"/>
              <a:gd name="connsiteX1" fmla="*/ 152416 w 331045"/>
              <a:gd name="connsiteY1" fmla="*/ 47973 h 140370"/>
              <a:gd name="connsiteX2" fmla="*/ 330216 w 331045"/>
              <a:gd name="connsiteY2" fmla="*/ 348 h 140370"/>
              <a:gd name="connsiteX3" fmla="*/ 215916 w 331045"/>
              <a:gd name="connsiteY3" fmla="*/ 25748 h 140370"/>
              <a:gd name="connsiteX4" fmla="*/ 142891 w 331045"/>
              <a:gd name="connsiteY4" fmla="*/ 13048 h 140370"/>
              <a:gd name="connsiteX5" fmla="*/ 16 w 331045"/>
              <a:gd name="connsiteY5" fmla="*/ 140048 h 14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045" h="140370">
                <a:moveTo>
                  <a:pt x="16" y="140048"/>
                </a:moveTo>
                <a:cubicBezTo>
                  <a:pt x="1604" y="145869"/>
                  <a:pt x="97383" y="71256"/>
                  <a:pt x="152416" y="47973"/>
                </a:cubicBezTo>
                <a:cubicBezTo>
                  <a:pt x="207449" y="24690"/>
                  <a:pt x="319633" y="4052"/>
                  <a:pt x="330216" y="348"/>
                </a:cubicBezTo>
                <a:cubicBezTo>
                  <a:pt x="340799" y="-3356"/>
                  <a:pt x="247137" y="23631"/>
                  <a:pt x="215916" y="25748"/>
                </a:cubicBezTo>
                <a:cubicBezTo>
                  <a:pt x="184695" y="27865"/>
                  <a:pt x="173053" y="-1769"/>
                  <a:pt x="142891" y="13048"/>
                </a:cubicBezTo>
                <a:cubicBezTo>
                  <a:pt x="112729" y="27865"/>
                  <a:pt x="-1572" y="134227"/>
                  <a:pt x="16" y="1400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E7F2C112-102B-731F-E677-1077D627650E}"/>
              </a:ext>
            </a:extLst>
          </p:cNvPr>
          <p:cNvSpPr/>
          <p:nvPr/>
        </p:nvSpPr>
        <p:spPr>
          <a:xfrm>
            <a:off x="6797628" y="4311438"/>
            <a:ext cx="246042" cy="219339"/>
          </a:xfrm>
          <a:custGeom>
            <a:avLst/>
            <a:gdLst>
              <a:gd name="connsiteX0" fmla="*/ 47 w 246042"/>
              <a:gd name="connsiteY0" fmla="*/ 212 h 219339"/>
              <a:gd name="connsiteX1" fmla="*/ 114347 w 246042"/>
              <a:gd name="connsiteY1" fmla="*/ 47837 h 219339"/>
              <a:gd name="connsiteX2" fmla="*/ 155622 w 246042"/>
              <a:gd name="connsiteY2" fmla="*/ 133562 h 219339"/>
              <a:gd name="connsiteX3" fmla="*/ 139747 w 246042"/>
              <a:gd name="connsiteY3" fmla="*/ 95462 h 219339"/>
              <a:gd name="connsiteX4" fmla="*/ 200072 w 246042"/>
              <a:gd name="connsiteY4" fmla="*/ 136737 h 219339"/>
              <a:gd name="connsiteX5" fmla="*/ 231822 w 246042"/>
              <a:gd name="connsiteY5" fmla="*/ 82762 h 219339"/>
              <a:gd name="connsiteX6" fmla="*/ 161972 w 246042"/>
              <a:gd name="connsiteY6" fmla="*/ 219287 h 219339"/>
              <a:gd name="connsiteX7" fmla="*/ 222297 w 246042"/>
              <a:gd name="connsiteY7" fmla="*/ 98637 h 219339"/>
              <a:gd name="connsiteX8" fmla="*/ 238172 w 246042"/>
              <a:gd name="connsiteY8" fmla="*/ 63712 h 219339"/>
              <a:gd name="connsiteX9" fmla="*/ 101647 w 246042"/>
              <a:gd name="connsiteY9" fmla="*/ 31962 h 219339"/>
              <a:gd name="connsiteX10" fmla="*/ 47 w 246042"/>
              <a:gd name="connsiteY10" fmla="*/ 212 h 21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042" h="219339">
                <a:moveTo>
                  <a:pt x="47" y="212"/>
                </a:moveTo>
                <a:cubicBezTo>
                  <a:pt x="2164" y="2858"/>
                  <a:pt x="88418" y="25612"/>
                  <a:pt x="114347" y="47837"/>
                </a:cubicBezTo>
                <a:cubicBezTo>
                  <a:pt x="140276" y="70062"/>
                  <a:pt x="151389" y="125625"/>
                  <a:pt x="155622" y="133562"/>
                </a:cubicBezTo>
                <a:cubicBezTo>
                  <a:pt x="159855" y="141499"/>
                  <a:pt x="132339" y="94933"/>
                  <a:pt x="139747" y="95462"/>
                </a:cubicBezTo>
                <a:cubicBezTo>
                  <a:pt x="147155" y="95991"/>
                  <a:pt x="184726" y="138854"/>
                  <a:pt x="200072" y="136737"/>
                </a:cubicBezTo>
                <a:cubicBezTo>
                  <a:pt x="215418" y="134620"/>
                  <a:pt x="238172" y="69004"/>
                  <a:pt x="231822" y="82762"/>
                </a:cubicBezTo>
                <a:cubicBezTo>
                  <a:pt x="225472" y="96520"/>
                  <a:pt x="163560" y="216641"/>
                  <a:pt x="161972" y="219287"/>
                </a:cubicBezTo>
                <a:cubicBezTo>
                  <a:pt x="160385" y="221933"/>
                  <a:pt x="209597" y="124566"/>
                  <a:pt x="222297" y="98637"/>
                </a:cubicBezTo>
                <a:cubicBezTo>
                  <a:pt x="234997" y="72708"/>
                  <a:pt x="258280" y="74824"/>
                  <a:pt x="238172" y="63712"/>
                </a:cubicBezTo>
                <a:cubicBezTo>
                  <a:pt x="218064" y="52600"/>
                  <a:pt x="136572" y="43604"/>
                  <a:pt x="101647" y="31962"/>
                </a:cubicBezTo>
                <a:cubicBezTo>
                  <a:pt x="66722" y="20320"/>
                  <a:pt x="-2070" y="-2434"/>
                  <a:pt x="47" y="2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38AC083B-6442-F859-8EDB-EA6730246287}"/>
              </a:ext>
            </a:extLst>
          </p:cNvPr>
          <p:cNvSpPr/>
          <p:nvPr/>
        </p:nvSpPr>
        <p:spPr>
          <a:xfrm>
            <a:off x="6408451" y="4304754"/>
            <a:ext cx="513091" cy="235959"/>
          </a:xfrm>
          <a:custGeom>
            <a:avLst/>
            <a:gdLst>
              <a:gd name="connsiteX0" fmla="*/ 1874 w 513091"/>
              <a:gd name="connsiteY0" fmla="*/ 152946 h 235959"/>
              <a:gd name="connsiteX1" fmla="*/ 122524 w 513091"/>
              <a:gd name="connsiteY1" fmla="*/ 73571 h 235959"/>
              <a:gd name="connsiteX2" fmla="*/ 173324 w 513091"/>
              <a:gd name="connsiteY2" fmla="*/ 156121 h 235959"/>
              <a:gd name="connsiteX3" fmla="*/ 262224 w 513091"/>
              <a:gd name="connsiteY3" fmla="*/ 219621 h 235959"/>
              <a:gd name="connsiteX4" fmla="*/ 354299 w 513091"/>
              <a:gd name="connsiteY4" fmla="*/ 232321 h 235959"/>
              <a:gd name="connsiteX5" fmla="*/ 408274 w 513091"/>
              <a:gd name="connsiteY5" fmla="*/ 165646 h 235959"/>
              <a:gd name="connsiteX6" fmla="*/ 420974 w 513091"/>
              <a:gd name="connsiteY6" fmla="*/ 89446 h 235959"/>
              <a:gd name="connsiteX7" fmla="*/ 513049 w 513091"/>
              <a:gd name="connsiteY7" fmla="*/ 70396 h 235959"/>
              <a:gd name="connsiteX8" fmla="*/ 408274 w 513091"/>
              <a:gd name="connsiteY8" fmla="*/ 13246 h 235959"/>
              <a:gd name="connsiteX9" fmla="*/ 268574 w 513091"/>
              <a:gd name="connsiteY9" fmla="*/ 546 h 235959"/>
              <a:gd name="connsiteX10" fmla="*/ 157449 w 513091"/>
              <a:gd name="connsiteY10" fmla="*/ 3721 h 235959"/>
              <a:gd name="connsiteX11" fmla="*/ 227299 w 513091"/>
              <a:gd name="connsiteY11" fmla="*/ 16421 h 235959"/>
              <a:gd name="connsiteX12" fmla="*/ 1874 w 513091"/>
              <a:gd name="connsiteY12" fmla="*/ 152946 h 23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3091" h="235959">
                <a:moveTo>
                  <a:pt x="1874" y="152946"/>
                </a:moveTo>
                <a:cubicBezTo>
                  <a:pt x="-15589" y="162471"/>
                  <a:pt x="93949" y="73042"/>
                  <a:pt x="122524" y="73571"/>
                </a:cubicBezTo>
                <a:cubicBezTo>
                  <a:pt x="151099" y="74100"/>
                  <a:pt x="150041" y="131779"/>
                  <a:pt x="173324" y="156121"/>
                </a:cubicBezTo>
                <a:cubicBezTo>
                  <a:pt x="196607" y="180463"/>
                  <a:pt x="232062" y="206921"/>
                  <a:pt x="262224" y="219621"/>
                </a:cubicBezTo>
                <a:cubicBezTo>
                  <a:pt x="292387" y="232321"/>
                  <a:pt x="329957" y="241317"/>
                  <a:pt x="354299" y="232321"/>
                </a:cubicBezTo>
                <a:cubicBezTo>
                  <a:pt x="378641" y="223325"/>
                  <a:pt x="397162" y="189459"/>
                  <a:pt x="408274" y="165646"/>
                </a:cubicBezTo>
                <a:cubicBezTo>
                  <a:pt x="419387" y="141833"/>
                  <a:pt x="403512" y="105321"/>
                  <a:pt x="420974" y="89446"/>
                </a:cubicBezTo>
                <a:cubicBezTo>
                  <a:pt x="438436" y="73571"/>
                  <a:pt x="515166" y="83096"/>
                  <a:pt x="513049" y="70396"/>
                </a:cubicBezTo>
                <a:cubicBezTo>
                  <a:pt x="510932" y="57696"/>
                  <a:pt x="449020" y="24888"/>
                  <a:pt x="408274" y="13246"/>
                </a:cubicBezTo>
                <a:cubicBezTo>
                  <a:pt x="367528" y="1604"/>
                  <a:pt x="310378" y="2133"/>
                  <a:pt x="268574" y="546"/>
                </a:cubicBezTo>
                <a:cubicBezTo>
                  <a:pt x="226770" y="-1041"/>
                  <a:pt x="164328" y="1075"/>
                  <a:pt x="157449" y="3721"/>
                </a:cubicBezTo>
                <a:cubicBezTo>
                  <a:pt x="150570" y="6367"/>
                  <a:pt x="247407" y="-3158"/>
                  <a:pt x="227299" y="16421"/>
                </a:cubicBezTo>
                <a:cubicBezTo>
                  <a:pt x="207191" y="36000"/>
                  <a:pt x="19337" y="143421"/>
                  <a:pt x="1874" y="1529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月 20">
            <a:extLst>
              <a:ext uri="{FF2B5EF4-FFF2-40B4-BE49-F238E27FC236}">
                <a16:creationId xmlns:a16="http://schemas.microsoft.com/office/drawing/2014/main" id="{CB5347A2-E98F-8A32-657A-D5F2E8BE8A9F}"/>
              </a:ext>
            </a:extLst>
          </p:cNvPr>
          <p:cNvSpPr/>
          <p:nvPr/>
        </p:nvSpPr>
        <p:spPr>
          <a:xfrm rot="15237218">
            <a:off x="6639789" y="4328737"/>
            <a:ext cx="66691" cy="10477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29BFE9A3-F64F-CAB6-0889-0BFA2B920237}"/>
              </a:ext>
            </a:extLst>
          </p:cNvPr>
          <p:cNvSpPr/>
          <p:nvPr/>
        </p:nvSpPr>
        <p:spPr>
          <a:xfrm>
            <a:off x="6320982" y="4524158"/>
            <a:ext cx="355554" cy="54815"/>
          </a:xfrm>
          <a:custGeom>
            <a:avLst/>
            <a:gdLst>
              <a:gd name="connsiteX0" fmla="*/ 443 w 355554"/>
              <a:gd name="connsiteY0" fmla="*/ 38317 h 54815"/>
              <a:gd name="connsiteX1" fmla="*/ 63943 w 355554"/>
              <a:gd name="connsiteY1" fmla="*/ 9742 h 54815"/>
              <a:gd name="connsiteX2" fmla="*/ 203643 w 355554"/>
              <a:gd name="connsiteY2" fmla="*/ 47842 h 54815"/>
              <a:gd name="connsiteX3" fmla="*/ 156018 w 355554"/>
              <a:gd name="connsiteY3" fmla="*/ 9742 h 54815"/>
              <a:gd name="connsiteX4" fmla="*/ 352868 w 355554"/>
              <a:gd name="connsiteY4" fmla="*/ 54192 h 54815"/>
              <a:gd name="connsiteX5" fmla="*/ 260793 w 355554"/>
              <a:gd name="connsiteY5" fmla="*/ 35142 h 54815"/>
              <a:gd name="connsiteX6" fmla="*/ 127443 w 355554"/>
              <a:gd name="connsiteY6" fmla="*/ 25617 h 54815"/>
              <a:gd name="connsiteX7" fmla="*/ 92518 w 355554"/>
              <a:gd name="connsiteY7" fmla="*/ 217 h 54815"/>
              <a:gd name="connsiteX8" fmla="*/ 443 w 355554"/>
              <a:gd name="connsiteY8" fmla="*/ 38317 h 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554" h="54815">
                <a:moveTo>
                  <a:pt x="443" y="38317"/>
                </a:moveTo>
                <a:cubicBezTo>
                  <a:pt x="-4319" y="39904"/>
                  <a:pt x="30076" y="8155"/>
                  <a:pt x="63943" y="9742"/>
                </a:cubicBezTo>
                <a:cubicBezTo>
                  <a:pt x="97810" y="11329"/>
                  <a:pt x="188297" y="47842"/>
                  <a:pt x="203643" y="47842"/>
                </a:cubicBezTo>
                <a:cubicBezTo>
                  <a:pt x="218989" y="47842"/>
                  <a:pt x="131147" y="8684"/>
                  <a:pt x="156018" y="9742"/>
                </a:cubicBezTo>
                <a:cubicBezTo>
                  <a:pt x="180889" y="10800"/>
                  <a:pt x="335406" y="49959"/>
                  <a:pt x="352868" y="54192"/>
                </a:cubicBezTo>
                <a:cubicBezTo>
                  <a:pt x="370330" y="58425"/>
                  <a:pt x="298364" y="39904"/>
                  <a:pt x="260793" y="35142"/>
                </a:cubicBezTo>
                <a:cubicBezTo>
                  <a:pt x="223222" y="30380"/>
                  <a:pt x="155489" y="31438"/>
                  <a:pt x="127443" y="25617"/>
                </a:cubicBezTo>
                <a:cubicBezTo>
                  <a:pt x="99397" y="19796"/>
                  <a:pt x="110510" y="-2429"/>
                  <a:pt x="92518" y="217"/>
                </a:cubicBezTo>
                <a:cubicBezTo>
                  <a:pt x="74526" y="2863"/>
                  <a:pt x="5205" y="36730"/>
                  <a:pt x="443" y="383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B92471F2-7A9D-DE33-4C25-C2E675B0FAB1}"/>
              </a:ext>
            </a:extLst>
          </p:cNvPr>
          <p:cNvSpPr/>
          <p:nvPr/>
        </p:nvSpPr>
        <p:spPr>
          <a:xfrm>
            <a:off x="6562725" y="4492608"/>
            <a:ext cx="425778" cy="107010"/>
          </a:xfrm>
          <a:custGeom>
            <a:avLst/>
            <a:gdLst>
              <a:gd name="connsiteX0" fmla="*/ 0 w 425778"/>
              <a:gd name="connsiteY0" fmla="*/ 98442 h 107010"/>
              <a:gd name="connsiteX1" fmla="*/ 136525 w 425778"/>
              <a:gd name="connsiteY1" fmla="*/ 73042 h 107010"/>
              <a:gd name="connsiteX2" fmla="*/ 215900 w 425778"/>
              <a:gd name="connsiteY2" fmla="*/ 98442 h 107010"/>
              <a:gd name="connsiteX3" fmla="*/ 158750 w 425778"/>
              <a:gd name="connsiteY3" fmla="*/ 104792 h 107010"/>
              <a:gd name="connsiteX4" fmla="*/ 327025 w 425778"/>
              <a:gd name="connsiteY4" fmla="*/ 63517 h 107010"/>
              <a:gd name="connsiteX5" fmla="*/ 425450 w 425778"/>
              <a:gd name="connsiteY5" fmla="*/ 17 h 107010"/>
              <a:gd name="connsiteX6" fmla="*/ 355600 w 425778"/>
              <a:gd name="connsiteY6" fmla="*/ 57167 h 107010"/>
              <a:gd name="connsiteX7" fmla="*/ 266700 w 425778"/>
              <a:gd name="connsiteY7" fmla="*/ 69867 h 107010"/>
              <a:gd name="connsiteX8" fmla="*/ 161925 w 425778"/>
              <a:gd name="connsiteY8" fmla="*/ 98442 h 107010"/>
              <a:gd name="connsiteX9" fmla="*/ 136525 w 425778"/>
              <a:gd name="connsiteY9" fmla="*/ 73042 h 107010"/>
              <a:gd name="connsiteX10" fmla="*/ 0 w 425778"/>
              <a:gd name="connsiteY10" fmla="*/ 98442 h 10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5778" h="107010">
                <a:moveTo>
                  <a:pt x="0" y="98442"/>
                </a:moveTo>
                <a:cubicBezTo>
                  <a:pt x="0" y="98442"/>
                  <a:pt x="100542" y="73042"/>
                  <a:pt x="136525" y="73042"/>
                </a:cubicBezTo>
                <a:cubicBezTo>
                  <a:pt x="172508" y="73042"/>
                  <a:pt x="212196" y="93150"/>
                  <a:pt x="215900" y="98442"/>
                </a:cubicBezTo>
                <a:cubicBezTo>
                  <a:pt x="219604" y="103734"/>
                  <a:pt x="140229" y="110613"/>
                  <a:pt x="158750" y="104792"/>
                </a:cubicBezTo>
                <a:cubicBezTo>
                  <a:pt x="177271" y="98971"/>
                  <a:pt x="282575" y="80979"/>
                  <a:pt x="327025" y="63517"/>
                </a:cubicBezTo>
                <a:cubicBezTo>
                  <a:pt x="371475" y="46055"/>
                  <a:pt x="420688" y="1075"/>
                  <a:pt x="425450" y="17"/>
                </a:cubicBezTo>
                <a:cubicBezTo>
                  <a:pt x="430212" y="-1041"/>
                  <a:pt x="382058" y="45525"/>
                  <a:pt x="355600" y="57167"/>
                </a:cubicBezTo>
                <a:cubicBezTo>
                  <a:pt x="329142" y="68809"/>
                  <a:pt x="298979" y="62988"/>
                  <a:pt x="266700" y="69867"/>
                </a:cubicBezTo>
                <a:cubicBezTo>
                  <a:pt x="234421" y="76746"/>
                  <a:pt x="183621" y="97913"/>
                  <a:pt x="161925" y="98442"/>
                </a:cubicBezTo>
                <a:cubicBezTo>
                  <a:pt x="140229" y="98971"/>
                  <a:pt x="165629" y="72513"/>
                  <a:pt x="136525" y="73042"/>
                </a:cubicBezTo>
                <a:cubicBezTo>
                  <a:pt x="107421" y="73571"/>
                  <a:pt x="0" y="98442"/>
                  <a:pt x="0" y="984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BC80E16C-23C6-6E44-D0B9-D8AC70A2C48A}"/>
              </a:ext>
            </a:extLst>
          </p:cNvPr>
          <p:cNvSpPr/>
          <p:nvPr/>
        </p:nvSpPr>
        <p:spPr>
          <a:xfrm>
            <a:off x="6425236" y="4425821"/>
            <a:ext cx="575649" cy="145120"/>
          </a:xfrm>
          <a:custGeom>
            <a:avLst/>
            <a:gdLst>
              <a:gd name="connsiteX0" fmla="*/ 964 w 575649"/>
              <a:gd name="connsiteY0" fmla="*/ 143004 h 145120"/>
              <a:gd name="connsiteX1" fmla="*/ 280364 w 575649"/>
              <a:gd name="connsiteY1" fmla="*/ 143004 h 145120"/>
              <a:gd name="connsiteX2" fmla="*/ 372439 w 575649"/>
              <a:gd name="connsiteY2" fmla="*/ 117604 h 145120"/>
              <a:gd name="connsiteX3" fmla="*/ 442289 w 575649"/>
              <a:gd name="connsiteY3" fmla="*/ 114429 h 145120"/>
              <a:gd name="connsiteX4" fmla="*/ 534364 w 575649"/>
              <a:gd name="connsiteY4" fmla="*/ 41404 h 145120"/>
              <a:gd name="connsiteX5" fmla="*/ 575639 w 575649"/>
              <a:gd name="connsiteY5" fmla="*/ 129 h 145120"/>
              <a:gd name="connsiteX6" fmla="*/ 537539 w 575649"/>
              <a:gd name="connsiteY6" fmla="*/ 54104 h 145120"/>
              <a:gd name="connsiteX7" fmla="*/ 461339 w 575649"/>
              <a:gd name="connsiteY7" fmla="*/ 117604 h 145120"/>
              <a:gd name="connsiteX8" fmla="*/ 337514 w 575649"/>
              <a:gd name="connsiteY8" fmla="*/ 139829 h 145120"/>
              <a:gd name="connsiteX9" fmla="*/ 197814 w 575649"/>
              <a:gd name="connsiteY9" fmla="*/ 117604 h 145120"/>
              <a:gd name="connsiteX10" fmla="*/ 188289 w 575649"/>
              <a:gd name="connsiteY10" fmla="*/ 143004 h 145120"/>
              <a:gd name="connsiteX11" fmla="*/ 964 w 575649"/>
              <a:gd name="connsiteY11" fmla="*/ 143004 h 14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5649" h="145120">
                <a:moveTo>
                  <a:pt x="964" y="143004"/>
                </a:moveTo>
                <a:cubicBezTo>
                  <a:pt x="16310" y="143004"/>
                  <a:pt x="218451" y="147237"/>
                  <a:pt x="280364" y="143004"/>
                </a:cubicBezTo>
                <a:cubicBezTo>
                  <a:pt x="342277" y="138771"/>
                  <a:pt x="345452" y="122366"/>
                  <a:pt x="372439" y="117604"/>
                </a:cubicBezTo>
                <a:cubicBezTo>
                  <a:pt x="399426" y="112842"/>
                  <a:pt x="415302" y="127129"/>
                  <a:pt x="442289" y="114429"/>
                </a:cubicBezTo>
                <a:cubicBezTo>
                  <a:pt x="469276" y="101729"/>
                  <a:pt x="512139" y="60454"/>
                  <a:pt x="534364" y="41404"/>
                </a:cubicBezTo>
                <a:cubicBezTo>
                  <a:pt x="556589" y="22354"/>
                  <a:pt x="575110" y="-1988"/>
                  <a:pt x="575639" y="129"/>
                </a:cubicBezTo>
                <a:cubicBezTo>
                  <a:pt x="576168" y="2246"/>
                  <a:pt x="556589" y="34525"/>
                  <a:pt x="537539" y="54104"/>
                </a:cubicBezTo>
                <a:cubicBezTo>
                  <a:pt x="518489" y="73683"/>
                  <a:pt x="494676" y="103317"/>
                  <a:pt x="461339" y="117604"/>
                </a:cubicBezTo>
                <a:cubicBezTo>
                  <a:pt x="428002" y="131891"/>
                  <a:pt x="381435" y="139829"/>
                  <a:pt x="337514" y="139829"/>
                </a:cubicBezTo>
                <a:cubicBezTo>
                  <a:pt x="293593" y="139829"/>
                  <a:pt x="222685" y="117075"/>
                  <a:pt x="197814" y="117604"/>
                </a:cubicBezTo>
                <a:cubicBezTo>
                  <a:pt x="172943" y="118133"/>
                  <a:pt x="218452" y="138241"/>
                  <a:pt x="188289" y="143004"/>
                </a:cubicBezTo>
                <a:cubicBezTo>
                  <a:pt x="158127" y="147767"/>
                  <a:pt x="-14382" y="143004"/>
                  <a:pt x="964" y="1430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47662A0B-A01D-F4B3-A423-082203BAB982}"/>
              </a:ext>
            </a:extLst>
          </p:cNvPr>
          <p:cNvSpPr/>
          <p:nvPr/>
        </p:nvSpPr>
        <p:spPr>
          <a:xfrm>
            <a:off x="6388075" y="4206760"/>
            <a:ext cx="655483" cy="158867"/>
          </a:xfrm>
          <a:custGeom>
            <a:avLst/>
            <a:gdLst>
              <a:gd name="connsiteX0" fmla="*/ 25 w 655483"/>
              <a:gd name="connsiteY0" fmla="*/ 158865 h 158867"/>
              <a:gd name="connsiteX1" fmla="*/ 187350 w 655483"/>
              <a:gd name="connsiteY1" fmla="*/ 44565 h 158867"/>
              <a:gd name="connsiteX2" fmla="*/ 349275 w 655483"/>
              <a:gd name="connsiteY2" fmla="*/ 44565 h 158867"/>
              <a:gd name="connsiteX3" fmla="*/ 317525 w 655483"/>
              <a:gd name="connsiteY3" fmla="*/ 66790 h 158867"/>
              <a:gd name="connsiteX4" fmla="*/ 511200 w 655483"/>
              <a:gd name="connsiteY4" fmla="*/ 66790 h 158867"/>
              <a:gd name="connsiteX5" fmla="*/ 463575 w 655483"/>
              <a:gd name="connsiteY5" fmla="*/ 66790 h 158867"/>
              <a:gd name="connsiteX6" fmla="*/ 650900 w 655483"/>
              <a:gd name="connsiteY6" fmla="*/ 89015 h 158867"/>
              <a:gd name="connsiteX7" fmla="*/ 590575 w 655483"/>
              <a:gd name="connsiteY7" fmla="*/ 69965 h 158867"/>
              <a:gd name="connsiteX8" fmla="*/ 508025 w 655483"/>
              <a:gd name="connsiteY8" fmla="*/ 115 h 158867"/>
              <a:gd name="connsiteX9" fmla="*/ 536600 w 655483"/>
              <a:gd name="connsiteY9" fmla="*/ 54090 h 158867"/>
              <a:gd name="connsiteX10" fmla="*/ 587400 w 655483"/>
              <a:gd name="connsiteY10" fmla="*/ 79490 h 158867"/>
              <a:gd name="connsiteX11" fmla="*/ 504850 w 655483"/>
              <a:gd name="connsiteY11" fmla="*/ 57265 h 158867"/>
              <a:gd name="connsiteX12" fmla="*/ 279425 w 655483"/>
              <a:gd name="connsiteY12" fmla="*/ 47740 h 158867"/>
              <a:gd name="connsiteX13" fmla="*/ 196875 w 655483"/>
              <a:gd name="connsiteY13" fmla="*/ 54090 h 158867"/>
              <a:gd name="connsiteX14" fmla="*/ 200050 w 655483"/>
              <a:gd name="connsiteY14" fmla="*/ 41390 h 158867"/>
              <a:gd name="connsiteX15" fmla="*/ 25 w 655483"/>
              <a:gd name="connsiteY15" fmla="*/ 158865 h 15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483" h="158867">
                <a:moveTo>
                  <a:pt x="25" y="158865"/>
                </a:moveTo>
                <a:cubicBezTo>
                  <a:pt x="-2092" y="159394"/>
                  <a:pt x="129142" y="63615"/>
                  <a:pt x="187350" y="44565"/>
                </a:cubicBezTo>
                <a:cubicBezTo>
                  <a:pt x="245558" y="25515"/>
                  <a:pt x="327579" y="40861"/>
                  <a:pt x="349275" y="44565"/>
                </a:cubicBezTo>
                <a:cubicBezTo>
                  <a:pt x="370971" y="48269"/>
                  <a:pt x="290538" y="63086"/>
                  <a:pt x="317525" y="66790"/>
                </a:cubicBezTo>
                <a:cubicBezTo>
                  <a:pt x="344512" y="70494"/>
                  <a:pt x="511200" y="66790"/>
                  <a:pt x="511200" y="66790"/>
                </a:cubicBezTo>
                <a:cubicBezTo>
                  <a:pt x="535542" y="66790"/>
                  <a:pt x="440292" y="63086"/>
                  <a:pt x="463575" y="66790"/>
                </a:cubicBezTo>
                <a:cubicBezTo>
                  <a:pt x="486858" y="70494"/>
                  <a:pt x="629733" y="88486"/>
                  <a:pt x="650900" y="89015"/>
                </a:cubicBezTo>
                <a:cubicBezTo>
                  <a:pt x="672067" y="89544"/>
                  <a:pt x="614387" y="84782"/>
                  <a:pt x="590575" y="69965"/>
                </a:cubicBezTo>
                <a:cubicBezTo>
                  <a:pt x="566763" y="55148"/>
                  <a:pt x="517021" y="2761"/>
                  <a:pt x="508025" y="115"/>
                </a:cubicBezTo>
                <a:cubicBezTo>
                  <a:pt x="499029" y="-2531"/>
                  <a:pt x="523371" y="40861"/>
                  <a:pt x="536600" y="54090"/>
                </a:cubicBezTo>
                <a:cubicBezTo>
                  <a:pt x="549829" y="67319"/>
                  <a:pt x="592692" y="78961"/>
                  <a:pt x="587400" y="79490"/>
                </a:cubicBezTo>
                <a:cubicBezTo>
                  <a:pt x="582108" y="80019"/>
                  <a:pt x="556179" y="62557"/>
                  <a:pt x="504850" y="57265"/>
                </a:cubicBezTo>
                <a:cubicBezTo>
                  <a:pt x="453521" y="51973"/>
                  <a:pt x="330754" y="48269"/>
                  <a:pt x="279425" y="47740"/>
                </a:cubicBezTo>
                <a:cubicBezTo>
                  <a:pt x="228096" y="47211"/>
                  <a:pt x="210104" y="55148"/>
                  <a:pt x="196875" y="54090"/>
                </a:cubicBezTo>
                <a:cubicBezTo>
                  <a:pt x="183646" y="53032"/>
                  <a:pt x="234975" y="21811"/>
                  <a:pt x="200050" y="41390"/>
                </a:cubicBezTo>
                <a:cubicBezTo>
                  <a:pt x="165125" y="60969"/>
                  <a:pt x="2142" y="158336"/>
                  <a:pt x="25" y="1588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64E4D7C6-6E15-35EC-5BA8-C76AB0F03744}"/>
              </a:ext>
            </a:extLst>
          </p:cNvPr>
          <p:cNvSpPr/>
          <p:nvPr/>
        </p:nvSpPr>
        <p:spPr>
          <a:xfrm>
            <a:off x="5953046" y="4444984"/>
            <a:ext cx="125507" cy="976209"/>
          </a:xfrm>
          <a:custGeom>
            <a:avLst/>
            <a:gdLst>
              <a:gd name="connsiteX0" fmla="*/ 79 w 125507"/>
              <a:gd name="connsiteY0" fmla="*/ 16 h 976209"/>
              <a:gd name="connsiteX1" fmla="*/ 66754 w 125507"/>
              <a:gd name="connsiteY1" fmla="*/ 257191 h 976209"/>
              <a:gd name="connsiteX2" fmla="*/ 31829 w 125507"/>
              <a:gd name="connsiteY2" fmla="*/ 469916 h 976209"/>
              <a:gd name="connsiteX3" fmla="*/ 38179 w 125507"/>
              <a:gd name="connsiteY3" fmla="*/ 476266 h 976209"/>
              <a:gd name="connsiteX4" fmla="*/ 35004 w 125507"/>
              <a:gd name="connsiteY4" fmla="*/ 641366 h 976209"/>
              <a:gd name="connsiteX5" fmla="*/ 123904 w 125507"/>
              <a:gd name="connsiteY5" fmla="*/ 965216 h 976209"/>
              <a:gd name="connsiteX6" fmla="*/ 88979 w 125507"/>
              <a:gd name="connsiteY6" fmla="*/ 882666 h 976209"/>
              <a:gd name="connsiteX7" fmla="*/ 47704 w 125507"/>
              <a:gd name="connsiteY7" fmla="*/ 708041 h 976209"/>
              <a:gd name="connsiteX8" fmla="*/ 79454 w 125507"/>
              <a:gd name="connsiteY8" fmla="*/ 412766 h 976209"/>
              <a:gd name="connsiteX9" fmla="*/ 38179 w 125507"/>
              <a:gd name="connsiteY9" fmla="*/ 555641 h 976209"/>
              <a:gd name="connsiteX10" fmla="*/ 73104 w 125507"/>
              <a:gd name="connsiteY10" fmla="*/ 298466 h 976209"/>
              <a:gd name="connsiteX11" fmla="*/ 82629 w 125507"/>
              <a:gd name="connsiteY11" fmla="*/ 244491 h 976209"/>
              <a:gd name="connsiteX12" fmla="*/ 79 w 125507"/>
              <a:gd name="connsiteY12" fmla="*/ 16 h 97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507" h="976209">
                <a:moveTo>
                  <a:pt x="79" y="16"/>
                </a:moveTo>
                <a:cubicBezTo>
                  <a:pt x="-2567" y="2133"/>
                  <a:pt x="61462" y="178874"/>
                  <a:pt x="66754" y="257191"/>
                </a:cubicBezTo>
                <a:cubicBezTo>
                  <a:pt x="72046" y="335508"/>
                  <a:pt x="36592" y="433404"/>
                  <a:pt x="31829" y="469916"/>
                </a:cubicBezTo>
                <a:cubicBezTo>
                  <a:pt x="27067" y="506429"/>
                  <a:pt x="37650" y="447691"/>
                  <a:pt x="38179" y="476266"/>
                </a:cubicBezTo>
                <a:cubicBezTo>
                  <a:pt x="38708" y="504841"/>
                  <a:pt x="20717" y="559874"/>
                  <a:pt x="35004" y="641366"/>
                </a:cubicBezTo>
                <a:cubicBezTo>
                  <a:pt x="49291" y="722858"/>
                  <a:pt x="114908" y="924999"/>
                  <a:pt x="123904" y="965216"/>
                </a:cubicBezTo>
                <a:cubicBezTo>
                  <a:pt x="132900" y="1005433"/>
                  <a:pt x="101679" y="925529"/>
                  <a:pt x="88979" y="882666"/>
                </a:cubicBezTo>
                <a:cubicBezTo>
                  <a:pt x="76279" y="839804"/>
                  <a:pt x="49292" y="786358"/>
                  <a:pt x="47704" y="708041"/>
                </a:cubicBezTo>
                <a:cubicBezTo>
                  <a:pt x="46117" y="629724"/>
                  <a:pt x="81042" y="438166"/>
                  <a:pt x="79454" y="412766"/>
                </a:cubicBezTo>
                <a:cubicBezTo>
                  <a:pt x="77867" y="387366"/>
                  <a:pt x="39237" y="574691"/>
                  <a:pt x="38179" y="555641"/>
                </a:cubicBezTo>
                <a:cubicBezTo>
                  <a:pt x="37121" y="536591"/>
                  <a:pt x="65696" y="350324"/>
                  <a:pt x="73104" y="298466"/>
                </a:cubicBezTo>
                <a:cubicBezTo>
                  <a:pt x="80512" y="246608"/>
                  <a:pt x="97975" y="293174"/>
                  <a:pt x="82629" y="244491"/>
                </a:cubicBezTo>
                <a:cubicBezTo>
                  <a:pt x="67283" y="195808"/>
                  <a:pt x="2725" y="-2101"/>
                  <a:pt x="79" y="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5FD31A15-CFAE-746C-E8F9-CE82BE7E90AB}"/>
              </a:ext>
            </a:extLst>
          </p:cNvPr>
          <p:cNvSpPr/>
          <p:nvPr/>
        </p:nvSpPr>
        <p:spPr>
          <a:xfrm>
            <a:off x="5797289" y="4502085"/>
            <a:ext cx="121951" cy="764527"/>
          </a:xfrm>
          <a:custGeom>
            <a:avLst/>
            <a:gdLst>
              <a:gd name="connsiteX0" fmla="*/ 38361 w 121951"/>
              <a:gd name="connsiteY0" fmla="*/ 65 h 764527"/>
              <a:gd name="connsiteX1" fmla="*/ 63761 w 121951"/>
              <a:gd name="connsiteY1" fmla="*/ 238190 h 764527"/>
              <a:gd name="connsiteX2" fmla="*/ 54236 w 121951"/>
              <a:gd name="connsiteY2" fmla="*/ 555690 h 764527"/>
              <a:gd name="connsiteX3" fmla="*/ 60586 w 121951"/>
              <a:gd name="connsiteY3" fmla="*/ 520765 h 764527"/>
              <a:gd name="connsiteX4" fmla="*/ 19311 w 121951"/>
              <a:gd name="connsiteY4" fmla="*/ 689040 h 764527"/>
              <a:gd name="connsiteX5" fmla="*/ 261 w 121951"/>
              <a:gd name="connsiteY5" fmla="*/ 762065 h 764527"/>
              <a:gd name="connsiteX6" fmla="*/ 32011 w 121951"/>
              <a:gd name="connsiteY6" fmla="*/ 606490 h 764527"/>
              <a:gd name="connsiteX7" fmla="*/ 95511 w 121951"/>
              <a:gd name="connsiteY7" fmla="*/ 469965 h 764527"/>
              <a:gd name="connsiteX8" fmla="*/ 120911 w 121951"/>
              <a:gd name="connsiteY8" fmla="*/ 269940 h 764527"/>
              <a:gd name="connsiteX9" fmla="*/ 63761 w 121951"/>
              <a:gd name="connsiteY9" fmla="*/ 536640 h 764527"/>
              <a:gd name="connsiteX10" fmla="*/ 79636 w 121951"/>
              <a:gd name="connsiteY10" fmla="*/ 428690 h 764527"/>
              <a:gd name="connsiteX11" fmla="*/ 82811 w 121951"/>
              <a:gd name="connsiteY11" fmla="*/ 215965 h 764527"/>
              <a:gd name="connsiteX12" fmla="*/ 38361 w 121951"/>
              <a:gd name="connsiteY12" fmla="*/ 65 h 7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" h="764527">
                <a:moveTo>
                  <a:pt x="38361" y="65"/>
                </a:moveTo>
                <a:cubicBezTo>
                  <a:pt x="35186" y="3769"/>
                  <a:pt x="61115" y="145586"/>
                  <a:pt x="63761" y="238190"/>
                </a:cubicBezTo>
                <a:cubicBezTo>
                  <a:pt x="66407" y="330794"/>
                  <a:pt x="54765" y="508594"/>
                  <a:pt x="54236" y="555690"/>
                </a:cubicBezTo>
                <a:cubicBezTo>
                  <a:pt x="53707" y="602786"/>
                  <a:pt x="66407" y="498540"/>
                  <a:pt x="60586" y="520765"/>
                </a:cubicBezTo>
                <a:cubicBezTo>
                  <a:pt x="54765" y="542990"/>
                  <a:pt x="29365" y="648823"/>
                  <a:pt x="19311" y="689040"/>
                </a:cubicBezTo>
                <a:cubicBezTo>
                  <a:pt x="9257" y="729257"/>
                  <a:pt x="-1856" y="775823"/>
                  <a:pt x="261" y="762065"/>
                </a:cubicBezTo>
                <a:cubicBezTo>
                  <a:pt x="2378" y="748307"/>
                  <a:pt x="16136" y="655173"/>
                  <a:pt x="32011" y="606490"/>
                </a:cubicBezTo>
                <a:cubicBezTo>
                  <a:pt x="47886" y="557807"/>
                  <a:pt x="80694" y="526057"/>
                  <a:pt x="95511" y="469965"/>
                </a:cubicBezTo>
                <a:cubicBezTo>
                  <a:pt x="110328" y="413873"/>
                  <a:pt x="126203" y="258828"/>
                  <a:pt x="120911" y="269940"/>
                </a:cubicBezTo>
                <a:cubicBezTo>
                  <a:pt x="115619" y="281053"/>
                  <a:pt x="70640" y="510182"/>
                  <a:pt x="63761" y="536640"/>
                </a:cubicBezTo>
                <a:cubicBezTo>
                  <a:pt x="56882" y="563098"/>
                  <a:pt x="76461" y="482136"/>
                  <a:pt x="79636" y="428690"/>
                </a:cubicBezTo>
                <a:cubicBezTo>
                  <a:pt x="82811" y="375244"/>
                  <a:pt x="90748" y="282111"/>
                  <a:pt x="82811" y="215965"/>
                </a:cubicBezTo>
                <a:cubicBezTo>
                  <a:pt x="74874" y="149819"/>
                  <a:pt x="41536" y="-3639"/>
                  <a:pt x="38361" y="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654C538E-0ACA-2927-C87C-DFC9218BF164}"/>
              </a:ext>
            </a:extLst>
          </p:cNvPr>
          <p:cNvSpPr/>
          <p:nvPr/>
        </p:nvSpPr>
        <p:spPr>
          <a:xfrm>
            <a:off x="5762391" y="4467223"/>
            <a:ext cx="56416" cy="888096"/>
          </a:xfrm>
          <a:custGeom>
            <a:avLst/>
            <a:gdLst>
              <a:gd name="connsiteX0" fmla="*/ 9759 w 56416"/>
              <a:gd name="connsiteY0" fmla="*/ 2 h 888096"/>
              <a:gd name="connsiteX1" fmla="*/ 35159 w 56416"/>
              <a:gd name="connsiteY1" fmla="*/ 457202 h 888096"/>
              <a:gd name="connsiteX2" fmla="*/ 234 w 56416"/>
              <a:gd name="connsiteY2" fmla="*/ 558802 h 888096"/>
              <a:gd name="connsiteX3" fmla="*/ 19284 w 56416"/>
              <a:gd name="connsiteY3" fmla="*/ 882652 h 888096"/>
              <a:gd name="connsiteX4" fmla="*/ 6584 w 56416"/>
              <a:gd name="connsiteY4" fmla="*/ 749302 h 888096"/>
              <a:gd name="connsiteX5" fmla="*/ 9759 w 56416"/>
              <a:gd name="connsiteY5" fmla="*/ 584202 h 888096"/>
              <a:gd name="connsiteX6" fmla="*/ 54209 w 56416"/>
              <a:gd name="connsiteY6" fmla="*/ 476252 h 888096"/>
              <a:gd name="connsiteX7" fmla="*/ 47859 w 56416"/>
              <a:gd name="connsiteY7" fmla="*/ 323852 h 888096"/>
              <a:gd name="connsiteX8" fmla="*/ 31984 w 56416"/>
              <a:gd name="connsiteY8" fmla="*/ 450852 h 888096"/>
              <a:gd name="connsiteX9" fmla="*/ 9759 w 56416"/>
              <a:gd name="connsiteY9" fmla="*/ 2 h 88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16" h="888096">
                <a:moveTo>
                  <a:pt x="9759" y="2"/>
                </a:moveTo>
                <a:cubicBezTo>
                  <a:pt x="10288" y="1060"/>
                  <a:pt x="36746" y="364069"/>
                  <a:pt x="35159" y="457202"/>
                </a:cubicBezTo>
                <a:cubicBezTo>
                  <a:pt x="33572" y="550335"/>
                  <a:pt x="2880" y="487894"/>
                  <a:pt x="234" y="558802"/>
                </a:cubicBezTo>
                <a:cubicBezTo>
                  <a:pt x="-2412" y="629710"/>
                  <a:pt x="18226" y="850902"/>
                  <a:pt x="19284" y="882652"/>
                </a:cubicBezTo>
                <a:cubicBezTo>
                  <a:pt x="20342" y="914402"/>
                  <a:pt x="8171" y="799044"/>
                  <a:pt x="6584" y="749302"/>
                </a:cubicBezTo>
                <a:cubicBezTo>
                  <a:pt x="4996" y="699560"/>
                  <a:pt x="1822" y="629710"/>
                  <a:pt x="9759" y="584202"/>
                </a:cubicBezTo>
                <a:cubicBezTo>
                  <a:pt x="17696" y="538694"/>
                  <a:pt x="47859" y="519644"/>
                  <a:pt x="54209" y="476252"/>
                </a:cubicBezTo>
                <a:cubicBezTo>
                  <a:pt x="60559" y="432860"/>
                  <a:pt x="51563" y="328085"/>
                  <a:pt x="47859" y="323852"/>
                </a:cubicBezTo>
                <a:cubicBezTo>
                  <a:pt x="44155" y="319619"/>
                  <a:pt x="38334" y="497419"/>
                  <a:pt x="31984" y="450852"/>
                </a:cubicBezTo>
                <a:cubicBezTo>
                  <a:pt x="25634" y="404285"/>
                  <a:pt x="9230" y="-1056"/>
                  <a:pt x="9759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ED6FE9DE-6DD2-2CB8-BB31-AC0268DBB45A}"/>
              </a:ext>
            </a:extLst>
          </p:cNvPr>
          <p:cNvSpPr/>
          <p:nvPr/>
        </p:nvSpPr>
        <p:spPr>
          <a:xfrm>
            <a:off x="5375100" y="5432293"/>
            <a:ext cx="61978" cy="189940"/>
          </a:xfrm>
          <a:custGeom>
            <a:avLst/>
            <a:gdLst>
              <a:gd name="connsiteX0" fmla="*/ 50975 w 61978"/>
              <a:gd name="connsiteY0" fmla="*/ 132 h 189940"/>
              <a:gd name="connsiteX1" fmla="*/ 19225 w 61978"/>
              <a:gd name="connsiteY1" fmla="*/ 82682 h 189940"/>
              <a:gd name="connsiteX2" fmla="*/ 60500 w 61978"/>
              <a:gd name="connsiteY2" fmla="*/ 187457 h 189940"/>
              <a:gd name="connsiteX3" fmla="*/ 47800 w 61978"/>
              <a:gd name="connsiteY3" fmla="*/ 152532 h 189940"/>
              <a:gd name="connsiteX4" fmla="*/ 175 w 61978"/>
              <a:gd name="connsiteY4" fmla="*/ 101732 h 189940"/>
              <a:gd name="connsiteX5" fmla="*/ 50975 w 61978"/>
              <a:gd name="connsiteY5" fmla="*/ 132 h 18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78" h="189940">
                <a:moveTo>
                  <a:pt x="50975" y="132"/>
                </a:moveTo>
                <a:cubicBezTo>
                  <a:pt x="54150" y="-3043"/>
                  <a:pt x="17638" y="51461"/>
                  <a:pt x="19225" y="82682"/>
                </a:cubicBezTo>
                <a:cubicBezTo>
                  <a:pt x="20812" y="113903"/>
                  <a:pt x="55738" y="175815"/>
                  <a:pt x="60500" y="187457"/>
                </a:cubicBezTo>
                <a:cubicBezTo>
                  <a:pt x="65262" y="199099"/>
                  <a:pt x="57854" y="166819"/>
                  <a:pt x="47800" y="152532"/>
                </a:cubicBezTo>
                <a:cubicBezTo>
                  <a:pt x="37746" y="138245"/>
                  <a:pt x="-3000" y="125015"/>
                  <a:pt x="175" y="101732"/>
                </a:cubicBezTo>
                <a:cubicBezTo>
                  <a:pt x="3350" y="78449"/>
                  <a:pt x="47800" y="3307"/>
                  <a:pt x="50975" y="1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71C560DD-A728-5CEF-FB26-B5BE21A399C8}"/>
              </a:ext>
            </a:extLst>
          </p:cNvPr>
          <p:cNvSpPr/>
          <p:nvPr/>
        </p:nvSpPr>
        <p:spPr>
          <a:xfrm>
            <a:off x="6264275" y="5352456"/>
            <a:ext cx="62309" cy="175620"/>
          </a:xfrm>
          <a:custGeom>
            <a:avLst/>
            <a:gdLst>
              <a:gd name="connsiteX0" fmla="*/ 0 w 62309"/>
              <a:gd name="connsiteY0" fmla="*/ 594 h 175620"/>
              <a:gd name="connsiteX1" fmla="*/ 44450 w 62309"/>
              <a:gd name="connsiteY1" fmla="*/ 121244 h 175620"/>
              <a:gd name="connsiteX2" fmla="*/ 60325 w 62309"/>
              <a:gd name="connsiteY2" fmla="*/ 152994 h 175620"/>
              <a:gd name="connsiteX3" fmla="*/ 44450 w 62309"/>
              <a:gd name="connsiteY3" fmla="*/ 175219 h 175620"/>
              <a:gd name="connsiteX4" fmla="*/ 60325 w 62309"/>
              <a:gd name="connsiteY4" fmla="*/ 133944 h 175620"/>
              <a:gd name="connsiteX5" fmla="*/ 60325 w 62309"/>
              <a:gd name="connsiteY5" fmla="*/ 60919 h 175620"/>
              <a:gd name="connsiteX6" fmla="*/ 44450 w 62309"/>
              <a:gd name="connsiteY6" fmla="*/ 73619 h 175620"/>
              <a:gd name="connsiteX7" fmla="*/ 0 w 62309"/>
              <a:gd name="connsiteY7" fmla="*/ 594 h 17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309" h="175620">
                <a:moveTo>
                  <a:pt x="0" y="594"/>
                </a:moveTo>
                <a:cubicBezTo>
                  <a:pt x="0" y="8531"/>
                  <a:pt x="34396" y="95844"/>
                  <a:pt x="44450" y="121244"/>
                </a:cubicBezTo>
                <a:cubicBezTo>
                  <a:pt x="54504" y="146644"/>
                  <a:pt x="60325" y="143998"/>
                  <a:pt x="60325" y="152994"/>
                </a:cubicBezTo>
                <a:cubicBezTo>
                  <a:pt x="60325" y="161990"/>
                  <a:pt x="44450" y="178394"/>
                  <a:pt x="44450" y="175219"/>
                </a:cubicBezTo>
                <a:cubicBezTo>
                  <a:pt x="44450" y="172044"/>
                  <a:pt x="57679" y="152994"/>
                  <a:pt x="60325" y="133944"/>
                </a:cubicBezTo>
                <a:cubicBezTo>
                  <a:pt x="62971" y="114894"/>
                  <a:pt x="62971" y="70973"/>
                  <a:pt x="60325" y="60919"/>
                </a:cubicBezTo>
                <a:cubicBezTo>
                  <a:pt x="57679" y="50865"/>
                  <a:pt x="55033" y="80498"/>
                  <a:pt x="44450" y="73619"/>
                </a:cubicBezTo>
                <a:cubicBezTo>
                  <a:pt x="33867" y="66740"/>
                  <a:pt x="0" y="-7343"/>
                  <a:pt x="0" y="5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F0B7DC6A-E945-BDB6-9112-C6AAF09423BE}"/>
              </a:ext>
            </a:extLst>
          </p:cNvPr>
          <p:cNvSpPr/>
          <p:nvPr/>
        </p:nvSpPr>
        <p:spPr>
          <a:xfrm>
            <a:off x="5673342" y="5176818"/>
            <a:ext cx="46260" cy="400649"/>
          </a:xfrm>
          <a:custGeom>
            <a:avLst/>
            <a:gdLst>
              <a:gd name="connsiteX0" fmla="*/ 35308 w 46260"/>
              <a:gd name="connsiteY0" fmla="*/ 1607 h 400649"/>
              <a:gd name="connsiteX1" fmla="*/ 44833 w 46260"/>
              <a:gd name="connsiteY1" fmla="*/ 182582 h 400649"/>
              <a:gd name="connsiteX2" fmla="*/ 383 w 46260"/>
              <a:gd name="connsiteY2" fmla="*/ 277832 h 400649"/>
              <a:gd name="connsiteX3" fmla="*/ 22608 w 46260"/>
              <a:gd name="connsiteY3" fmla="*/ 395307 h 400649"/>
              <a:gd name="connsiteX4" fmla="*/ 9908 w 46260"/>
              <a:gd name="connsiteY4" fmla="*/ 360382 h 400649"/>
              <a:gd name="connsiteX5" fmla="*/ 6733 w 46260"/>
              <a:gd name="connsiteY5" fmla="*/ 182582 h 400649"/>
              <a:gd name="connsiteX6" fmla="*/ 19433 w 46260"/>
              <a:gd name="connsiteY6" fmla="*/ 258782 h 400649"/>
              <a:gd name="connsiteX7" fmla="*/ 41658 w 46260"/>
              <a:gd name="connsiteY7" fmla="*/ 188932 h 400649"/>
              <a:gd name="connsiteX8" fmla="*/ 22608 w 46260"/>
              <a:gd name="connsiteY8" fmla="*/ 109557 h 400649"/>
              <a:gd name="connsiteX9" fmla="*/ 35308 w 46260"/>
              <a:gd name="connsiteY9" fmla="*/ 93682 h 400649"/>
              <a:gd name="connsiteX10" fmla="*/ 35308 w 46260"/>
              <a:gd name="connsiteY10" fmla="*/ 1607 h 4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260" h="400649">
                <a:moveTo>
                  <a:pt x="35308" y="1607"/>
                </a:moveTo>
                <a:cubicBezTo>
                  <a:pt x="36895" y="16424"/>
                  <a:pt x="50654" y="136545"/>
                  <a:pt x="44833" y="182582"/>
                </a:cubicBezTo>
                <a:cubicBezTo>
                  <a:pt x="39012" y="228619"/>
                  <a:pt x="4087" y="242378"/>
                  <a:pt x="383" y="277832"/>
                </a:cubicBezTo>
                <a:cubicBezTo>
                  <a:pt x="-3321" y="313286"/>
                  <a:pt x="21021" y="381549"/>
                  <a:pt x="22608" y="395307"/>
                </a:cubicBezTo>
                <a:cubicBezTo>
                  <a:pt x="24195" y="409065"/>
                  <a:pt x="12554" y="395836"/>
                  <a:pt x="9908" y="360382"/>
                </a:cubicBezTo>
                <a:cubicBezTo>
                  <a:pt x="7262" y="324928"/>
                  <a:pt x="5145" y="199515"/>
                  <a:pt x="6733" y="182582"/>
                </a:cubicBezTo>
                <a:cubicBezTo>
                  <a:pt x="8320" y="165649"/>
                  <a:pt x="13612" y="257724"/>
                  <a:pt x="19433" y="258782"/>
                </a:cubicBezTo>
                <a:cubicBezTo>
                  <a:pt x="25254" y="259840"/>
                  <a:pt x="41129" y="213803"/>
                  <a:pt x="41658" y="188932"/>
                </a:cubicBezTo>
                <a:cubicBezTo>
                  <a:pt x="42187" y="164061"/>
                  <a:pt x="23666" y="125432"/>
                  <a:pt x="22608" y="109557"/>
                </a:cubicBezTo>
                <a:cubicBezTo>
                  <a:pt x="21550" y="93682"/>
                  <a:pt x="32133" y="108499"/>
                  <a:pt x="35308" y="93682"/>
                </a:cubicBezTo>
                <a:cubicBezTo>
                  <a:pt x="38483" y="78865"/>
                  <a:pt x="33721" y="-13210"/>
                  <a:pt x="35308" y="16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56E59A97-02D4-2EE6-2FAD-EB9D337C25E3}"/>
              </a:ext>
            </a:extLst>
          </p:cNvPr>
          <p:cNvSpPr/>
          <p:nvPr/>
        </p:nvSpPr>
        <p:spPr>
          <a:xfrm>
            <a:off x="5724520" y="5161964"/>
            <a:ext cx="136858" cy="486585"/>
          </a:xfrm>
          <a:custGeom>
            <a:avLst/>
            <a:gdLst>
              <a:gd name="connsiteX0" fmla="*/ 136530 w 136858"/>
              <a:gd name="connsiteY0" fmla="*/ 586 h 486585"/>
              <a:gd name="connsiteX1" fmla="*/ 73030 w 136858"/>
              <a:gd name="connsiteY1" fmla="*/ 165686 h 486585"/>
              <a:gd name="connsiteX2" fmla="*/ 85730 w 136858"/>
              <a:gd name="connsiteY2" fmla="*/ 321261 h 486585"/>
              <a:gd name="connsiteX3" fmla="*/ 53980 w 136858"/>
              <a:gd name="connsiteY3" fmla="*/ 387936 h 486585"/>
              <a:gd name="connsiteX4" fmla="*/ 53980 w 136858"/>
              <a:gd name="connsiteY4" fmla="*/ 441911 h 486585"/>
              <a:gd name="connsiteX5" fmla="*/ 5 w 136858"/>
              <a:gd name="connsiteY5" fmla="*/ 486361 h 486585"/>
              <a:gd name="connsiteX6" fmla="*/ 50805 w 136858"/>
              <a:gd name="connsiteY6" fmla="*/ 422861 h 486585"/>
              <a:gd name="connsiteX7" fmla="*/ 85730 w 136858"/>
              <a:gd name="connsiteY7" fmla="*/ 327611 h 486585"/>
              <a:gd name="connsiteX8" fmla="*/ 38105 w 136858"/>
              <a:gd name="connsiteY8" fmla="*/ 175211 h 486585"/>
              <a:gd name="connsiteX9" fmla="*/ 41280 w 136858"/>
              <a:gd name="connsiteY9" fmla="*/ 226011 h 486585"/>
              <a:gd name="connsiteX10" fmla="*/ 136530 w 136858"/>
              <a:gd name="connsiteY10" fmla="*/ 586 h 4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858" h="486585">
                <a:moveTo>
                  <a:pt x="136530" y="586"/>
                </a:moveTo>
                <a:cubicBezTo>
                  <a:pt x="141822" y="-9468"/>
                  <a:pt x="81497" y="112240"/>
                  <a:pt x="73030" y="165686"/>
                </a:cubicBezTo>
                <a:cubicBezTo>
                  <a:pt x="64563" y="219132"/>
                  <a:pt x="88905" y="284219"/>
                  <a:pt x="85730" y="321261"/>
                </a:cubicBezTo>
                <a:cubicBezTo>
                  <a:pt x="82555" y="358303"/>
                  <a:pt x="59272" y="367828"/>
                  <a:pt x="53980" y="387936"/>
                </a:cubicBezTo>
                <a:cubicBezTo>
                  <a:pt x="48688" y="408044"/>
                  <a:pt x="62976" y="425507"/>
                  <a:pt x="53980" y="441911"/>
                </a:cubicBezTo>
                <a:cubicBezTo>
                  <a:pt x="44984" y="458315"/>
                  <a:pt x="534" y="489536"/>
                  <a:pt x="5" y="486361"/>
                </a:cubicBezTo>
                <a:cubicBezTo>
                  <a:pt x="-524" y="483186"/>
                  <a:pt x="36518" y="449319"/>
                  <a:pt x="50805" y="422861"/>
                </a:cubicBezTo>
                <a:cubicBezTo>
                  <a:pt x="65092" y="396403"/>
                  <a:pt x="87847" y="368886"/>
                  <a:pt x="85730" y="327611"/>
                </a:cubicBezTo>
                <a:cubicBezTo>
                  <a:pt x="83613" y="286336"/>
                  <a:pt x="45513" y="192144"/>
                  <a:pt x="38105" y="175211"/>
                </a:cubicBezTo>
                <a:cubicBezTo>
                  <a:pt x="30697" y="158278"/>
                  <a:pt x="25405" y="249824"/>
                  <a:pt x="41280" y="226011"/>
                </a:cubicBezTo>
                <a:cubicBezTo>
                  <a:pt x="57155" y="202199"/>
                  <a:pt x="131238" y="10640"/>
                  <a:pt x="136530" y="5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DD44CFDC-79A0-C959-33A2-70EFF4D440AB}"/>
              </a:ext>
            </a:extLst>
          </p:cNvPr>
          <p:cNvSpPr/>
          <p:nvPr/>
        </p:nvSpPr>
        <p:spPr>
          <a:xfrm>
            <a:off x="5793283" y="5344788"/>
            <a:ext cx="236847" cy="281533"/>
          </a:xfrm>
          <a:custGeom>
            <a:avLst/>
            <a:gdLst>
              <a:gd name="connsiteX0" fmla="*/ 232867 w 236847"/>
              <a:gd name="connsiteY0" fmla="*/ 1912 h 281533"/>
              <a:gd name="connsiteX1" fmla="*/ 216992 w 236847"/>
              <a:gd name="connsiteY1" fmla="*/ 93987 h 281533"/>
              <a:gd name="connsiteX2" fmla="*/ 131267 w 236847"/>
              <a:gd name="connsiteY2" fmla="*/ 192412 h 281533"/>
              <a:gd name="connsiteX3" fmla="*/ 159842 w 236847"/>
              <a:gd name="connsiteY3" fmla="*/ 186062 h 281533"/>
              <a:gd name="connsiteX4" fmla="*/ 1092 w 236847"/>
              <a:gd name="connsiteY4" fmla="*/ 281312 h 281533"/>
              <a:gd name="connsiteX5" fmla="*/ 93167 w 236847"/>
              <a:gd name="connsiteY5" fmla="*/ 211462 h 281533"/>
              <a:gd name="connsiteX6" fmla="*/ 159842 w 236847"/>
              <a:gd name="connsiteY6" fmla="*/ 182887 h 281533"/>
              <a:gd name="connsiteX7" fmla="*/ 232867 w 236847"/>
              <a:gd name="connsiteY7" fmla="*/ 1912 h 28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847" h="281533">
                <a:moveTo>
                  <a:pt x="232867" y="1912"/>
                </a:moveTo>
                <a:cubicBezTo>
                  <a:pt x="242392" y="-12905"/>
                  <a:pt x="233925" y="62237"/>
                  <a:pt x="216992" y="93987"/>
                </a:cubicBezTo>
                <a:cubicBezTo>
                  <a:pt x="200059" y="125737"/>
                  <a:pt x="140792" y="177066"/>
                  <a:pt x="131267" y="192412"/>
                </a:cubicBezTo>
                <a:cubicBezTo>
                  <a:pt x="121742" y="207758"/>
                  <a:pt x="181538" y="171245"/>
                  <a:pt x="159842" y="186062"/>
                </a:cubicBezTo>
                <a:cubicBezTo>
                  <a:pt x="138146" y="200879"/>
                  <a:pt x="12204" y="277079"/>
                  <a:pt x="1092" y="281312"/>
                </a:cubicBezTo>
                <a:cubicBezTo>
                  <a:pt x="-10021" y="285545"/>
                  <a:pt x="66709" y="227866"/>
                  <a:pt x="93167" y="211462"/>
                </a:cubicBezTo>
                <a:cubicBezTo>
                  <a:pt x="119625" y="195058"/>
                  <a:pt x="137088" y="211991"/>
                  <a:pt x="159842" y="182887"/>
                </a:cubicBezTo>
                <a:cubicBezTo>
                  <a:pt x="182596" y="153783"/>
                  <a:pt x="223342" y="16729"/>
                  <a:pt x="232867" y="19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88AD8548-5D72-DB33-ACBC-1B65FD82EE50}"/>
              </a:ext>
            </a:extLst>
          </p:cNvPr>
          <p:cNvSpPr/>
          <p:nvPr/>
        </p:nvSpPr>
        <p:spPr>
          <a:xfrm>
            <a:off x="5691430" y="4705348"/>
            <a:ext cx="55403" cy="279426"/>
          </a:xfrm>
          <a:custGeom>
            <a:avLst/>
            <a:gdLst>
              <a:gd name="connsiteX0" fmla="*/ 55320 w 55403"/>
              <a:gd name="connsiteY0" fmla="*/ 2 h 279426"/>
              <a:gd name="connsiteX1" fmla="*/ 14045 w 55403"/>
              <a:gd name="connsiteY1" fmla="*/ 139702 h 279426"/>
              <a:gd name="connsiteX2" fmla="*/ 26745 w 55403"/>
              <a:gd name="connsiteY2" fmla="*/ 276227 h 279426"/>
              <a:gd name="connsiteX3" fmla="*/ 23570 w 55403"/>
              <a:gd name="connsiteY3" fmla="*/ 228602 h 279426"/>
              <a:gd name="connsiteX4" fmla="*/ 1345 w 55403"/>
              <a:gd name="connsiteY4" fmla="*/ 142877 h 279426"/>
              <a:gd name="connsiteX5" fmla="*/ 55320 w 55403"/>
              <a:gd name="connsiteY5" fmla="*/ 2 h 27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03" h="279426">
                <a:moveTo>
                  <a:pt x="55320" y="2"/>
                </a:moveTo>
                <a:cubicBezTo>
                  <a:pt x="57437" y="-527"/>
                  <a:pt x="18807" y="93665"/>
                  <a:pt x="14045" y="139702"/>
                </a:cubicBezTo>
                <a:cubicBezTo>
                  <a:pt x="9282" y="185740"/>
                  <a:pt x="25158" y="261410"/>
                  <a:pt x="26745" y="276227"/>
                </a:cubicBezTo>
                <a:cubicBezTo>
                  <a:pt x="28332" y="291044"/>
                  <a:pt x="27803" y="250827"/>
                  <a:pt x="23570" y="228602"/>
                </a:cubicBezTo>
                <a:cubicBezTo>
                  <a:pt x="19337" y="206377"/>
                  <a:pt x="-6063" y="176744"/>
                  <a:pt x="1345" y="142877"/>
                </a:cubicBezTo>
                <a:cubicBezTo>
                  <a:pt x="8753" y="109010"/>
                  <a:pt x="53203" y="531"/>
                  <a:pt x="55320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2741428D-D1EB-C685-EBC5-AC2C2D33CBEC}"/>
              </a:ext>
            </a:extLst>
          </p:cNvPr>
          <p:cNvSpPr/>
          <p:nvPr/>
        </p:nvSpPr>
        <p:spPr>
          <a:xfrm>
            <a:off x="5453346" y="5372096"/>
            <a:ext cx="218962" cy="209696"/>
          </a:xfrm>
          <a:custGeom>
            <a:avLst/>
            <a:gdLst>
              <a:gd name="connsiteX0" fmla="*/ 191804 w 218962"/>
              <a:gd name="connsiteY0" fmla="*/ 4 h 209696"/>
              <a:gd name="connsiteX1" fmla="*/ 45754 w 218962"/>
              <a:gd name="connsiteY1" fmla="*/ 69854 h 209696"/>
              <a:gd name="connsiteX2" fmla="*/ 87029 w 218962"/>
              <a:gd name="connsiteY2" fmla="*/ 114304 h 209696"/>
              <a:gd name="connsiteX3" fmla="*/ 1304 w 218962"/>
              <a:gd name="connsiteY3" fmla="*/ 152404 h 209696"/>
              <a:gd name="connsiteX4" fmla="*/ 166404 w 218962"/>
              <a:gd name="connsiteY4" fmla="*/ 130179 h 209696"/>
              <a:gd name="connsiteX5" fmla="*/ 109254 w 218962"/>
              <a:gd name="connsiteY5" fmla="*/ 146054 h 209696"/>
              <a:gd name="connsiteX6" fmla="*/ 156879 w 218962"/>
              <a:gd name="connsiteY6" fmla="*/ 152404 h 209696"/>
              <a:gd name="connsiteX7" fmla="*/ 217204 w 218962"/>
              <a:gd name="connsiteY7" fmla="*/ 209554 h 209696"/>
              <a:gd name="connsiteX8" fmla="*/ 194979 w 218962"/>
              <a:gd name="connsiteY8" fmla="*/ 168279 h 209696"/>
              <a:gd name="connsiteX9" fmla="*/ 115604 w 218962"/>
              <a:gd name="connsiteY9" fmla="*/ 155579 h 209696"/>
              <a:gd name="connsiteX10" fmla="*/ 52104 w 218962"/>
              <a:gd name="connsiteY10" fmla="*/ 142879 h 209696"/>
              <a:gd name="connsiteX11" fmla="*/ 55279 w 218962"/>
              <a:gd name="connsiteY11" fmla="*/ 82554 h 209696"/>
              <a:gd name="connsiteX12" fmla="*/ 29879 w 218962"/>
              <a:gd name="connsiteY12" fmla="*/ 73029 h 209696"/>
              <a:gd name="connsiteX13" fmla="*/ 191804 w 218962"/>
              <a:gd name="connsiteY13" fmla="*/ 4 h 20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962" h="209696">
                <a:moveTo>
                  <a:pt x="191804" y="4"/>
                </a:moveTo>
                <a:cubicBezTo>
                  <a:pt x="194450" y="-525"/>
                  <a:pt x="63216" y="50804"/>
                  <a:pt x="45754" y="69854"/>
                </a:cubicBezTo>
                <a:cubicBezTo>
                  <a:pt x="28292" y="88904"/>
                  <a:pt x="94437" y="100546"/>
                  <a:pt x="87029" y="114304"/>
                </a:cubicBezTo>
                <a:cubicBezTo>
                  <a:pt x="79621" y="128062"/>
                  <a:pt x="-11925" y="149758"/>
                  <a:pt x="1304" y="152404"/>
                </a:cubicBezTo>
                <a:cubicBezTo>
                  <a:pt x="14533" y="155050"/>
                  <a:pt x="148413" y="131237"/>
                  <a:pt x="166404" y="130179"/>
                </a:cubicBezTo>
                <a:cubicBezTo>
                  <a:pt x="184395" y="129121"/>
                  <a:pt x="110841" y="142350"/>
                  <a:pt x="109254" y="146054"/>
                </a:cubicBezTo>
                <a:cubicBezTo>
                  <a:pt x="107667" y="149758"/>
                  <a:pt x="138887" y="141821"/>
                  <a:pt x="156879" y="152404"/>
                </a:cubicBezTo>
                <a:cubicBezTo>
                  <a:pt x="174871" y="162987"/>
                  <a:pt x="210854" y="206908"/>
                  <a:pt x="217204" y="209554"/>
                </a:cubicBezTo>
                <a:cubicBezTo>
                  <a:pt x="223554" y="212200"/>
                  <a:pt x="211912" y="177275"/>
                  <a:pt x="194979" y="168279"/>
                </a:cubicBezTo>
                <a:cubicBezTo>
                  <a:pt x="178046" y="159283"/>
                  <a:pt x="139416" y="159812"/>
                  <a:pt x="115604" y="155579"/>
                </a:cubicBezTo>
                <a:cubicBezTo>
                  <a:pt x="91792" y="151346"/>
                  <a:pt x="62158" y="155050"/>
                  <a:pt x="52104" y="142879"/>
                </a:cubicBezTo>
                <a:cubicBezTo>
                  <a:pt x="42050" y="130708"/>
                  <a:pt x="58983" y="94196"/>
                  <a:pt x="55279" y="82554"/>
                </a:cubicBezTo>
                <a:cubicBezTo>
                  <a:pt x="51575" y="70912"/>
                  <a:pt x="5537" y="86258"/>
                  <a:pt x="29879" y="73029"/>
                </a:cubicBezTo>
                <a:cubicBezTo>
                  <a:pt x="54221" y="59800"/>
                  <a:pt x="189158" y="533"/>
                  <a:pt x="191804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D652660F-9837-A893-61EF-442352C58254}"/>
              </a:ext>
            </a:extLst>
          </p:cNvPr>
          <p:cNvSpPr/>
          <p:nvPr/>
        </p:nvSpPr>
        <p:spPr>
          <a:xfrm>
            <a:off x="5921346" y="4994228"/>
            <a:ext cx="48441" cy="483310"/>
          </a:xfrm>
          <a:custGeom>
            <a:avLst/>
            <a:gdLst>
              <a:gd name="connsiteX0" fmla="*/ 22254 w 48441"/>
              <a:gd name="connsiteY0" fmla="*/ 47 h 483310"/>
              <a:gd name="connsiteX1" fmla="*/ 31779 w 48441"/>
              <a:gd name="connsiteY1" fmla="*/ 269922 h 483310"/>
              <a:gd name="connsiteX2" fmla="*/ 19079 w 48441"/>
              <a:gd name="connsiteY2" fmla="*/ 361997 h 483310"/>
              <a:gd name="connsiteX3" fmla="*/ 31779 w 48441"/>
              <a:gd name="connsiteY3" fmla="*/ 346122 h 483310"/>
              <a:gd name="connsiteX4" fmla="*/ 31779 w 48441"/>
              <a:gd name="connsiteY4" fmla="*/ 425497 h 483310"/>
              <a:gd name="connsiteX5" fmla="*/ 29 w 48441"/>
              <a:gd name="connsiteY5" fmla="*/ 482647 h 483310"/>
              <a:gd name="connsiteX6" fmla="*/ 38129 w 48441"/>
              <a:gd name="connsiteY6" fmla="*/ 387397 h 483310"/>
              <a:gd name="connsiteX7" fmla="*/ 47654 w 48441"/>
              <a:gd name="connsiteY7" fmla="*/ 292147 h 483310"/>
              <a:gd name="connsiteX8" fmla="*/ 22254 w 48441"/>
              <a:gd name="connsiteY8" fmla="*/ 47 h 4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41" h="483310">
                <a:moveTo>
                  <a:pt x="22254" y="47"/>
                </a:moveTo>
                <a:cubicBezTo>
                  <a:pt x="19608" y="-3657"/>
                  <a:pt x="32308" y="209597"/>
                  <a:pt x="31779" y="269922"/>
                </a:cubicBezTo>
                <a:cubicBezTo>
                  <a:pt x="31250" y="330247"/>
                  <a:pt x="19079" y="349297"/>
                  <a:pt x="19079" y="361997"/>
                </a:cubicBezTo>
                <a:cubicBezTo>
                  <a:pt x="19079" y="374697"/>
                  <a:pt x="29662" y="335539"/>
                  <a:pt x="31779" y="346122"/>
                </a:cubicBezTo>
                <a:cubicBezTo>
                  <a:pt x="33896" y="356705"/>
                  <a:pt x="37071" y="402743"/>
                  <a:pt x="31779" y="425497"/>
                </a:cubicBezTo>
                <a:cubicBezTo>
                  <a:pt x="26487" y="448251"/>
                  <a:pt x="-1029" y="488997"/>
                  <a:pt x="29" y="482647"/>
                </a:cubicBezTo>
                <a:cubicBezTo>
                  <a:pt x="1087" y="476297"/>
                  <a:pt x="30192" y="419147"/>
                  <a:pt x="38129" y="387397"/>
                </a:cubicBezTo>
                <a:cubicBezTo>
                  <a:pt x="46066" y="355647"/>
                  <a:pt x="50300" y="352472"/>
                  <a:pt x="47654" y="292147"/>
                </a:cubicBezTo>
                <a:cubicBezTo>
                  <a:pt x="45008" y="231822"/>
                  <a:pt x="24900" y="3751"/>
                  <a:pt x="22254" y="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83CCE3A4-201C-4942-95C9-EC310B6FF7A6}"/>
              </a:ext>
            </a:extLst>
          </p:cNvPr>
          <p:cNvSpPr/>
          <p:nvPr/>
        </p:nvSpPr>
        <p:spPr>
          <a:xfrm>
            <a:off x="5832198" y="5034949"/>
            <a:ext cx="70127" cy="477588"/>
          </a:xfrm>
          <a:custGeom>
            <a:avLst/>
            <a:gdLst>
              <a:gd name="connsiteX0" fmla="*/ 70127 w 70127"/>
              <a:gd name="connsiteY0" fmla="*/ 601 h 477588"/>
              <a:gd name="connsiteX1" fmla="*/ 41552 w 70127"/>
              <a:gd name="connsiteY1" fmla="*/ 241901 h 477588"/>
              <a:gd name="connsiteX2" fmla="*/ 51077 w 70127"/>
              <a:gd name="connsiteY2" fmla="*/ 365726 h 477588"/>
              <a:gd name="connsiteX3" fmla="*/ 277 w 70127"/>
              <a:gd name="connsiteY3" fmla="*/ 476851 h 477588"/>
              <a:gd name="connsiteX4" fmla="*/ 32027 w 70127"/>
              <a:gd name="connsiteY4" fmla="*/ 410176 h 477588"/>
              <a:gd name="connsiteX5" fmla="*/ 60602 w 70127"/>
              <a:gd name="connsiteY5" fmla="*/ 333976 h 477588"/>
              <a:gd name="connsiteX6" fmla="*/ 44727 w 70127"/>
              <a:gd name="connsiteY6" fmla="*/ 232376 h 477588"/>
              <a:gd name="connsiteX7" fmla="*/ 41552 w 70127"/>
              <a:gd name="connsiteY7" fmla="*/ 175226 h 477588"/>
              <a:gd name="connsiteX8" fmla="*/ 70127 w 70127"/>
              <a:gd name="connsiteY8" fmla="*/ 601 h 4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7" h="477588">
                <a:moveTo>
                  <a:pt x="70127" y="601"/>
                </a:moveTo>
                <a:cubicBezTo>
                  <a:pt x="70127" y="11713"/>
                  <a:pt x="44727" y="181047"/>
                  <a:pt x="41552" y="241901"/>
                </a:cubicBezTo>
                <a:cubicBezTo>
                  <a:pt x="38377" y="302755"/>
                  <a:pt x="57956" y="326568"/>
                  <a:pt x="51077" y="365726"/>
                </a:cubicBezTo>
                <a:cubicBezTo>
                  <a:pt x="44198" y="404884"/>
                  <a:pt x="3452" y="469443"/>
                  <a:pt x="277" y="476851"/>
                </a:cubicBezTo>
                <a:cubicBezTo>
                  <a:pt x="-2898" y="484259"/>
                  <a:pt x="21973" y="433988"/>
                  <a:pt x="32027" y="410176"/>
                </a:cubicBezTo>
                <a:cubicBezTo>
                  <a:pt x="42081" y="386364"/>
                  <a:pt x="58485" y="363609"/>
                  <a:pt x="60602" y="333976"/>
                </a:cubicBezTo>
                <a:cubicBezTo>
                  <a:pt x="62719" y="304343"/>
                  <a:pt x="47902" y="258834"/>
                  <a:pt x="44727" y="232376"/>
                </a:cubicBezTo>
                <a:cubicBezTo>
                  <a:pt x="41552" y="205918"/>
                  <a:pt x="33085" y="214914"/>
                  <a:pt x="41552" y="175226"/>
                </a:cubicBezTo>
                <a:cubicBezTo>
                  <a:pt x="50019" y="135539"/>
                  <a:pt x="70127" y="-10511"/>
                  <a:pt x="70127" y="6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70BA38BD-766C-B71A-D720-4EB7291AC625}"/>
              </a:ext>
            </a:extLst>
          </p:cNvPr>
          <p:cNvSpPr/>
          <p:nvPr/>
        </p:nvSpPr>
        <p:spPr>
          <a:xfrm>
            <a:off x="5658276" y="5038711"/>
            <a:ext cx="59943" cy="197691"/>
          </a:xfrm>
          <a:custGeom>
            <a:avLst/>
            <a:gdLst>
              <a:gd name="connsiteX0" fmla="*/ 59899 w 59943"/>
              <a:gd name="connsiteY0" fmla="*/ 14 h 197691"/>
              <a:gd name="connsiteX1" fmla="*/ 12274 w 59943"/>
              <a:gd name="connsiteY1" fmla="*/ 88914 h 197691"/>
              <a:gd name="connsiteX2" fmla="*/ 15449 w 59943"/>
              <a:gd name="connsiteY2" fmla="*/ 196864 h 197691"/>
              <a:gd name="connsiteX3" fmla="*/ 5924 w 59943"/>
              <a:gd name="connsiteY3" fmla="*/ 136539 h 197691"/>
              <a:gd name="connsiteX4" fmla="*/ 2749 w 59943"/>
              <a:gd name="connsiteY4" fmla="*/ 95264 h 197691"/>
              <a:gd name="connsiteX5" fmla="*/ 59899 w 59943"/>
              <a:gd name="connsiteY5" fmla="*/ 14 h 1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43" h="197691">
                <a:moveTo>
                  <a:pt x="59899" y="14"/>
                </a:moveTo>
                <a:cubicBezTo>
                  <a:pt x="61487" y="-1044"/>
                  <a:pt x="19682" y="56106"/>
                  <a:pt x="12274" y="88914"/>
                </a:cubicBezTo>
                <a:cubicBezTo>
                  <a:pt x="4866" y="121722"/>
                  <a:pt x="16507" y="188927"/>
                  <a:pt x="15449" y="196864"/>
                </a:cubicBezTo>
                <a:cubicBezTo>
                  <a:pt x="14391" y="204801"/>
                  <a:pt x="8041" y="153472"/>
                  <a:pt x="5924" y="136539"/>
                </a:cubicBezTo>
                <a:cubicBezTo>
                  <a:pt x="3807" y="119606"/>
                  <a:pt x="-4130" y="114314"/>
                  <a:pt x="2749" y="95264"/>
                </a:cubicBezTo>
                <a:cubicBezTo>
                  <a:pt x="9628" y="76214"/>
                  <a:pt x="58311" y="1072"/>
                  <a:pt x="59899" y="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494D332D-EF8E-EAFE-7C2F-BA0F52E67A65}"/>
              </a:ext>
            </a:extLst>
          </p:cNvPr>
          <p:cNvSpPr/>
          <p:nvPr/>
        </p:nvSpPr>
        <p:spPr>
          <a:xfrm>
            <a:off x="6161395" y="5283495"/>
            <a:ext cx="172744" cy="139612"/>
          </a:xfrm>
          <a:custGeom>
            <a:avLst/>
            <a:gdLst>
              <a:gd name="connsiteX0" fmla="*/ 1280 w 172744"/>
              <a:gd name="connsiteY0" fmla="*/ 2880 h 139612"/>
              <a:gd name="connsiteX1" fmla="*/ 61605 w 172744"/>
              <a:gd name="connsiteY1" fmla="*/ 53680 h 139612"/>
              <a:gd name="connsiteX2" fmla="*/ 112405 w 172744"/>
              <a:gd name="connsiteY2" fmla="*/ 139405 h 139612"/>
              <a:gd name="connsiteX3" fmla="*/ 106055 w 172744"/>
              <a:gd name="connsiteY3" fmla="*/ 79080 h 139612"/>
              <a:gd name="connsiteX4" fmla="*/ 172730 w 172744"/>
              <a:gd name="connsiteY4" fmla="*/ 123530 h 139612"/>
              <a:gd name="connsiteX5" fmla="*/ 99705 w 172744"/>
              <a:gd name="connsiteY5" fmla="*/ 40980 h 139612"/>
              <a:gd name="connsiteX6" fmla="*/ 121930 w 172744"/>
              <a:gd name="connsiteY6" fmla="*/ 139405 h 139612"/>
              <a:gd name="connsiteX7" fmla="*/ 1280 w 172744"/>
              <a:gd name="connsiteY7" fmla="*/ 2880 h 13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744" h="139612">
                <a:moveTo>
                  <a:pt x="1280" y="2880"/>
                </a:moveTo>
                <a:cubicBezTo>
                  <a:pt x="-8774" y="-11407"/>
                  <a:pt x="43084" y="30926"/>
                  <a:pt x="61605" y="53680"/>
                </a:cubicBezTo>
                <a:cubicBezTo>
                  <a:pt x="80126" y="76434"/>
                  <a:pt x="104997" y="135172"/>
                  <a:pt x="112405" y="139405"/>
                </a:cubicBezTo>
                <a:cubicBezTo>
                  <a:pt x="119813" y="143638"/>
                  <a:pt x="96001" y="81726"/>
                  <a:pt x="106055" y="79080"/>
                </a:cubicBezTo>
                <a:cubicBezTo>
                  <a:pt x="116109" y="76434"/>
                  <a:pt x="173788" y="129880"/>
                  <a:pt x="172730" y="123530"/>
                </a:cubicBezTo>
                <a:cubicBezTo>
                  <a:pt x="171672" y="117180"/>
                  <a:pt x="108172" y="38334"/>
                  <a:pt x="99705" y="40980"/>
                </a:cubicBezTo>
                <a:cubicBezTo>
                  <a:pt x="91238" y="43626"/>
                  <a:pt x="131984" y="140992"/>
                  <a:pt x="121930" y="139405"/>
                </a:cubicBezTo>
                <a:cubicBezTo>
                  <a:pt x="111876" y="137818"/>
                  <a:pt x="11334" y="17167"/>
                  <a:pt x="1280" y="28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86B5C073-5DCB-400D-CA1F-35DBA94B2DB0}"/>
              </a:ext>
            </a:extLst>
          </p:cNvPr>
          <p:cNvSpPr/>
          <p:nvPr/>
        </p:nvSpPr>
        <p:spPr>
          <a:xfrm>
            <a:off x="5747098" y="5276718"/>
            <a:ext cx="59981" cy="356576"/>
          </a:xfrm>
          <a:custGeom>
            <a:avLst/>
            <a:gdLst>
              <a:gd name="connsiteX0" fmla="*/ 59977 w 59981"/>
              <a:gd name="connsiteY0" fmla="*/ 132 h 356576"/>
              <a:gd name="connsiteX1" fmla="*/ 6002 w 59981"/>
              <a:gd name="connsiteY1" fmla="*/ 158882 h 356576"/>
              <a:gd name="connsiteX2" fmla="*/ 6002 w 59981"/>
              <a:gd name="connsiteY2" fmla="*/ 273182 h 356576"/>
              <a:gd name="connsiteX3" fmla="*/ 9177 w 59981"/>
              <a:gd name="connsiteY3" fmla="*/ 219207 h 356576"/>
              <a:gd name="connsiteX4" fmla="*/ 2827 w 59981"/>
              <a:gd name="connsiteY4" fmla="*/ 355732 h 356576"/>
              <a:gd name="connsiteX5" fmla="*/ 9177 w 59981"/>
              <a:gd name="connsiteY5" fmla="*/ 270007 h 356576"/>
              <a:gd name="connsiteX6" fmla="*/ 2827 w 59981"/>
              <a:gd name="connsiteY6" fmla="*/ 133482 h 356576"/>
              <a:gd name="connsiteX7" fmla="*/ 59977 w 59981"/>
              <a:gd name="connsiteY7" fmla="*/ 132 h 35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81" h="356576">
                <a:moveTo>
                  <a:pt x="59977" y="132"/>
                </a:moveTo>
                <a:cubicBezTo>
                  <a:pt x="60506" y="4365"/>
                  <a:pt x="14998" y="113374"/>
                  <a:pt x="6002" y="158882"/>
                </a:cubicBezTo>
                <a:cubicBezTo>
                  <a:pt x="-2994" y="204390"/>
                  <a:pt x="5473" y="263128"/>
                  <a:pt x="6002" y="273182"/>
                </a:cubicBezTo>
                <a:cubicBezTo>
                  <a:pt x="6531" y="283236"/>
                  <a:pt x="9706" y="205449"/>
                  <a:pt x="9177" y="219207"/>
                </a:cubicBezTo>
                <a:cubicBezTo>
                  <a:pt x="8648" y="232965"/>
                  <a:pt x="2827" y="347265"/>
                  <a:pt x="2827" y="355732"/>
                </a:cubicBezTo>
                <a:cubicBezTo>
                  <a:pt x="2827" y="364199"/>
                  <a:pt x="9177" y="307049"/>
                  <a:pt x="9177" y="270007"/>
                </a:cubicBezTo>
                <a:cubicBezTo>
                  <a:pt x="9177" y="232965"/>
                  <a:pt x="-6169" y="172640"/>
                  <a:pt x="2827" y="133482"/>
                </a:cubicBezTo>
                <a:cubicBezTo>
                  <a:pt x="11823" y="94324"/>
                  <a:pt x="59448" y="-4101"/>
                  <a:pt x="59977" y="1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9A148F9C-1E85-929B-7304-6C08AE00B2B6}"/>
              </a:ext>
            </a:extLst>
          </p:cNvPr>
          <p:cNvSpPr/>
          <p:nvPr/>
        </p:nvSpPr>
        <p:spPr>
          <a:xfrm>
            <a:off x="5918136" y="4409539"/>
            <a:ext cx="60548" cy="581535"/>
          </a:xfrm>
          <a:custGeom>
            <a:avLst/>
            <a:gdLst>
              <a:gd name="connsiteX0" fmla="*/ 64 w 60548"/>
              <a:gd name="connsiteY0" fmla="*/ 536 h 581535"/>
              <a:gd name="connsiteX1" fmla="*/ 31814 w 60548"/>
              <a:gd name="connsiteY1" fmla="*/ 298986 h 581535"/>
              <a:gd name="connsiteX2" fmla="*/ 31814 w 60548"/>
              <a:gd name="connsiteY2" fmla="*/ 572036 h 581535"/>
              <a:gd name="connsiteX3" fmla="*/ 31814 w 60548"/>
              <a:gd name="connsiteY3" fmla="*/ 495836 h 581535"/>
              <a:gd name="connsiteX4" fmla="*/ 60389 w 60548"/>
              <a:gd name="connsiteY4" fmla="*/ 270411 h 581535"/>
              <a:gd name="connsiteX5" fmla="*/ 41339 w 60548"/>
              <a:gd name="connsiteY5" fmla="*/ 375186 h 581535"/>
              <a:gd name="connsiteX6" fmla="*/ 64 w 60548"/>
              <a:gd name="connsiteY6" fmla="*/ 536 h 5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48" h="581535">
                <a:moveTo>
                  <a:pt x="64" y="536"/>
                </a:moveTo>
                <a:cubicBezTo>
                  <a:pt x="-1523" y="-12164"/>
                  <a:pt x="26522" y="203736"/>
                  <a:pt x="31814" y="298986"/>
                </a:cubicBezTo>
                <a:cubicBezTo>
                  <a:pt x="37106" y="394236"/>
                  <a:pt x="31814" y="572036"/>
                  <a:pt x="31814" y="572036"/>
                </a:cubicBezTo>
                <a:cubicBezTo>
                  <a:pt x="31814" y="604844"/>
                  <a:pt x="27052" y="546107"/>
                  <a:pt x="31814" y="495836"/>
                </a:cubicBezTo>
                <a:cubicBezTo>
                  <a:pt x="36576" y="445565"/>
                  <a:pt x="58802" y="290519"/>
                  <a:pt x="60389" y="270411"/>
                </a:cubicBezTo>
                <a:cubicBezTo>
                  <a:pt x="61977" y="250303"/>
                  <a:pt x="51393" y="418049"/>
                  <a:pt x="41339" y="375186"/>
                </a:cubicBezTo>
                <a:cubicBezTo>
                  <a:pt x="31285" y="332324"/>
                  <a:pt x="1651" y="13236"/>
                  <a:pt x="64" y="5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ED14FDEF-C15A-24B2-A165-2B493FA2912C}"/>
              </a:ext>
            </a:extLst>
          </p:cNvPr>
          <p:cNvSpPr/>
          <p:nvPr/>
        </p:nvSpPr>
        <p:spPr>
          <a:xfrm>
            <a:off x="5829220" y="5443937"/>
            <a:ext cx="238677" cy="194865"/>
          </a:xfrm>
          <a:custGeom>
            <a:avLst/>
            <a:gdLst>
              <a:gd name="connsiteX0" fmla="*/ 80 w 238677"/>
              <a:gd name="connsiteY0" fmla="*/ 194863 h 194865"/>
              <a:gd name="connsiteX1" fmla="*/ 162005 w 238677"/>
              <a:gd name="connsiteY1" fmla="*/ 90088 h 194865"/>
              <a:gd name="connsiteX2" fmla="*/ 238205 w 238677"/>
              <a:gd name="connsiteY2" fmla="*/ 1188 h 194865"/>
              <a:gd name="connsiteX3" fmla="*/ 193755 w 238677"/>
              <a:gd name="connsiteY3" fmla="*/ 42463 h 194865"/>
              <a:gd name="connsiteX4" fmla="*/ 184230 w 238677"/>
              <a:gd name="connsiteY4" fmla="*/ 93263 h 194865"/>
              <a:gd name="connsiteX5" fmla="*/ 80 w 238677"/>
              <a:gd name="connsiteY5" fmla="*/ 194863 h 19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677" h="194865">
                <a:moveTo>
                  <a:pt x="80" y="194863"/>
                </a:moveTo>
                <a:cubicBezTo>
                  <a:pt x="-3624" y="194334"/>
                  <a:pt x="122318" y="122367"/>
                  <a:pt x="162005" y="90088"/>
                </a:cubicBezTo>
                <a:cubicBezTo>
                  <a:pt x="201692" y="57809"/>
                  <a:pt x="232913" y="9125"/>
                  <a:pt x="238205" y="1188"/>
                </a:cubicBezTo>
                <a:cubicBezTo>
                  <a:pt x="243497" y="-6749"/>
                  <a:pt x="202751" y="27117"/>
                  <a:pt x="193755" y="42463"/>
                </a:cubicBezTo>
                <a:cubicBezTo>
                  <a:pt x="184759" y="57809"/>
                  <a:pt x="215451" y="70509"/>
                  <a:pt x="184230" y="93263"/>
                </a:cubicBezTo>
                <a:cubicBezTo>
                  <a:pt x="153009" y="116017"/>
                  <a:pt x="3784" y="195392"/>
                  <a:pt x="80" y="1948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40303211-E2AC-F463-4CEE-AD0A4B648ED7}"/>
              </a:ext>
            </a:extLst>
          </p:cNvPr>
          <p:cNvSpPr/>
          <p:nvPr/>
        </p:nvSpPr>
        <p:spPr>
          <a:xfrm>
            <a:off x="5638481" y="5304753"/>
            <a:ext cx="58545" cy="325700"/>
          </a:xfrm>
          <a:custGeom>
            <a:avLst/>
            <a:gdLst>
              <a:gd name="connsiteX0" fmla="*/ 47944 w 58545"/>
              <a:gd name="connsiteY0" fmla="*/ 672 h 325700"/>
              <a:gd name="connsiteX1" fmla="*/ 16194 w 58545"/>
              <a:gd name="connsiteY1" fmla="*/ 108622 h 325700"/>
              <a:gd name="connsiteX2" fmla="*/ 28894 w 58545"/>
              <a:gd name="connsiteY2" fmla="*/ 200697 h 325700"/>
              <a:gd name="connsiteX3" fmla="*/ 319 w 58545"/>
              <a:gd name="connsiteY3" fmla="*/ 162597 h 325700"/>
              <a:gd name="connsiteX4" fmla="*/ 51119 w 58545"/>
              <a:gd name="connsiteY4" fmla="*/ 302297 h 325700"/>
              <a:gd name="connsiteX5" fmla="*/ 54294 w 58545"/>
              <a:gd name="connsiteY5" fmla="*/ 311822 h 325700"/>
              <a:gd name="connsiteX6" fmla="*/ 13019 w 58545"/>
              <a:gd name="connsiteY6" fmla="*/ 162597 h 325700"/>
              <a:gd name="connsiteX7" fmla="*/ 47944 w 58545"/>
              <a:gd name="connsiteY7" fmla="*/ 672 h 3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45" h="325700">
                <a:moveTo>
                  <a:pt x="47944" y="672"/>
                </a:moveTo>
                <a:cubicBezTo>
                  <a:pt x="48473" y="-8324"/>
                  <a:pt x="19369" y="75285"/>
                  <a:pt x="16194" y="108622"/>
                </a:cubicBezTo>
                <a:cubicBezTo>
                  <a:pt x="13019" y="141959"/>
                  <a:pt x="31540" y="191701"/>
                  <a:pt x="28894" y="200697"/>
                </a:cubicBezTo>
                <a:cubicBezTo>
                  <a:pt x="26248" y="209693"/>
                  <a:pt x="-3385" y="145664"/>
                  <a:pt x="319" y="162597"/>
                </a:cubicBezTo>
                <a:cubicBezTo>
                  <a:pt x="4023" y="179530"/>
                  <a:pt x="51119" y="302297"/>
                  <a:pt x="51119" y="302297"/>
                </a:cubicBezTo>
                <a:cubicBezTo>
                  <a:pt x="60115" y="327168"/>
                  <a:pt x="60644" y="335105"/>
                  <a:pt x="54294" y="311822"/>
                </a:cubicBezTo>
                <a:cubicBezTo>
                  <a:pt x="47944" y="288539"/>
                  <a:pt x="14077" y="212868"/>
                  <a:pt x="13019" y="162597"/>
                </a:cubicBezTo>
                <a:cubicBezTo>
                  <a:pt x="11961" y="112326"/>
                  <a:pt x="47415" y="9668"/>
                  <a:pt x="47944" y="6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40429F3D-1885-43BE-188C-E3956245CE07}"/>
              </a:ext>
            </a:extLst>
          </p:cNvPr>
          <p:cNvSpPr/>
          <p:nvPr/>
        </p:nvSpPr>
        <p:spPr>
          <a:xfrm>
            <a:off x="5670061" y="4422575"/>
            <a:ext cx="105951" cy="454225"/>
          </a:xfrm>
          <a:custGeom>
            <a:avLst/>
            <a:gdLst>
              <a:gd name="connsiteX0" fmla="*/ 70339 w 105951"/>
              <a:gd name="connsiteY0" fmla="*/ 200 h 454225"/>
              <a:gd name="connsiteX1" fmla="*/ 105264 w 105951"/>
              <a:gd name="connsiteY1" fmla="*/ 190700 h 454225"/>
              <a:gd name="connsiteX2" fmla="*/ 32239 w 105951"/>
              <a:gd name="connsiteY2" fmla="*/ 301825 h 454225"/>
              <a:gd name="connsiteX3" fmla="*/ 489 w 105951"/>
              <a:gd name="connsiteY3" fmla="*/ 454225 h 454225"/>
              <a:gd name="connsiteX4" fmla="*/ 54464 w 105951"/>
              <a:gd name="connsiteY4" fmla="*/ 301825 h 454225"/>
              <a:gd name="connsiteX5" fmla="*/ 98914 w 105951"/>
              <a:gd name="connsiteY5" fmla="*/ 146250 h 454225"/>
              <a:gd name="connsiteX6" fmla="*/ 95739 w 105951"/>
              <a:gd name="connsiteY6" fmla="*/ 228800 h 454225"/>
              <a:gd name="connsiteX7" fmla="*/ 70339 w 105951"/>
              <a:gd name="connsiteY7" fmla="*/ 200 h 45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951" h="454225">
                <a:moveTo>
                  <a:pt x="70339" y="200"/>
                </a:moveTo>
                <a:cubicBezTo>
                  <a:pt x="71927" y="-6150"/>
                  <a:pt x="111614" y="140429"/>
                  <a:pt x="105264" y="190700"/>
                </a:cubicBezTo>
                <a:cubicBezTo>
                  <a:pt x="98914" y="240971"/>
                  <a:pt x="49701" y="257904"/>
                  <a:pt x="32239" y="301825"/>
                </a:cubicBezTo>
                <a:cubicBezTo>
                  <a:pt x="14777" y="345746"/>
                  <a:pt x="-3215" y="454225"/>
                  <a:pt x="489" y="454225"/>
                </a:cubicBezTo>
                <a:cubicBezTo>
                  <a:pt x="4193" y="454225"/>
                  <a:pt x="38060" y="353154"/>
                  <a:pt x="54464" y="301825"/>
                </a:cubicBezTo>
                <a:cubicBezTo>
                  <a:pt x="70868" y="250496"/>
                  <a:pt x="92035" y="158421"/>
                  <a:pt x="98914" y="146250"/>
                </a:cubicBezTo>
                <a:cubicBezTo>
                  <a:pt x="105793" y="134079"/>
                  <a:pt x="96797" y="250496"/>
                  <a:pt x="95739" y="228800"/>
                </a:cubicBezTo>
                <a:cubicBezTo>
                  <a:pt x="94681" y="207104"/>
                  <a:pt x="68751" y="6550"/>
                  <a:pt x="70339" y="2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67EC195D-0094-52E5-E1A9-7E8C53F82CED}"/>
              </a:ext>
            </a:extLst>
          </p:cNvPr>
          <p:cNvSpPr/>
          <p:nvPr/>
        </p:nvSpPr>
        <p:spPr>
          <a:xfrm>
            <a:off x="5603336" y="5000495"/>
            <a:ext cx="95834" cy="207849"/>
          </a:xfrm>
          <a:custGeom>
            <a:avLst/>
            <a:gdLst>
              <a:gd name="connsiteX0" fmla="*/ 95789 w 95834"/>
              <a:gd name="connsiteY0" fmla="*/ 130 h 207849"/>
              <a:gd name="connsiteX1" fmla="*/ 16414 w 95834"/>
              <a:gd name="connsiteY1" fmla="*/ 69980 h 207849"/>
              <a:gd name="connsiteX2" fmla="*/ 41814 w 95834"/>
              <a:gd name="connsiteY2" fmla="*/ 206505 h 207849"/>
              <a:gd name="connsiteX3" fmla="*/ 29114 w 95834"/>
              <a:gd name="connsiteY3" fmla="*/ 136655 h 207849"/>
              <a:gd name="connsiteX4" fmla="*/ 3714 w 95834"/>
              <a:gd name="connsiteY4" fmla="*/ 85855 h 207849"/>
              <a:gd name="connsiteX5" fmla="*/ 95789 w 95834"/>
              <a:gd name="connsiteY5" fmla="*/ 130 h 20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834" h="207849">
                <a:moveTo>
                  <a:pt x="95789" y="130"/>
                </a:moveTo>
                <a:cubicBezTo>
                  <a:pt x="97906" y="-2516"/>
                  <a:pt x="25410" y="35584"/>
                  <a:pt x="16414" y="69980"/>
                </a:cubicBezTo>
                <a:cubicBezTo>
                  <a:pt x="7418" y="104376"/>
                  <a:pt x="39697" y="195393"/>
                  <a:pt x="41814" y="206505"/>
                </a:cubicBezTo>
                <a:cubicBezTo>
                  <a:pt x="43931" y="217617"/>
                  <a:pt x="35464" y="156763"/>
                  <a:pt x="29114" y="136655"/>
                </a:cubicBezTo>
                <a:cubicBezTo>
                  <a:pt x="22764" y="116547"/>
                  <a:pt x="-11103" y="106492"/>
                  <a:pt x="3714" y="85855"/>
                </a:cubicBezTo>
                <a:cubicBezTo>
                  <a:pt x="18531" y="65218"/>
                  <a:pt x="93672" y="2776"/>
                  <a:pt x="95789" y="1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C7915407-4A9F-DB97-652C-E566219B5193}"/>
              </a:ext>
            </a:extLst>
          </p:cNvPr>
          <p:cNvSpPr/>
          <p:nvPr/>
        </p:nvSpPr>
        <p:spPr>
          <a:xfrm>
            <a:off x="5444880" y="5325118"/>
            <a:ext cx="237433" cy="123284"/>
          </a:xfrm>
          <a:custGeom>
            <a:avLst/>
            <a:gdLst>
              <a:gd name="connsiteX0" fmla="*/ 245 w 237433"/>
              <a:gd name="connsiteY0" fmla="*/ 123182 h 123284"/>
              <a:gd name="connsiteX1" fmla="*/ 85970 w 237433"/>
              <a:gd name="connsiteY1" fmla="*/ 56507 h 123284"/>
              <a:gd name="connsiteX2" fmla="*/ 232020 w 237433"/>
              <a:gd name="connsiteY2" fmla="*/ 2532 h 123284"/>
              <a:gd name="connsiteX3" fmla="*/ 197095 w 237433"/>
              <a:gd name="connsiteY3" fmla="*/ 12057 h 123284"/>
              <a:gd name="connsiteX4" fmla="*/ 111370 w 237433"/>
              <a:gd name="connsiteY4" fmla="*/ 40632 h 123284"/>
              <a:gd name="connsiteX5" fmla="*/ 245 w 237433"/>
              <a:gd name="connsiteY5" fmla="*/ 123182 h 12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433" h="123284">
                <a:moveTo>
                  <a:pt x="245" y="123182"/>
                </a:moveTo>
                <a:cubicBezTo>
                  <a:pt x="-3988" y="125828"/>
                  <a:pt x="47341" y="76615"/>
                  <a:pt x="85970" y="56507"/>
                </a:cubicBezTo>
                <a:cubicBezTo>
                  <a:pt x="124599" y="36399"/>
                  <a:pt x="213499" y="9940"/>
                  <a:pt x="232020" y="2532"/>
                </a:cubicBezTo>
                <a:cubicBezTo>
                  <a:pt x="250541" y="-4876"/>
                  <a:pt x="217203" y="5707"/>
                  <a:pt x="197095" y="12057"/>
                </a:cubicBezTo>
                <a:cubicBezTo>
                  <a:pt x="176987" y="18407"/>
                  <a:pt x="137828" y="23169"/>
                  <a:pt x="111370" y="40632"/>
                </a:cubicBezTo>
                <a:cubicBezTo>
                  <a:pt x="84912" y="58095"/>
                  <a:pt x="4478" y="120536"/>
                  <a:pt x="245" y="1231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E5773C01-DD65-685F-C872-8A838990B166}"/>
              </a:ext>
            </a:extLst>
          </p:cNvPr>
          <p:cNvSpPr/>
          <p:nvPr/>
        </p:nvSpPr>
        <p:spPr>
          <a:xfrm>
            <a:off x="5482808" y="5226044"/>
            <a:ext cx="184700" cy="140328"/>
          </a:xfrm>
          <a:custGeom>
            <a:avLst/>
            <a:gdLst>
              <a:gd name="connsiteX0" fmla="*/ 184567 w 184700"/>
              <a:gd name="connsiteY0" fmla="*/ 6 h 140328"/>
              <a:gd name="connsiteX1" fmla="*/ 82967 w 184700"/>
              <a:gd name="connsiteY1" fmla="*/ 57156 h 140328"/>
              <a:gd name="connsiteX2" fmla="*/ 417 w 184700"/>
              <a:gd name="connsiteY2" fmla="*/ 139706 h 140328"/>
              <a:gd name="connsiteX3" fmla="*/ 51217 w 184700"/>
              <a:gd name="connsiteY3" fmla="*/ 92081 h 140328"/>
              <a:gd name="connsiteX4" fmla="*/ 57567 w 184700"/>
              <a:gd name="connsiteY4" fmla="*/ 38106 h 140328"/>
              <a:gd name="connsiteX5" fmla="*/ 60742 w 184700"/>
              <a:gd name="connsiteY5" fmla="*/ 60331 h 140328"/>
              <a:gd name="connsiteX6" fmla="*/ 184567 w 184700"/>
              <a:gd name="connsiteY6" fmla="*/ 6 h 1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700" h="140328">
                <a:moveTo>
                  <a:pt x="184567" y="6"/>
                </a:moveTo>
                <a:cubicBezTo>
                  <a:pt x="188271" y="-523"/>
                  <a:pt x="113659" y="33873"/>
                  <a:pt x="82967" y="57156"/>
                </a:cubicBezTo>
                <a:cubicBezTo>
                  <a:pt x="52275" y="80439"/>
                  <a:pt x="5709" y="133885"/>
                  <a:pt x="417" y="139706"/>
                </a:cubicBezTo>
                <a:cubicBezTo>
                  <a:pt x="-4875" y="145527"/>
                  <a:pt x="41692" y="109014"/>
                  <a:pt x="51217" y="92081"/>
                </a:cubicBezTo>
                <a:cubicBezTo>
                  <a:pt x="60742" y="75148"/>
                  <a:pt x="55980" y="43398"/>
                  <a:pt x="57567" y="38106"/>
                </a:cubicBezTo>
                <a:cubicBezTo>
                  <a:pt x="59154" y="32814"/>
                  <a:pt x="39046" y="66152"/>
                  <a:pt x="60742" y="60331"/>
                </a:cubicBezTo>
                <a:cubicBezTo>
                  <a:pt x="82438" y="54510"/>
                  <a:pt x="180863" y="535"/>
                  <a:pt x="184567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223A058A-F6CC-3B84-B06A-23460B037BE6}"/>
              </a:ext>
            </a:extLst>
          </p:cNvPr>
          <p:cNvSpPr/>
          <p:nvPr/>
        </p:nvSpPr>
        <p:spPr>
          <a:xfrm>
            <a:off x="6038816" y="4899025"/>
            <a:ext cx="71697" cy="492493"/>
          </a:xfrm>
          <a:custGeom>
            <a:avLst/>
            <a:gdLst>
              <a:gd name="connsiteX0" fmla="*/ 34 w 71697"/>
              <a:gd name="connsiteY0" fmla="*/ 219075 h 492493"/>
              <a:gd name="connsiteX1" fmla="*/ 57184 w 71697"/>
              <a:gd name="connsiteY1" fmla="*/ 365125 h 492493"/>
              <a:gd name="connsiteX2" fmla="*/ 28609 w 71697"/>
              <a:gd name="connsiteY2" fmla="*/ 492125 h 492493"/>
              <a:gd name="connsiteX3" fmla="*/ 66709 w 71697"/>
              <a:gd name="connsiteY3" fmla="*/ 400050 h 492493"/>
              <a:gd name="connsiteX4" fmla="*/ 69884 w 71697"/>
              <a:gd name="connsiteY4" fmla="*/ 292100 h 492493"/>
              <a:gd name="connsiteX5" fmla="*/ 54009 w 71697"/>
              <a:gd name="connsiteY5" fmla="*/ 219075 h 492493"/>
              <a:gd name="connsiteX6" fmla="*/ 34959 w 71697"/>
              <a:gd name="connsiteY6" fmla="*/ 0 h 492493"/>
              <a:gd name="connsiteX7" fmla="*/ 66709 w 71697"/>
              <a:gd name="connsiteY7" fmla="*/ 365125 h 492493"/>
              <a:gd name="connsiteX8" fmla="*/ 34 w 71697"/>
              <a:gd name="connsiteY8" fmla="*/ 219075 h 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97" h="492493">
                <a:moveTo>
                  <a:pt x="34" y="219075"/>
                </a:moveTo>
                <a:cubicBezTo>
                  <a:pt x="-1553" y="219075"/>
                  <a:pt x="52422" y="319617"/>
                  <a:pt x="57184" y="365125"/>
                </a:cubicBezTo>
                <a:cubicBezTo>
                  <a:pt x="61946" y="410633"/>
                  <a:pt x="27022" y="486304"/>
                  <a:pt x="28609" y="492125"/>
                </a:cubicBezTo>
                <a:cubicBezTo>
                  <a:pt x="30197" y="497946"/>
                  <a:pt x="59830" y="433388"/>
                  <a:pt x="66709" y="400050"/>
                </a:cubicBezTo>
                <a:cubicBezTo>
                  <a:pt x="73588" y="366712"/>
                  <a:pt x="72001" y="322262"/>
                  <a:pt x="69884" y="292100"/>
                </a:cubicBezTo>
                <a:cubicBezTo>
                  <a:pt x="67767" y="261938"/>
                  <a:pt x="59830" y="267758"/>
                  <a:pt x="54009" y="219075"/>
                </a:cubicBezTo>
                <a:cubicBezTo>
                  <a:pt x="48188" y="170392"/>
                  <a:pt x="34959" y="0"/>
                  <a:pt x="34959" y="0"/>
                </a:cubicBezTo>
                <a:cubicBezTo>
                  <a:pt x="37076" y="24342"/>
                  <a:pt x="70413" y="324908"/>
                  <a:pt x="66709" y="365125"/>
                </a:cubicBezTo>
                <a:cubicBezTo>
                  <a:pt x="63005" y="405342"/>
                  <a:pt x="1621" y="219075"/>
                  <a:pt x="34" y="219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062BAD25-C90C-14F9-A275-CF2DA2DC1746}"/>
              </a:ext>
            </a:extLst>
          </p:cNvPr>
          <p:cNvSpPr/>
          <p:nvPr/>
        </p:nvSpPr>
        <p:spPr>
          <a:xfrm>
            <a:off x="4777809" y="3819506"/>
            <a:ext cx="423754" cy="70479"/>
          </a:xfrm>
          <a:custGeom>
            <a:avLst/>
            <a:gdLst>
              <a:gd name="connsiteX0" fmla="*/ 566 w 423754"/>
              <a:gd name="connsiteY0" fmla="*/ 15894 h 70479"/>
              <a:gd name="connsiteX1" fmla="*/ 146616 w 423754"/>
              <a:gd name="connsiteY1" fmla="*/ 15894 h 70479"/>
              <a:gd name="connsiteX2" fmla="*/ 254566 w 423754"/>
              <a:gd name="connsiteY2" fmla="*/ 44469 h 70479"/>
              <a:gd name="connsiteX3" fmla="*/ 159316 w 423754"/>
              <a:gd name="connsiteY3" fmla="*/ 19 h 70479"/>
              <a:gd name="connsiteX4" fmla="*/ 362516 w 423754"/>
              <a:gd name="connsiteY4" fmla="*/ 50819 h 70479"/>
              <a:gd name="connsiteX5" fmla="*/ 422841 w 423754"/>
              <a:gd name="connsiteY5" fmla="*/ 63519 h 70479"/>
              <a:gd name="connsiteX6" fmla="*/ 327591 w 423754"/>
              <a:gd name="connsiteY6" fmla="*/ 69869 h 70479"/>
              <a:gd name="connsiteX7" fmla="*/ 235516 w 423754"/>
              <a:gd name="connsiteY7" fmla="*/ 69869 h 70479"/>
              <a:gd name="connsiteX8" fmla="*/ 327591 w 423754"/>
              <a:gd name="connsiteY8" fmla="*/ 66694 h 70479"/>
              <a:gd name="connsiteX9" fmla="*/ 264091 w 423754"/>
              <a:gd name="connsiteY9" fmla="*/ 50819 h 70479"/>
              <a:gd name="connsiteX10" fmla="*/ 203766 w 423754"/>
              <a:gd name="connsiteY10" fmla="*/ 28594 h 70479"/>
              <a:gd name="connsiteX11" fmla="*/ 566 w 423754"/>
              <a:gd name="connsiteY11" fmla="*/ 15894 h 7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754" h="70479">
                <a:moveTo>
                  <a:pt x="566" y="15894"/>
                </a:moveTo>
                <a:cubicBezTo>
                  <a:pt x="-8959" y="13777"/>
                  <a:pt x="104283" y="11132"/>
                  <a:pt x="146616" y="15894"/>
                </a:cubicBezTo>
                <a:cubicBezTo>
                  <a:pt x="188949" y="20656"/>
                  <a:pt x="252449" y="47115"/>
                  <a:pt x="254566" y="44469"/>
                </a:cubicBezTo>
                <a:cubicBezTo>
                  <a:pt x="256683" y="41823"/>
                  <a:pt x="141325" y="-1039"/>
                  <a:pt x="159316" y="19"/>
                </a:cubicBezTo>
                <a:cubicBezTo>
                  <a:pt x="177307" y="1077"/>
                  <a:pt x="318595" y="40236"/>
                  <a:pt x="362516" y="50819"/>
                </a:cubicBezTo>
                <a:cubicBezTo>
                  <a:pt x="406437" y="61402"/>
                  <a:pt x="428662" y="60344"/>
                  <a:pt x="422841" y="63519"/>
                </a:cubicBezTo>
                <a:cubicBezTo>
                  <a:pt x="417020" y="66694"/>
                  <a:pt x="358812" y="68811"/>
                  <a:pt x="327591" y="69869"/>
                </a:cubicBezTo>
                <a:cubicBezTo>
                  <a:pt x="296370" y="70927"/>
                  <a:pt x="235516" y="70398"/>
                  <a:pt x="235516" y="69869"/>
                </a:cubicBezTo>
                <a:cubicBezTo>
                  <a:pt x="235516" y="69340"/>
                  <a:pt x="322829" y="69869"/>
                  <a:pt x="327591" y="66694"/>
                </a:cubicBezTo>
                <a:cubicBezTo>
                  <a:pt x="332353" y="63519"/>
                  <a:pt x="284728" y="57169"/>
                  <a:pt x="264091" y="50819"/>
                </a:cubicBezTo>
                <a:cubicBezTo>
                  <a:pt x="243454" y="44469"/>
                  <a:pt x="241337" y="32827"/>
                  <a:pt x="203766" y="28594"/>
                </a:cubicBezTo>
                <a:cubicBezTo>
                  <a:pt x="166195" y="24361"/>
                  <a:pt x="10091" y="18011"/>
                  <a:pt x="566" y="158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4CD03AD7-B1CF-EDE0-A99B-53475583E03C}"/>
              </a:ext>
            </a:extLst>
          </p:cNvPr>
          <p:cNvSpPr/>
          <p:nvPr/>
        </p:nvSpPr>
        <p:spPr>
          <a:xfrm>
            <a:off x="4720375" y="3907269"/>
            <a:ext cx="430587" cy="106126"/>
          </a:xfrm>
          <a:custGeom>
            <a:avLst/>
            <a:gdLst>
              <a:gd name="connsiteX0" fmla="*/ 850 w 430587"/>
              <a:gd name="connsiteY0" fmla="*/ 10681 h 106126"/>
              <a:gd name="connsiteX1" fmla="*/ 118325 w 430587"/>
              <a:gd name="connsiteY1" fmla="*/ 10681 h 106126"/>
              <a:gd name="connsiteX2" fmla="*/ 223100 w 430587"/>
              <a:gd name="connsiteY2" fmla="*/ 45606 h 106126"/>
              <a:gd name="connsiteX3" fmla="*/ 137375 w 430587"/>
              <a:gd name="connsiteY3" fmla="*/ 1156 h 106126"/>
              <a:gd name="connsiteX4" fmla="*/ 423125 w 430587"/>
              <a:gd name="connsiteY4" fmla="*/ 102756 h 106126"/>
              <a:gd name="connsiteX5" fmla="*/ 353275 w 430587"/>
              <a:gd name="connsiteY5" fmla="*/ 83706 h 106126"/>
              <a:gd name="connsiteX6" fmla="*/ 277075 w 430587"/>
              <a:gd name="connsiteY6" fmla="*/ 61481 h 106126"/>
              <a:gd name="connsiteX7" fmla="*/ 165950 w 430587"/>
              <a:gd name="connsiteY7" fmla="*/ 67831 h 106126"/>
              <a:gd name="connsiteX8" fmla="*/ 232625 w 430587"/>
              <a:gd name="connsiteY8" fmla="*/ 51956 h 106126"/>
              <a:gd name="connsiteX9" fmla="*/ 181825 w 430587"/>
              <a:gd name="connsiteY9" fmla="*/ 7506 h 106126"/>
              <a:gd name="connsiteX10" fmla="*/ 850 w 430587"/>
              <a:gd name="connsiteY10" fmla="*/ 10681 h 1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587" h="106126">
                <a:moveTo>
                  <a:pt x="850" y="10681"/>
                </a:moveTo>
                <a:cubicBezTo>
                  <a:pt x="-9733" y="11210"/>
                  <a:pt x="81283" y="4860"/>
                  <a:pt x="118325" y="10681"/>
                </a:cubicBezTo>
                <a:cubicBezTo>
                  <a:pt x="155367" y="16502"/>
                  <a:pt x="219925" y="47193"/>
                  <a:pt x="223100" y="45606"/>
                </a:cubicBezTo>
                <a:cubicBezTo>
                  <a:pt x="226275" y="44019"/>
                  <a:pt x="104038" y="-8369"/>
                  <a:pt x="137375" y="1156"/>
                </a:cubicBezTo>
                <a:cubicBezTo>
                  <a:pt x="170713" y="10681"/>
                  <a:pt x="387142" y="88998"/>
                  <a:pt x="423125" y="102756"/>
                </a:cubicBezTo>
                <a:cubicBezTo>
                  <a:pt x="459108" y="116514"/>
                  <a:pt x="353275" y="83706"/>
                  <a:pt x="353275" y="83706"/>
                </a:cubicBezTo>
                <a:cubicBezTo>
                  <a:pt x="328933" y="76827"/>
                  <a:pt x="308296" y="64127"/>
                  <a:pt x="277075" y="61481"/>
                </a:cubicBezTo>
                <a:cubicBezTo>
                  <a:pt x="245854" y="58835"/>
                  <a:pt x="173358" y="69418"/>
                  <a:pt x="165950" y="67831"/>
                </a:cubicBezTo>
                <a:cubicBezTo>
                  <a:pt x="158542" y="66244"/>
                  <a:pt x="229979" y="62010"/>
                  <a:pt x="232625" y="51956"/>
                </a:cubicBezTo>
                <a:cubicBezTo>
                  <a:pt x="235271" y="41902"/>
                  <a:pt x="215692" y="14914"/>
                  <a:pt x="181825" y="7506"/>
                </a:cubicBezTo>
                <a:cubicBezTo>
                  <a:pt x="147958" y="98"/>
                  <a:pt x="11433" y="10152"/>
                  <a:pt x="850" y="106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20CE9183-E4DF-2E4E-2C82-C3D0D1E18485}"/>
              </a:ext>
            </a:extLst>
          </p:cNvPr>
          <p:cNvSpPr/>
          <p:nvPr/>
        </p:nvSpPr>
        <p:spPr>
          <a:xfrm>
            <a:off x="4673599" y="3901678"/>
            <a:ext cx="330722" cy="70952"/>
          </a:xfrm>
          <a:custGeom>
            <a:avLst/>
            <a:gdLst>
              <a:gd name="connsiteX0" fmla="*/ 1 w 330722"/>
              <a:gd name="connsiteY0" fmla="*/ 397 h 70952"/>
              <a:gd name="connsiteX1" fmla="*/ 146051 w 330722"/>
              <a:gd name="connsiteY1" fmla="*/ 38497 h 70952"/>
              <a:gd name="connsiteX2" fmla="*/ 184151 w 330722"/>
              <a:gd name="connsiteY2" fmla="*/ 70247 h 70952"/>
              <a:gd name="connsiteX3" fmla="*/ 190501 w 330722"/>
              <a:gd name="connsiteY3" fmla="*/ 60722 h 70952"/>
              <a:gd name="connsiteX4" fmla="*/ 330201 w 330722"/>
              <a:gd name="connsiteY4" fmla="*/ 70247 h 70952"/>
              <a:gd name="connsiteX5" fmla="*/ 241301 w 330722"/>
              <a:gd name="connsiteY5" fmla="*/ 70247 h 70952"/>
              <a:gd name="connsiteX6" fmla="*/ 123826 w 330722"/>
              <a:gd name="connsiteY6" fmla="*/ 70247 h 70952"/>
              <a:gd name="connsiteX7" fmla="*/ 149226 w 330722"/>
              <a:gd name="connsiteY7" fmla="*/ 63897 h 70952"/>
              <a:gd name="connsiteX8" fmla="*/ 1 w 330722"/>
              <a:gd name="connsiteY8" fmla="*/ 397 h 7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722" h="70952">
                <a:moveTo>
                  <a:pt x="1" y="397"/>
                </a:moveTo>
                <a:cubicBezTo>
                  <a:pt x="-528" y="-3836"/>
                  <a:pt x="115359" y="26855"/>
                  <a:pt x="146051" y="38497"/>
                </a:cubicBezTo>
                <a:cubicBezTo>
                  <a:pt x="176743" y="50139"/>
                  <a:pt x="184151" y="70247"/>
                  <a:pt x="184151" y="70247"/>
                </a:cubicBezTo>
                <a:cubicBezTo>
                  <a:pt x="191559" y="73951"/>
                  <a:pt x="166159" y="60722"/>
                  <a:pt x="190501" y="60722"/>
                </a:cubicBezTo>
                <a:cubicBezTo>
                  <a:pt x="214843" y="60722"/>
                  <a:pt x="321734" y="68660"/>
                  <a:pt x="330201" y="70247"/>
                </a:cubicBezTo>
                <a:cubicBezTo>
                  <a:pt x="338668" y="71834"/>
                  <a:pt x="241301" y="70247"/>
                  <a:pt x="241301" y="70247"/>
                </a:cubicBezTo>
                <a:cubicBezTo>
                  <a:pt x="206905" y="70247"/>
                  <a:pt x="139172" y="71305"/>
                  <a:pt x="123826" y="70247"/>
                </a:cubicBezTo>
                <a:cubicBezTo>
                  <a:pt x="108480" y="69189"/>
                  <a:pt x="162455" y="73951"/>
                  <a:pt x="149226" y="63897"/>
                </a:cubicBezTo>
                <a:cubicBezTo>
                  <a:pt x="135997" y="53843"/>
                  <a:pt x="530" y="4630"/>
                  <a:pt x="1" y="3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22BDEE5A-C95D-1C2F-D1B3-997E95CEFAC2}"/>
              </a:ext>
            </a:extLst>
          </p:cNvPr>
          <p:cNvSpPr/>
          <p:nvPr/>
        </p:nvSpPr>
        <p:spPr>
          <a:xfrm>
            <a:off x="5178097" y="3874389"/>
            <a:ext cx="411796" cy="133206"/>
          </a:xfrm>
          <a:custGeom>
            <a:avLst/>
            <a:gdLst>
              <a:gd name="connsiteX0" fmla="*/ 328 w 411796"/>
              <a:gd name="connsiteY0" fmla="*/ 5461 h 133206"/>
              <a:gd name="connsiteX1" fmla="*/ 117803 w 411796"/>
              <a:gd name="connsiteY1" fmla="*/ 2286 h 133206"/>
              <a:gd name="connsiteX2" fmla="*/ 219403 w 411796"/>
              <a:gd name="connsiteY2" fmla="*/ 40386 h 133206"/>
              <a:gd name="connsiteX3" fmla="*/ 200353 w 411796"/>
              <a:gd name="connsiteY3" fmla="*/ 21336 h 133206"/>
              <a:gd name="connsiteX4" fmla="*/ 324178 w 411796"/>
              <a:gd name="connsiteY4" fmla="*/ 97536 h 133206"/>
              <a:gd name="connsiteX5" fmla="*/ 305128 w 411796"/>
              <a:gd name="connsiteY5" fmla="*/ 53086 h 133206"/>
              <a:gd name="connsiteX6" fmla="*/ 409903 w 411796"/>
              <a:gd name="connsiteY6" fmla="*/ 132461 h 133206"/>
              <a:gd name="connsiteX7" fmla="*/ 362278 w 411796"/>
              <a:gd name="connsiteY7" fmla="*/ 91186 h 133206"/>
              <a:gd name="connsiteX8" fmla="*/ 235278 w 411796"/>
              <a:gd name="connsiteY8" fmla="*/ 62611 h 133206"/>
              <a:gd name="connsiteX9" fmla="*/ 194003 w 411796"/>
              <a:gd name="connsiteY9" fmla="*/ 46736 h 133206"/>
              <a:gd name="connsiteX10" fmla="*/ 92403 w 411796"/>
              <a:gd name="connsiteY10" fmla="*/ 43561 h 133206"/>
              <a:gd name="connsiteX11" fmla="*/ 213053 w 411796"/>
              <a:gd name="connsiteY11" fmla="*/ 40386 h 133206"/>
              <a:gd name="connsiteX12" fmla="*/ 155903 w 411796"/>
              <a:gd name="connsiteY12" fmla="*/ 14986 h 133206"/>
              <a:gd name="connsiteX13" fmla="*/ 328 w 411796"/>
              <a:gd name="connsiteY13" fmla="*/ 5461 h 13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796" h="133206">
                <a:moveTo>
                  <a:pt x="328" y="5461"/>
                </a:moveTo>
                <a:cubicBezTo>
                  <a:pt x="-6022" y="3344"/>
                  <a:pt x="81291" y="-3535"/>
                  <a:pt x="117803" y="2286"/>
                </a:cubicBezTo>
                <a:cubicBezTo>
                  <a:pt x="154315" y="8107"/>
                  <a:pt x="205645" y="37211"/>
                  <a:pt x="219403" y="40386"/>
                </a:cubicBezTo>
                <a:cubicBezTo>
                  <a:pt x="233161" y="43561"/>
                  <a:pt x="182891" y="11811"/>
                  <a:pt x="200353" y="21336"/>
                </a:cubicBezTo>
                <a:cubicBezTo>
                  <a:pt x="217816" y="30861"/>
                  <a:pt x="306716" y="92244"/>
                  <a:pt x="324178" y="97536"/>
                </a:cubicBezTo>
                <a:cubicBezTo>
                  <a:pt x="341640" y="102828"/>
                  <a:pt x="290841" y="47265"/>
                  <a:pt x="305128" y="53086"/>
                </a:cubicBezTo>
                <a:cubicBezTo>
                  <a:pt x="319415" y="58907"/>
                  <a:pt x="400378" y="126111"/>
                  <a:pt x="409903" y="132461"/>
                </a:cubicBezTo>
                <a:cubicBezTo>
                  <a:pt x="419428" y="138811"/>
                  <a:pt x="391382" y="102828"/>
                  <a:pt x="362278" y="91186"/>
                </a:cubicBezTo>
                <a:cubicBezTo>
                  <a:pt x="333174" y="79544"/>
                  <a:pt x="263324" y="70019"/>
                  <a:pt x="235278" y="62611"/>
                </a:cubicBezTo>
                <a:cubicBezTo>
                  <a:pt x="207232" y="55203"/>
                  <a:pt x="217816" y="49911"/>
                  <a:pt x="194003" y="46736"/>
                </a:cubicBezTo>
                <a:cubicBezTo>
                  <a:pt x="170191" y="43561"/>
                  <a:pt x="89228" y="44619"/>
                  <a:pt x="92403" y="43561"/>
                </a:cubicBezTo>
                <a:cubicBezTo>
                  <a:pt x="95578" y="42503"/>
                  <a:pt x="202470" y="45149"/>
                  <a:pt x="213053" y="40386"/>
                </a:cubicBezTo>
                <a:cubicBezTo>
                  <a:pt x="223636" y="35624"/>
                  <a:pt x="194532" y="19219"/>
                  <a:pt x="155903" y="14986"/>
                </a:cubicBezTo>
                <a:cubicBezTo>
                  <a:pt x="117274" y="10753"/>
                  <a:pt x="6678" y="7578"/>
                  <a:pt x="328" y="5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D688D97A-E73D-B70D-55ED-27E4E6B51F3C}"/>
              </a:ext>
            </a:extLst>
          </p:cNvPr>
          <p:cNvSpPr/>
          <p:nvPr/>
        </p:nvSpPr>
        <p:spPr>
          <a:xfrm>
            <a:off x="5165725" y="3981319"/>
            <a:ext cx="269902" cy="138675"/>
          </a:xfrm>
          <a:custGeom>
            <a:avLst/>
            <a:gdLst>
              <a:gd name="connsiteX0" fmla="*/ 0 w 269902"/>
              <a:gd name="connsiteY0" fmla="*/ 131 h 138675"/>
              <a:gd name="connsiteX1" fmla="*/ 158750 w 269902"/>
              <a:gd name="connsiteY1" fmla="*/ 44581 h 138675"/>
              <a:gd name="connsiteX2" fmla="*/ 263525 w 269902"/>
              <a:gd name="connsiteY2" fmla="*/ 136656 h 138675"/>
              <a:gd name="connsiteX3" fmla="*/ 241300 w 269902"/>
              <a:gd name="connsiteY3" fmla="*/ 104906 h 138675"/>
              <a:gd name="connsiteX4" fmla="*/ 101600 w 269902"/>
              <a:gd name="connsiteY4" fmla="*/ 66806 h 138675"/>
              <a:gd name="connsiteX5" fmla="*/ 184150 w 269902"/>
              <a:gd name="connsiteY5" fmla="*/ 79506 h 138675"/>
              <a:gd name="connsiteX6" fmla="*/ 158750 w 269902"/>
              <a:gd name="connsiteY6" fmla="*/ 57281 h 138675"/>
              <a:gd name="connsiteX7" fmla="*/ 0 w 269902"/>
              <a:gd name="connsiteY7" fmla="*/ 131 h 1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902" h="138675">
                <a:moveTo>
                  <a:pt x="0" y="131"/>
                </a:moveTo>
                <a:cubicBezTo>
                  <a:pt x="0" y="-1986"/>
                  <a:pt x="114829" y="21827"/>
                  <a:pt x="158750" y="44581"/>
                </a:cubicBezTo>
                <a:cubicBezTo>
                  <a:pt x="202671" y="67335"/>
                  <a:pt x="249767" y="126602"/>
                  <a:pt x="263525" y="136656"/>
                </a:cubicBezTo>
                <a:cubicBezTo>
                  <a:pt x="277283" y="146710"/>
                  <a:pt x="268287" y="116548"/>
                  <a:pt x="241300" y="104906"/>
                </a:cubicBezTo>
                <a:cubicBezTo>
                  <a:pt x="214313" y="93264"/>
                  <a:pt x="111125" y="71039"/>
                  <a:pt x="101600" y="66806"/>
                </a:cubicBezTo>
                <a:cubicBezTo>
                  <a:pt x="92075" y="62573"/>
                  <a:pt x="174625" y="81094"/>
                  <a:pt x="184150" y="79506"/>
                </a:cubicBezTo>
                <a:cubicBezTo>
                  <a:pt x="193675" y="77919"/>
                  <a:pt x="182563" y="68394"/>
                  <a:pt x="158750" y="57281"/>
                </a:cubicBezTo>
                <a:cubicBezTo>
                  <a:pt x="134938" y="46169"/>
                  <a:pt x="0" y="2248"/>
                  <a:pt x="0" y="1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1F7E6595-CDB1-5768-895F-0829472FF58A}"/>
              </a:ext>
            </a:extLst>
          </p:cNvPr>
          <p:cNvSpPr/>
          <p:nvPr/>
        </p:nvSpPr>
        <p:spPr>
          <a:xfrm>
            <a:off x="5384532" y="3946310"/>
            <a:ext cx="178240" cy="149798"/>
          </a:xfrm>
          <a:custGeom>
            <a:avLst/>
            <a:gdLst>
              <a:gd name="connsiteX0" fmla="*/ 268 w 178240"/>
              <a:gd name="connsiteY0" fmla="*/ 215 h 149798"/>
              <a:gd name="connsiteX1" fmla="*/ 133618 w 178240"/>
              <a:gd name="connsiteY1" fmla="*/ 60540 h 149798"/>
              <a:gd name="connsiteX2" fmla="*/ 76468 w 178240"/>
              <a:gd name="connsiteY2" fmla="*/ 114515 h 149798"/>
              <a:gd name="connsiteX3" fmla="*/ 171718 w 178240"/>
              <a:gd name="connsiteY3" fmla="*/ 82765 h 149798"/>
              <a:gd name="connsiteX4" fmla="*/ 60593 w 178240"/>
              <a:gd name="connsiteY4" fmla="*/ 149440 h 149798"/>
              <a:gd name="connsiteX5" fmla="*/ 120918 w 178240"/>
              <a:gd name="connsiteY5" fmla="*/ 108165 h 149798"/>
              <a:gd name="connsiteX6" fmla="*/ 174893 w 178240"/>
              <a:gd name="connsiteY6" fmla="*/ 82765 h 149798"/>
              <a:gd name="connsiteX7" fmla="*/ 268 w 178240"/>
              <a:gd name="connsiteY7" fmla="*/ 215 h 14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240" h="149798">
                <a:moveTo>
                  <a:pt x="268" y="215"/>
                </a:moveTo>
                <a:cubicBezTo>
                  <a:pt x="-6611" y="-3489"/>
                  <a:pt x="120918" y="41490"/>
                  <a:pt x="133618" y="60540"/>
                </a:cubicBezTo>
                <a:cubicBezTo>
                  <a:pt x="146318" y="79590"/>
                  <a:pt x="70118" y="110811"/>
                  <a:pt x="76468" y="114515"/>
                </a:cubicBezTo>
                <a:cubicBezTo>
                  <a:pt x="82818" y="118219"/>
                  <a:pt x="174364" y="76944"/>
                  <a:pt x="171718" y="82765"/>
                </a:cubicBezTo>
                <a:cubicBezTo>
                  <a:pt x="169072" y="88586"/>
                  <a:pt x="69060" y="145207"/>
                  <a:pt x="60593" y="149440"/>
                </a:cubicBezTo>
                <a:cubicBezTo>
                  <a:pt x="52126" y="153673"/>
                  <a:pt x="101868" y="119277"/>
                  <a:pt x="120918" y="108165"/>
                </a:cubicBezTo>
                <a:cubicBezTo>
                  <a:pt x="139968" y="97053"/>
                  <a:pt x="191826" y="97052"/>
                  <a:pt x="174893" y="82765"/>
                </a:cubicBezTo>
                <a:cubicBezTo>
                  <a:pt x="157960" y="68478"/>
                  <a:pt x="7147" y="3919"/>
                  <a:pt x="268" y="2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E703F767-87BA-0BDF-76FF-2FBD7CF91BBB}"/>
              </a:ext>
            </a:extLst>
          </p:cNvPr>
          <p:cNvSpPr/>
          <p:nvPr/>
        </p:nvSpPr>
        <p:spPr>
          <a:xfrm>
            <a:off x="5628865" y="3949558"/>
            <a:ext cx="81246" cy="292457"/>
          </a:xfrm>
          <a:custGeom>
            <a:avLst/>
            <a:gdLst>
              <a:gd name="connsiteX0" fmla="*/ 13110 w 81246"/>
              <a:gd name="connsiteY0" fmla="*/ 142 h 292457"/>
              <a:gd name="connsiteX1" fmla="*/ 79785 w 81246"/>
              <a:gd name="connsiteY1" fmla="*/ 69992 h 292457"/>
              <a:gd name="connsiteX2" fmla="*/ 60735 w 81246"/>
              <a:gd name="connsiteY2" fmla="*/ 133492 h 292457"/>
              <a:gd name="connsiteX3" fmla="*/ 67085 w 81246"/>
              <a:gd name="connsiteY3" fmla="*/ 136667 h 292457"/>
              <a:gd name="connsiteX4" fmla="*/ 51210 w 81246"/>
              <a:gd name="connsiteY4" fmla="*/ 174767 h 292457"/>
              <a:gd name="connsiteX5" fmla="*/ 70260 w 81246"/>
              <a:gd name="connsiteY5" fmla="*/ 209692 h 292457"/>
              <a:gd name="connsiteX6" fmla="*/ 410 w 81246"/>
              <a:gd name="connsiteY6" fmla="*/ 292242 h 292457"/>
              <a:gd name="connsiteX7" fmla="*/ 41685 w 81246"/>
              <a:gd name="connsiteY7" fmla="*/ 231917 h 292457"/>
              <a:gd name="connsiteX8" fmla="*/ 48035 w 81246"/>
              <a:gd name="connsiteY8" fmla="*/ 177942 h 292457"/>
              <a:gd name="connsiteX9" fmla="*/ 51210 w 81246"/>
              <a:gd name="connsiteY9" fmla="*/ 111267 h 292457"/>
              <a:gd name="connsiteX10" fmla="*/ 63910 w 81246"/>
              <a:gd name="connsiteY10" fmla="*/ 89042 h 292457"/>
              <a:gd name="connsiteX11" fmla="*/ 13110 w 81246"/>
              <a:gd name="connsiteY11" fmla="*/ 142 h 29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46" h="292457">
                <a:moveTo>
                  <a:pt x="13110" y="142"/>
                </a:moveTo>
                <a:cubicBezTo>
                  <a:pt x="15756" y="-3033"/>
                  <a:pt x="71848" y="47767"/>
                  <a:pt x="79785" y="69992"/>
                </a:cubicBezTo>
                <a:cubicBezTo>
                  <a:pt x="87723" y="92217"/>
                  <a:pt x="60735" y="133492"/>
                  <a:pt x="60735" y="133492"/>
                </a:cubicBezTo>
                <a:cubicBezTo>
                  <a:pt x="58618" y="144604"/>
                  <a:pt x="68672" y="129788"/>
                  <a:pt x="67085" y="136667"/>
                </a:cubicBezTo>
                <a:cubicBezTo>
                  <a:pt x="65498" y="143546"/>
                  <a:pt x="50681" y="162596"/>
                  <a:pt x="51210" y="174767"/>
                </a:cubicBezTo>
                <a:cubicBezTo>
                  <a:pt x="51739" y="186938"/>
                  <a:pt x="78727" y="190113"/>
                  <a:pt x="70260" y="209692"/>
                </a:cubicBezTo>
                <a:cubicBezTo>
                  <a:pt x="61793" y="229271"/>
                  <a:pt x="5172" y="288538"/>
                  <a:pt x="410" y="292242"/>
                </a:cubicBezTo>
                <a:cubicBezTo>
                  <a:pt x="-4352" y="295946"/>
                  <a:pt x="33748" y="250967"/>
                  <a:pt x="41685" y="231917"/>
                </a:cubicBezTo>
                <a:cubicBezTo>
                  <a:pt x="49622" y="212867"/>
                  <a:pt x="46448" y="198050"/>
                  <a:pt x="48035" y="177942"/>
                </a:cubicBezTo>
                <a:cubicBezTo>
                  <a:pt x="49623" y="157834"/>
                  <a:pt x="48564" y="126084"/>
                  <a:pt x="51210" y="111267"/>
                </a:cubicBezTo>
                <a:cubicBezTo>
                  <a:pt x="53856" y="96450"/>
                  <a:pt x="70789" y="103330"/>
                  <a:pt x="63910" y="89042"/>
                </a:cubicBezTo>
                <a:cubicBezTo>
                  <a:pt x="57031" y="74755"/>
                  <a:pt x="10464" y="3317"/>
                  <a:pt x="13110" y="1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AA4F5C07-05F3-5903-5C20-E50537414C87}"/>
              </a:ext>
            </a:extLst>
          </p:cNvPr>
          <p:cNvSpPr/>
          <p:nvPr/>
        </p:nvSpPr>
        <p:spPr>
          <a:xfrm>
            <a:off x="6149231" y="4022142"/>
            <a:ext cx="560357" cy="108745"/>
          </a:xfrm>
          <a:custGeom>
            <a:avLst/>
            <a:gdLst>
              <a:gd name="connsiteX0" fmla="*/ 744 w 560357"/>
              <a:gd name="connsiteY0" fmla="*/ 108533 h 108745"/>
              <a:gd name="connsiteX1" fmla="*/ 216644 w 560357"/>
              <a:gd name="connsiteY1" fmla="*/ 35508 h 108745"/>
              <a:gd name="connsiteX2" fmla="*/ 207119 w 560357"/>
              <a:gd name="connsiteY2" fmla="*/ 6933 h 108745"/>
              <a:gd name="connsiteX3" fmla="*/ 340469 w 560357"/>
              <a:gd name="connsiteY3" fmla="*/ 22808 h 108745"/>
              <a:gd name="connsiteX4" fmla="*/ 353169 w 560357"/>
              <a:gd name="connsiteY4" fmla="*/ 583 h 108745"/>
              <a:gd name="connsiteX5" fmla="*/ 556369 w 560357"/>
              <a:gd name="connsiteY5" fmla="*/ 51383 h 108745"/>
              <a:gd name="connsiteX6" fmla="*/ 473819 w 560357"/>
              <a:gd name="connsiteY6" fmla="*/ 19633 h 108745"/>
              <a:gd name="connsiteX7" fmla="*/ 302369 w 560357"/>
              <a:gd name="connsiteY7" fmla="*/ 10108 h 108745"/>
              <a:gd name="connsiteX8" fmla="*/ 744 w 560357"/>
              <a:gd name="connsiteY8" fmla="*/ 108533 h 108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357" h="108745">
                <a:moveTo>
                  <a:pt x="744" y="108533"/>
                </a:moveTo>
                <a:cubicBezTo>
                  <a:pt x="-13543" y="112766"/>
                  <a:pt x="182248" y="52441"/>
                  <a:pt x="216644" y="35508"/>
                </a:cubicBezTo>
                <a:cubicBezTo>
                  <a:pt x="251040" y="18575"/>
                  <a:pt x="186482" y="9050"/>
                  <a:pt x="207119" y="6933"/>
                </a:cubicBezTo>
                <a:cubicBezTo>
                  <a:pt x="227756" y="4816"/>
                  <a:pt x="316127" y="23866"/>
                  <a:pt x="340469" y="22808"/>
                </a:cubicBezTo>
                <a:cubicBezTo>
                  <a:pt x="364811" y="21750"/>
                  <a:pt x="317186" y="-4179"/>
                  <a:pt x="353169" y="583"/>
                </a:cubicBezTo>
                <a:cubicBezTo>
                  <a:pt x="389152" y="5345"/>
                  <a:pt x="536261" y="48208"/>
                  <a:pt x="556369" y="51383"/>
                </a:cubicBezTo>
                <a:cubicBezTo>
                  <a:pt x="576477" y="54558"/>
                  <a:pt x="516152" y="26512"/>
                  <a:pt x="473819" y="19633"/>
                </a:cubicBezTo>
                <a:cubicBezTo>
                  <a:pt x="431486" y="12754"/>
                  <a:pt x="377511" y="-3650"/>
                  <a:pt x="302369" y="10108"/>
                </a:cubicBezTo>
                <a:cubicBezTo>
                  <a:pt x="227227" y="23866"/>
                  <a:pt x="15031" y="104300"/>
                  <a:pt x="744" y="1085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B9A3F5B4-C583-4877-E040-A9D303FAFCD0}"/>
              </a:ext>
            </a:extLst>
          </p:cNvPr>
          <p:cNvSpPr/>
          <p:nvPr/>
        </p:nvSpPr>
        <p:spPr>
          <a:xfrm>
            <a:off x="6206909" y="3879326"/>
            <a:ext cx="418763" cy="220518"/>
          </a:xfrm>
          <a:custGeom>
            <a:avLst/>
            <a:gdLst>
              <a:gd name="connsiteX0" fmla="*/ 216 w 418763"/>
              <a:gd name="connsiteY0" fmla="*/ 219599 h 220518"/>
              <a:gd name="connsiteX1" fmla="*/ 104991 w 418763"/>
              <a:gd name="connsiteY1" fmla="*/ 162449 h 220518"/>
              <a:gd name="connsiteX2" fmla="*/ 101816 w 418763"/>
              <a:gd name="connsiteY2" fmla="*/ 102124 h 220518"/>
              <a:gd name="connsiteX3" fmla="*/ 139916 w 418763"/>
              <a:gd name="connsiteY3" fmla="*/ 121174 h 220518"/>
              <a:gd name="connsiteX4" fmla="*/ 200241 w 418763"/>
              <a:gd name="connsiteY4" fmla="*/ 35449 h 220518"/>
              <a:gd name="connsiteX5" fmla="*/ 257391 w 418763"/>
              <a:gd name="connsiteY5" fmla="*/ 44974 h 220518"/>
              <a:gd name="connsiteX6" fmla="*/ 228816 w 418763"/>
              <a:gd name="connsiteY6" fmla="*/ 524 h 220518"/>
              <a:gd name="connsiteX7" fmla="*/ 416141 w 418763"/>
              <a:gd name="connsiteY7" fmla="*/ 79899 h 220518"/>
              <a:gd name="connsiteX8" fmla="*/ 330416 w 418763"/>
              <a:gd name="connsiteY8" fmla="*/ 35449 h 220518"/>
              <a:gd name="connsiteX9" fmla="*/ 216116 w 418763"/>
              <a:gd name="connsiteY9" fmla="*/ 22749 h 220518"/>
              <a:gd name="connsiteX10" fmla="*/ 136741 w 418763"/>
              <a:gd name="connsiteY10" fmla="*/ 114824 h 220518"/>
              <a:gd name="connsiteX11" fmla="*/ 216 w 418763"/>
              <a:gd name="connsiteY11" fmla="*/ 219599 h 22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8763" h="220518">
                <a:moveTo>
                  <a:pt x="216" y="219599"/>
                </a:moveTo>
                <a:cubicBezTo>
                  <a:pt x="-5076" y="227536"/>
                  <a:pt x="88058" y="182028"/>
                  <a:pt x="104991" y="162449"/>
                </a:cubicBezTo>
                <a:cubicBezTo>
                  <a:pt x="121924" y="142870"/>
                  <a:pt x="95995" y="109003"/>
                  <a:pt x="101816" y="102124"/>
                </a:cubicBezTo>
                <a:cubicBezTo>
                  <a:pt x="107637" y="95245"/>
                  <a:pt x="123512" y="132286"/>
                  <a:pt x="139916" y="121174"/>
                </a:cubicBezTo>
                <a:cubicBezTo>
                  <a:pt x="156320" y="110062"/>
                  <a:pt x="180662" y="48149"/>
                  <a:pt x="200241" y="35449"/>
                </a:cubicBezTo>
                <a:cubicBezTo>
                  <a:pt x="219820" y="22749"/>
                  <a:pt x="252629" y="50795"/>
                  <a:pt x="257391" y="44974"/>
                </a:cubicBezTo>
                <a:cubicBezTo>
                  <a:pt x="262153" y="39153"/>
                  <a:pt x="202358" y="-5297"/>
                  <a:pt x="228816" y="524"/>
                </a:cubicBezTo>
                <a:cubicBezTo>
                  <a:pt x="255274" y="6345"/>
                  <a:pt x="399208" y="74078"/>
                  <a:pt x="416141" y="79899"/>
                </a:cubicBezTo>
                <a:cubicBezTo>
                  <a:pt x="433074" y="85720"/>
                  <a:pt x="363754" y="44974"/>
                  <a:pt x="330416" y="35449"/>
                </a:cubicBezTo>
                <a:cubicBezTo>
                  <a:pt x="297079" y="25924"/>
                  <a:pt x="248395" y="9520"/>
                  <a:pt x="216116" y="22749"/>
                </a:cubicBezTo>
                <a:cubicBezTo>
                  <a:pt x="183837" y="35978"/>
                  <a:pt x="171666" y="84661"/>
                  <a:pt x="136741" y="114824"/>
                </a:cubicBezTo>
                <a:cubicBezTo>
                  <a:pt x="101816" y="144986"/>
                  <a:pt x="5508" y="211662"/>
                  <a:pt x="216" y="2195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0805653E-4935-5021-E57F-204791609FF2}"/>
              </a:ext>
            </a:extLst>
          </p:cNvPr>
          <p:cNvSpPr/>
          <p:nvPr/>
        </p:nvSpPr>
        <p:spPr>
          <a:xfrm>
            <a:off x="6533798" y="3836213"/>
            <a:ext cx="605537" cy="224612"/>
          </a:xfrm>
          <a:custGeom>
            <a:avLst/>
            <a:gdLst>
              <a:gd name="connsiteX0" fmla="*/ 352 w 605537"/>
              <a:gd name="connsiteY0" fmla="*/ 81737 h 224612"/>
              <a:gd name="connsiteX1" fmla="*/ 111477 w 605537"/>
              <a:gd name="connsiteY1" fmla="*/ 56337 h 224612"/>
              <a:gd name="connsiteX2" fmla="*/ 133702 w 605537"/>
              <a:gd name="connsiteY2" fmla="*/ 24587 h 224612"/>
              <a:gd name="connsiteX3" fmla="*/ 254352 w 605537"/>
              <a:gd name="connsiteY3" fmla="*/ 24587 h 224612"/>
              <a:gd name="connsiteX4" fmla="*/ 232127 w 605537"/>
              <a:gd name="connsiteY4" fmla="*/ 15062 h 224612"/>
              <a:gd name="connsiteX5" fmla="*/ 514702 w 605537"/>
              <a:gd name="connsiteY5" fmla="*/ 164287 h 224612"/>
              <a:gd name="connsiteX6" fmla="*/ 441677 w 605537"/>
              <a:gd name="connsiteY6" fmla="*/ 132537 h 224612"/>
              <a:gd name="connsiteX7" fmla="*/ 349602 w 605537"/>
              <a:gd name="connsiteY7" fmla="*/ 126187 h 224612"/>
              <a:gd name="connsiteX8" fmla="*/ 603602 w 605537"/>
              <a:gd name="connsiteY8" fmla="*/ 224612 h 224612"/>
              <a:gd name="connsiteX9" fmla="*/ 454377 w 605537"/>
              <a:gd name="connsiteY9" fmla="*/ 126187 h 224612"/>
              <a:gd name="connsiteX10" fmla="*/ 232127 w 605537"/>
              <a:gd name="connsiteY10" fmla="*/ 8712 h 224612"/>
              <a:gd name="connsiteX11" fmla="*/ 162277 w 605537"/>
              <a:gd name="connsiteY11" fmla="*/ 11887 h 224612"/>
              <a:gd name="connsiteX12" fmla="*/ 60677 w 605537"/>
              <a:gd name="connsiteY12" fmla="*/ 2362 h 224612"/>
              <a:gd name="connsiteX13" fmla="*/ 152752 w 605537"/>
              <a:gd name="connsiteY13" fmla="*/ 62687 h 224612"/>
              <a:gd name="connsiteX14" fmla="*/ 352 w 605537"/>
              <a:gd name="connsiteY14" fmla="*/ 81737 h 22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5537" h="224612">
                <a:moveTo>
                  <a:pt x="352" y="81737"/>
                </a:moveTo>
                <a:cubicBezTo>
                  <a:pt x="-6527" y="80679"/>
                  <a:pt x="89252" y="65862"/>
                  <a:pt x="111477" y="56337"/>
                </a:cubicBezTo>
                <a:cubicBezTo>
                  <a:pt x="133702" y="46812"/>
                  <a:pt x="109889" y="29879"/>
                  <a:pt x="133702" y="24587"/>
                </a:cubicBezTo>
                <a:cubicBezTo>
                  <a:pt x="157515" y="19295"/>
                  <a:pt x="237948" y="26174"/>
                  <a:pt x="254352" y="24587"/>
                </a:cubicBezTo>
                <a:cubicBezTo>
                  <a:pt x="270756" y="23000"/>
                  <a:pt x="232127" y="15062"/>
                  <a:pt x="232127" y="15062"/>
                </a:cubicBezTo>
                <a:lnTo>
                  <a:pt x="514702" y="164287"/>
                </a:lnTo>
                <a:cubicBezTo>
                  <a:pt x="549627" y="183866"/>
                  <a:pt x="469194" y="138887"/>
                  <a:pt x="441677" y="132537"/>
                </a:cubicBezTo>
                <a:cubicBezTo>
                  <a:pt x="414160" y="126187"/>
                  <a:pt x="322615" y="110841"/>
                  <a:pt x="349602" y="126187"/>
                </a:cubicBezTo>
                <a:cubicBezTo>
                  <a:pt x="376589" y="141533"/>
                  <a:pt x="586140" y="224612"/>
                  <a:pt x="603602" y="224612"/>
                </a:cubicBezTo>
                <a:cubicBezTo>
                  <a:pt x="621064" y="224612"/>
                  <a:pt x="516290" y="162170"/>
                  <a:pt x="454377" y="126187"/>
                </a:cubicBezTo>
                <a:cubicBezTo>
                  <a:pt x="392465" y="90204"/>
                  <a:pt x="280810" y="27762"/>
                  <a:pt x="232127" y="8712"/>
                </a:cubicBezTo>
                <a:cubicBezTo>
                  <a:pt x="183444" y="-10338"/>
                  <a:pt x="190852" y="12945"/>
                  <a:pt x="162277" y="11887"/>
                </a:cubicBezTo>
                <a:cubicBezTo>
                  <a:pt x="133702" y="10829"/>
                  <a:pt x="62264" y="-6105"/>
                  <a:pt x="60677" y="2362"/>
                </a:cubicBezTo>
                <a:cubicBezTo>
                  <a:pt x="59090" y="10829"/>
                  <a:pt x="158573" y="52633"/>
                  <a:pt x="152752" y="62687"/>
                </a:cubicBezTo>
                <a:cubicBezTo>
                  <a:pt x="146931" y="72741"/>
                  <a:pt x="7231" y="82795"/>
                  <a:pt x="352" y="817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DEFCA85B-8FBD-D1A2-86A7-3D56CB1CF600}"/>
              </a:ext>
            </a:extLst>
          </p:cNvPr>
          <p:cNvSpPr/>
          <p:nvPr/>
        </p:nvSpPr>
        <p:spPr>
          <a:xfrm>
            <a:off x="4892627" y="4571370"/>
            <a:ext cx="519924" cy="42877"/>
          </a:xfrm>
          <a:custGeom>
            <a:avLst/>
            <a:gdLst>
              <a:gd name="connsiteX0" fmla="*/ 48 w 519924"/>
              <a:gd name="connsiteY0" fmla="*/ 32380 h 42877"/>
              <a:gd name="connsiteX1" fmla="*/ 260398 w 519924"/>
              <a:gd name="connsiteY1" fmla="*/ 13330 h 42877"/>
              <a:gd name="connsiteX2" fmla="*/ 314373 w 519924"/>
              <a:gd name="connsiteY2" fmla="*/ 38730 h 42877"/>
              <a:gd name="connsiteX3" fmla="*/ 352473 w 519924"/>
              <a:gd name="connsiteY3" fmla="*/ 13330 h 42877"/>
              <a:gd name="connsiteX4" fmla="*/ 415973 w 519924"/>
              <a:gd name="connsiteY4" fmla="*/ 630 h 42877"/>
              <a:gd name="connsiteX5" fmla="*/ 435023 w 519924"/>
              <a:gd name="connsiteY5" fmla="*/ 32380 h 42877"/>
              <a:gd name="connsiteX6" fmla="*/ 473123 w 519924"/>
              <a:gd name="connsiteY6" fmla="*/ 3805 h 42877"/>
              <a:gd name="connsiteX7" fmla="*/ 485823 w 519924"/>
              <a:gd name="connsiteY7" fmla="*/ 35555 h 42877"/>
              <a:gd name="connsiteX8" fmla="*/ 517573 w 519924"/>
              <a:gd name="connsiteY8" fmla="*/ 3805 h 42877"/>
              <a:gd name="connsiteX9" fmla="*/ 517573 w 519924"/>
              <a:gd name="connsiteY9" fmla="*/ 41905 h 42877"/>
              <a:gd name="connsiteX10" fmla="*/ 495348 w 519924"/>
              <a:gd name="connsiteY10" fmla="*/ 29205 h 42877"/>
              <a:gd name="connsiteX11" fmla="*/ 377873 w 519924"/>
              <a:gd name="connsiteY11" fmla="*/ 3805 h 42877"/>
              <a:gd name="connsiteX12" fmla="*/ 282623 w 519924"/>
              <a:gd name="connsiteY12" fmla="*/ 22855 h 42877"/>
              <a:gd name="connsiteX13" fmla="*/ 48 w 519924"/>
              <a:gd name="connsiteY13" fmla="*/ 32380 h 4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9924" h="42877">
                <a:moveTo>
                  <a:pt x="48" y="32380"/>
                </a:moveTo>
                <a:cubicBezTo>
                  <a:pt x="-3656" y="30793"/>
                  <a:pt x="208011" y="12272"/>
                  <a:pt x="260398" y="13330"/>
                </a:cubicBezTo>
                <a:cubicBezTo>
                  <a:pt x="312785" y="14388"/>
                  <a:pt x="299027" y="38730"/>
                  <a:pt x="314373" y="38730"/>
                </a:cubicBezTo>
                <a:cubicBezTo>
                  <a:pt x="329719" y="38730"/>
                  <a:pt x="335540" y="19680"/>
                  <a:pt x="352473" y="13330"/>
                </a:cubicBezTo>
                <a:cubicBezTo>
                  <a:pt x="369406" y="6980"/>
                  <a:pt x="402215" y="-2545"/>
                  <a:pt x="415973" y="630"/>
                </a:cubicBezTo>
                <a:cubicBezTo>
                  <a:pt x="429731" y="3805"/>
                  <a:pt x="425498" y="31851"/>
                  <a:pt x="435023" y="32380"/>
                </a:cubicBezTo>
                <a:cubicBezTo>
                  <a:pt x="444548" y="32909"/>
                  <a:pt x="464656" y="3276"/>
                  <a:pt x="473123" y="3805"/>
                </a:cubicBezTo>
                <a:cubicBezTo>
                  <a:pt x="481590" y="4334"/>
                  <a:pt x="478415" y="35555"/>
                  <a:pt x="485823" y="35555"/>
                </a:cubicBezTo>
                <a:cubicBezTo>
                  <a:pt x="493231" y="35555"/>
                  <a:pt x="512282" y="2747"/>
                  <a:pt x="517573" y="3805"/>
                </a:cubicBezTo>
                <a:cubicBezTo>
                  <a:pt x="522864" y="4863"/>
                  <a:pt x="517573" y="41905"/>
                  <a:pt x="517573" y="41905"/>
                </a:cubicBezTo>
                <a:cubicBezTo>
                  <a:pt x="513869" y="46138"/>
                  <a:pt x="518631" y="35555"/>
                  <a:pt x="495348" y="29205"/>
                </a:cubicBezTo>
                <a:cubicBezTo>
                  <a:pt x="472065" y="22855"/>
                  <a:pt x="413327" y="4863"/>
                  <a:pt x="377873" y="3805"/>
                </a:cubicBezTo>
                <a:cubicBezTo>
                  <a:pt x="342419" y="2747"/>
                  <a:pt x="342948" y="18092"/>
                  <a:pt x="282623" y="22855"/>
                </a:cubicBezTo>
                <a:cubicBezTo>
                  <a:pt x="222298" y="27617"/>
                  <a:pt x="3752" y="33967"/>
                  <a:pt x="48" y="323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63941574-A40B-03E2-6F32-1660122BFFD9}"/>
              </a:ext>
            </a:extLst>
          </p:cNvPr>
          <p:cNvSpPr/>
          <p:nvPr/>
        </p:nvSpPr>
        <p:spPr>
          <a:xfrm>
            <a:off x="4927567" y="4590902"/>
            <a:ext cx="428785" cy="108145"/>
          </a:xfrm>
          <a:custGeom>
            <a:avLst/>
            <a:gdLst>
              <a:gd name="connsiteX0" fmla="*/ 33 w 428785"/>
              <a:gd name="connsiteY0" fmla="*/ 148 h 108145"/>
              <a:gd name="connsiteX1" fmla="*/ 203233 w 428785"/>
              <a:gd name="connsiteY1" fmla="*/ 76348 h 108145"/>
              <a:gd name="connsiteX2" fmla="*/ 196883 w 428785"/>
              <a:gd name="connsiteY2" fmla="*/ 44598 h 108145"/>
              <a:gd name="connsiteX3" fmla="*/ 298483 w 428785"/>
              <a:gd name="connsiteY3" fmla="*/ 82698 h 108145"/>
              <a:gd name="connsiteX4" fmla="*/ 298483 w 428785"/>
              <a:gd name="connsiteY4" fmla="*/ 73173 h 108145"/>
              <a:gd name="connsiteX5" fmla="*/ 377858 w 428785"/>
              <a:gd name="connsiteY5" fmla="*/ 79523 h 108145"/>
              <a:gd name="connsiteX6" fmla="*/ 428658 w 428785"/>
              <a:gd name="connsiteY6" fmla="*/ 108098 h 108145"/>
              <a:gd name="connsiteX7" fmla="*/ 387383 w 428785"/>
              <a:gd name="connsiteY7" fmla="*/ 85873 h 108145"/>
              <a:gd name="connsiteX8" fmla="*/ 250858 w 428785"/>
              <a:gd name="connsiteY8" fmla="*/ 69998 h 108145"/>
              <a:gd name="connsiteX9" fmla="*/ 187358 w 428785"/>
              <a:gd name="connsiteY9" fmla="*/ 57298 h 108145"/>
              <a:gd name="connsiteX10" fmla="*/ 33 w 428785"/>
              <a:gd name="connsiteY10" fmla="*/ 148 h 10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8785" h="108145">
                <a:moveTo>
                  <a:pt x="33" y="148"/>
                </a:moveTo>
                <a:cubicBezTo>
                  <a:pt x="2679" y="3323"/>
                  <a:pt x="170425" y="68940"/>
                  <a:pt x="203233" y="76348"/>
                </a:cubicBezTo>
                <a:cubicBezTo>
                  <a:pt x="236041" y="83756"/>
                  <a:pt x="181008" y="43540"/>
                  <a:pt x="196883" y="44598"/>
                </a:cubicBezTo>
                <a:cubicBezTo>
                  <a:pt x="212758" y="45656"/>
                  <a:pt x="298483" y="82698"/>
                  <a:pt x="298483" y="82698"/>
                </a:cubicBezTo>
                <a:cubicBezTo>
                  <a:pt x="315416" y="87460"/>
                  <a:pt x="285254" y="73702"/>
                  <a:pt x="298483" y="73173"/>
                </a:cubicBezTo>
                <a:cubicBezTo>
                  <a:pt x="311712" y="72644"/>
                  <a:pt x="356162" y="73702"/>
                  <a:pt x="377858" y="79523"/>
                </a:cubicBezTo>
                <a:cubicBezTo>
                  <a:pt x="399554" y="85344"/>
                  <a:pt x="427070" y="107040"/>
                  <a:pt x="428658" y="108098"/>
                </a:cubicBezTo>
                <a:cubicBezTo>
                  <a:pt x="430246" y="109156"/>
                  <a:pt x="417016" y="92223"/>
                  <a:pt x="387383" y="85873"/>
                </a:cubicBezTo>
                <a:cubicBezTo>
                  <a:pt x="357750" y="79523"/>
                  <a:pt x="284195" y="74760"/>
                  <a:pt x="250858" y="69998"/>
                </a:cubicBezTo>
                <a:cubicBezTo>
                  <a:pt x="217521" y="65236"/>
                  <a:pt x="222812" y="68940"/>
                  <a:pt x="187358" y="57298"/>
                </a:cubicBezTo>
                <a:cubicBezTo>
                  <a:pt x="151904" y="45656"/>
                  <a:pt x="-2613" y="-3027"/>
                  <a:pt x="33" y="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B910CEB9-37CC-EA56-6A78-E5139EE1B583}"/>
              </a:ext>
            </a:extLst>
          </p:cNvPr>
          <p:cNvSpPr/>
          <p:nvPr/>
        </p:nvSpPr>
        <p:spPr>
          <a:xfrm>
            <a:off x="6693393" y="4517548"/>
            <a:ext cx="440052" cy="262165"/>
          </a:xfrm>
          <a:custGeom>
            <a:avLst/>
            <a:gdLst>
              <a:gd name="connsiteX0" fmla="*/ 437657 w 440052"/>
              <a:gd name="connsiteY0" fmla="*/ 477 h 262165"/>
              <a:gd name="connsiteX1" fmla="*/ 355107 w 440052"/>
              <a:gd name="connsiteY1" fmla="*/ 86202 h 262165"/>
              <a:gd name="connsiteX2" fmla="*/ 196357 w 440052"/>
              <a:gd name="connsiteY2" fmla="*/ 140177 h 262165"/>
              <a:gd name="connsiteX3" fmla="*/ 215407 w 440052"/>
              <a:gd name="connsiteY3" fmla="*/ 140177 h 262165"/>
              <a:gd name="connsiteX4" fmla="*/ 5857 w 440052"/>
              <a:gd name="connsiteY4" fmla="*/ 260827 h 262165"/>
              <a:gd name="connsiteX5" fmla="*/ 85232 w 440052"/>
              <a:gd name="connsiteY5" fmla="*/ 200502 h 262165"/>
              <a:gd name="connsiteX6" fmla="*/ 364632 w 440052"/>
              <a:gd name="connsiteY6" fmla="*/ 133827 h 262165"/>
              <a:gd name="connsiteX7" fmla="*/ 234457 w 440052"/>
              <a:gd name="connsiteY7" fmla="*/ 156052 h 262165"/>
              <a:gd name="connsiteX8" fmla="*/ 348757 w 440052"/>
              <a:gd name="connsiteY8" fmla="*/ 92552 h 262165"/>
              <a:gd name="connsiteX9" fmla="*/ 266207 w 440052"/>
              <a:gd name="connsiteY9" fmla="*/ 127477 h 262165"/>
              <a:gd name="connsiteX10" fmla="*/ 437657 w 440052"/>
              <a:gd name="connsiteY10" fmla="*/ 477 h 26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0052" h="262165">
                <a:moveTo>
                  <a:pt x="437657" y="477"/>
                </a:moveTo>
                <a:cubicBezTo>
                  <a:pt x="452474" y="-6402"/>
                  <a:pt x="395324" y="62919"/>
                  <a:pt x="355107" y="86202"/>
                </a:cubicBezTo>
                <a:cubicBezTo>
                  <a:pt x="314890" y="109485"/>
                  <a:pt x="196357" y="140177"/>
                  <a:pt x="196357" y="140177"/>
                </a:cubicBezTo>
                <a:cubicBezTo>
                  <a:pt x="173074" y="149173"/>
                  <a:pt x="247157" y="120069"/>
                  <a:pt x="215407" y="140177"/>
                </a:cubicBezTo>
                <a:cubicBezTo>
                  <a:pt x="183657" y="160285"/>
                  <a:pt x="27553" y="250773"/>
                  <a:pt x="5857" y="260827"/>
                </a:cubicBezTo>
                <a:cubicBezTo>
                  <a:pt x="-15839" y="270881"/>
                  <a:pt x="25436" y="221669"/>
                  <a:pt x="85232" y="200502"/>
                </a:cubicBezTo>
                <a:cubicBezTo>
                  <a:pt x="145028" y="179335"/>
                  <a:pt x="339761" y="141235"/>
                  <a:pt x="364632" y="133827"/>
                </a:cubicBezTo>
                <a:cubicBezTo>
                  <a:pt x="389503" y="126419"/>
                  <a:pt x="237103" y="162931"/>
                  <a:pt x="234457" y="156052"/>
                </a:cubicBezTo>
                <a:cubicBezTo>
                  <a:pt x="231811" y="149173"/>
                  <a:pt x="343465" y="97315"/>
                  <a:pt x="348757" y="92552"/>
                </a:cubicBezTo>
                <a:cubicBezTo>
                  <a:pt x="354049" y="87790"/>
                  <a:pt x="257211" y="137531"/>
                  <a:pt x="266207" y="127477"/>
                </a:cubicBezTo>
                <a:cubicBezTo>
                  <a:pt x="275203" y="117423"/>
                  <a:pt x="422840" y="7356"/>
                  <a:pt x="437657" y="4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12F6890F-040D-0833-DAE8-086CA9E8D970}"/>
              </a:ext>
            </a:extLst>
          </p:cNvPr>
          <p:cNvSpPr/>
          <p:nvPr/>
        </p:nvSpPr>
        <p:spPr>
          <a:xfrm>
            <a:off x="6105469" y="5267310"/>
            <a:ext cx="98481" cy="309100"/>
          </a:xfrm>
          <a:custGeom>
            <a:avLst/>
            <a:gdLst>
              <a:gd name="connsiteX0" fmla="*/ 79431 w 98481"/>
              <a:gd name="connsiteY0" fmla="*/ 15 h 309100"/>
              <a:gd name="connsiteX1" fmla="*/ 63556 w 98481"/>
              <a:gd name="connsiteY1" fmla="*/ 165115 h 309100"/>
              <a:gd name="connsiteX2" fmla="*/ 88956 w 98481"/>
              <a:gd name="connsiteY2" fmla="*/ 266715 h 309100"/>
              <a:gd name="connsiteX3" fmla="*/ 98481 w 98481"/>
              <a:gd name="connsiteY3" fmla="*/ 304815 h 309100"/>
              <a:gd name="connsiteX4" fmla="*/ 76256 w 98481"/>
              <a:gd name="connsiteY4" fmla="*/ 292115 h 309100"/>
              <a:gd name="connsiteX5" fmla="*/ 56 w 98481"/>
              <a:gd name="connsiteY5" fmla="*/ 161940 h 309100"/>
              <a:gd name="connsiteX6" fmla="*/ 63556 w 98481"/>
              <a:gd name="connsiteY6" fmla="*/ 231790 h 309100"/>
              <a:gd name="connsiteX7" fmla="*/ 47681 w 98481"/>
              <a:gd name="connsiteY7" fmla="*/ 174640 h 309100"/>
              <a:gd name="connsiteX8" fmla="*/ 79431 w 98481"/>
              <a:gd name="connsiteY8" fmla="*/ 15 h 30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81" h="309100">
                <a:moveTo>
                  <a:pt x="79431" y="15"/>
                </a:moveTo>
                <a:cubicBezTo>
                  <a:pt x="82077" y="-1573"/>
                  <a:pt x="61968" y="120665"/>
                  <a:pt x="63556" y="165115"/>
                </a:cubicBezTo>
                <a:cubicBezTo>
                  <a:pt x="65143" y="209565"/>
                  <a:pt x="88956" y="266715"/>
                  <a:pt x="88956" y="266715"/>
                </a:cubicBezTo>
                <a:lnTo>
                  <a:pt x="98481" y="304815"/>
                </a:lnTo>
                <a:cubicBezTo>
                  <a:pt x="96364" y="309048"/>
                  <a:pt x="92660" y="315927"/>
                  <a:pt x="76256" y="292115"/>
                </a:cubicBezTo>
                <a:cubicBezTo>
                  <a:pt x="59852" y="268303"/>
                  <a:pt x="2173" y="171994"/>
                  <a:pt x="56" y="161940"/>
                </a:cubicBezTo>
                <a:cubicBezTo>
                  <a:pt x="-2061" y="151886"/>
                  <a:pt x="55619" y="229673"/>
                  <a:pt x="63556" y="231790"/>
                </a:cubicBezTo>
                <a:cubicBezTo>
                  <a:pt x="71493" y="233907"/>
                  <a:pt x="46623" y="206390"/>
                  <a:pt x="47681" y="174640"/>
                </a:cubicBezTo>
                <a:cubicBezTo>
                  <a:pt x="48739" y="142890"/>
                  <a:pt x="76785" y="1603"/>
                  <a:pt x="79431" y="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6D43DA89-AA7F-B87D-D048-4261F5A8EECD}"/>
              </a:ext>
            </a:extLst>
          </p:cNvPr>
          <p:cNvSpPr/>
          <p:nvPr/>
        </p:nvSpPr>
        <p:spPr>
          <a:xfrm>
            <a:off x="5419323" y="5533825"/>
            <a:ext cx="302282" cy="109049"/>
          </a:xfrm>
          <a:custGeom>
            <a:avLst/>
            <a:gdLst>
              <a:gd name="connsiteX0" fmla="*/ 402 w 302282"/>
              <a:gd name="connsiteY0" fmla="*/ 66875 h 109049"/>
              <a:gd name="connsiteX1" fmla="*/ 121052 w 302282"/>
              <a:gd name="connsiteY1" fmla="*/ 22425 h 109049"/>
              <a:gd name="connsiteX2" fmla="*/ 187727 w 302282"/>
              <a:gd name="connsiteY2" fmla="*/ 25600 h 109049"/>
              <a:gd name="connsiteX3" fmla="*/ 178202 w 302282"/>
              <a:gd name="connsiteY3" fmla="*/ 200 h 109049"/>
              <a:gd name="connsiteX4" fmla="*/ 257577 w 302282"/>
              <a:gd name="connsiteY4" fmla="*/ 41475 h 109049"/>
              <a:gd name="connsiteX5" fmla="*/ 302027 w 302282"/>
              <a:gd name="connsiteY5" fmla="*/ 108150 h 109049"/>
              <a:gd name="connsiteX6" fmla="*/ 273452 w 302282"/>
              <a:gd name="connsiteY6" fmla="*/ 76400 h 109049"/>
              <a:gd name="connsiteX7" fmla="*/ 225827 w 302282"/>
              <a:gd name="connsiteY7" fmla="*/ 25600 h 109049"/>
              <a:gd name="connsiteX8" fmla="*/ 165502 w 302282"/>
              <a:gd name="connsiteY8" fmla="*/ 16075 h 109049"/>
              <a:gd name="connsiteX9" fmla="*/ 402 w 302282"/>
              <a:gd name="connsiteY9" fmla="*/ 66875 h 10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282" h="109049">
                <a:moveTo>
                  <a:pt x="402" y="66875"/>
                </a:moveTo>
                <a:cubicBezTo>
                  <a:pt x="-7006" y="67933"/>
                  <a:pt x="89831" y="29304"/>
                  <a:pt x="121052" y="22425"/>
                </a:cubicBezTo>
                <a:cubicBezTo>
                  <a:pt x="152273" y="15546"/>
                  <a:pt x="178202" y="29304"/>
                  <a:pt x="187727" y="25600"/>
                </a:cubicBezTo>
                <a:cubicBezTo>
                  <a:pt x="197252" y="21896"/>
                  <a:pt x="166560" y="-2446"/>
                  <a:pt x="178202" y="200"/>
                </a:cubicBezTo>
                <a:cubicBezTo>
                  <a:pt x="189844" y="2846"/>
                  <a:pt x="236940" y="23483"/>
                  <a:pt x="257577" y="41475"/>
                </a:cubicBezTo>
                <a:cubicBezTo>
                  <a:pt x="278215" y="59467"/>
                  <a:pt x="302027" y="108150"/>
                  <a:pt x="302027" y="108150"/>
                </a:cubicBezTo>
                <a:cubicBezTo>
                  <a:pt x="304673" y="113971"/>
                  <a:pt x="286152" y="90158"/>
                  <a:pt x="273452" y="76400"/>
                </a:cubicBezTo>
                <a:cubicBezTo>
                  <a:pt x="260752" y="62642"/>
                  <a:pt x="243819" y="35654"/>
                  <a:pt x="225827" y="25600"/>
                </a:cubicBezTo>
                <a:cubicBezTo>
                  <a:pt x="207835" y="15546"/>
                  <a:pt x="197781" y="11842"/>
                  <a:pt x="165502" y="16075"/>
                </a:cubicBezTo>
                <a:cubicBezTo>
                  <a:pt x="133223" y="20308"/>
                  <a:pt x="7810" y="65817"/>
                  <a:pt x="402" y="668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フリーフォーム 1023">
            <a:extLst>
              <a:ext uri="{FF2B5EF4-FFF2-40B4-BE49-F238E27FC236}">
                <a16:creationId xmlns:a16="http://schemas.microsoft.com/office/drawing/2014/main" id="{875AE25E-EF39-6939-377B-471226AA0E70}"/>
              </a:ext>
            </a:extLst>
          </p:cNvPr>
          <p:cNvSpPr/>
          <p:nvPr/>
        </p:nvSpPr>
        <p:spPr>
          <a:xfrm>
            <a:off x="6061067" y="5178327"/>
            <a:ext cx="111578" cy="311254"/>
          </a:xfrm>
          <a:custGeom>
            <a:avLst/>
            <a:gdLst>
              <a:gd name="connsiteX0" fmla="*/ 8 w 111578"/>
              <a:gd name="connsiteY0" fmla="*/ 98 h 311254"/>
              <a:gd name="connsiteX1" fmla="*/ 38108 w 111578"/>
              <a:gd name="connsiteY1" fmla="*/ 123923 h 311254"/>
              <a:gd name="connsiteX2" fmla="*/ 34933 w 111578"/>
              <a:gd name="connsiteY2" fmla="*/ 244573 h 311254"/>
              <a:gd name="connsiteX3" fmla="*/ 15883 w 111578"/>
              <a:gd name="connsiteY3" fmla="*/ 311248 h 311254"/>
              <a:gd name="connsiteX4" fmla="*/ 28583 w 111578"/>
              <a:gd name="connsiteY4" fmla="*/ 247748 h 311254"/>
              <a:gd name="connsiteX5" fmla="*/ 111133 w 111578"/>
              <a:gd name="connsiteY5" fmla="*/ 114398 h 311254"/>
              <a:gd name="connsiteX6" fmla="*/ 60333 w 111578"/>
              <a:gd name="connsiteY6" fmla="*/ 181073 h 311254"/>
              <a:gd name="connsiteX7" fmla="*/ 34933 w 111578"/>
              <a:gd name="connsiteY7" fmla="*/ 104873 h 311254"/>
              <a:gd name="connsiteX8" fmla="*/ 8 w 111578"/>
              <a:gd name="connsiteY8" fmla="*/ 98 h 31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78" h="311254">
                <a:moveTo>
                  <a:pt x="8" y="98"/>
                </a:moveTo>
                <a:cubicBezTo>
                  <a:pt x="537" y="3273"/>
                  <a:pt x="32287" y="83177"/>
                  <a:pt x="38108" y="123923"/>
                </a:cubicBezTo>
                <a:cubicBezTo>
                  <a:pt x="43929" y="164669"/>
                  <a:pt x="38637" y="213352"/>
                  <a:pt x="34933" y="244573"/>
                </a:cubicBezTo>
                <a:cubicBezTo>
                  <a:pt x="31229" y="275794"/>
                  <a:pt x="16941" y="310719"/>
                  <a:pt x="15883" y="311248"/>
                </a:cubicBezTo>
                <a:cubicBezTo>
                  <a:pt x="14825" y="311777"/>
                  <a:pt x="12708" y="280556"/>
                  <a:pt x="28583" y="247748"/>
                </a:cubicBezTo>
                <a:cubicBezTo>
                  <a:pt x="44458" y="214940"/>
                  <a:pt x="105841" y="125511"/>
                  <a:pt x="111133" y="114398"/>
                </a:cubicBezTo>
                <a:cubicBezTo>
                  <a:pt x="116425" y="103286"/>
                  <a:pt x="73033" y="182660"/>
                  <a:pt x="60333" y="181073"/>
                </a:cubicBezTo>
                <a:cubicBezTo>
                  <a:pt x="47633" y="179486"/>
                  <a:pt x="45516" y="138211"/>
                  <a:pt x="34933" y="104873"/>
                </a:cubicBezTo>
                <a:cubicBezTo>
                  <a:pt x="24350" y="71536"/>
                  <a:pt x="-521" y="-3077"/>
                  <a:pt x="8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フリーフォーム 1024">
            <a:extLst>
              <a:ext uri="{FF2B5EF4-FFF2-40B4-BE49-F238E27FC236}">
                <a16:creationId xmlns:a16="http://schemas.microsoft.com/office/drawing/2014/main" id="{5482F1D1-593E-2A69-5D83-5D880C7D40D5}"/>
              </a:ext>
            </a:extLst>
          </p:cNvPr>
          <p:cNvSpPr/>
          <p:nvPr/>
        </p:nvSpPr>
        <p:spPr>
          <a:xfrm>
            <a:off x="6193601" y="5285896"/>
            <a:ext cx="109748" cy="276189"/>
          </a:xfrm>
          <a:custGeom>
            <a:avLst/>
            <a:gdLst>
              <a:gd name="connsiteX0" fmla="*/ 35749 w 109748"/>
              <a:gd name="connsiteY0" fmla="*/ 479 h 276189"/>
              <a:gd name="connsiteX1" fmla="*/ 3999 w 109748"/>
              <a:gd name="connsiteY1" fmla="*/ 105254 h 276189"/>
              <a:gd name="connsiteX2" fmla="*/ 7174 w 109748"/>
              <a:gd name="connsiteY2" fmla="*/ 190979 h 276189"/>
              <a:gd name="connsiteX3" fmla="*/ 7174 w 109748"/>
              <a:gd name="connsiteY3" fmla="*/ 165579 h 276189"/>
              <a:gd name="connsiteX4" fmla="*/ 105599 w 109748"/>
              <a:gd name="connsiteY4" fmla="*/ 273529 h 276189"/>
              <a:gd name="connsiteX5" fmla="*/ 83374 w 109748"/>
              <a:gd name="connsiteY5" fmla="*/ 235429 h 276189"/>
              <a:gd name="connsiteX6" fmla="*/ 10349 w 109748"/>
              <a:gd name="connsiteY6" fmla="*/ 149704 h 276189"/>
              <a:gd name="connsiteX7" fmla="*/ 35749 w 109748"/>
              <a:gd name="connsiteY7" fmla="*/ 479 h 27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748" h="276189">
                <a:moveTo>
                  <a:pt x="35749" y="479"/>
                </a:moveTo>
                <a:cubicBezTo>
                  <a:pt x="34691" y="-6929"/>
                  <a:pt x="8761" y="73504"/>
                  <a:pt x="3999" y="105254"/>
                </a:cubicBezTo>
                <a:cubicBezTo>
                  <a:pt x="-763" y="137004"/>
                  <a:pt x="6645" y="180925"/>
                  <a:pt x="7174" y="190979"/>
                </a:cubicBezTo>
                <a:cubicBezTo>
                  <a:pt x="7703" y="201033"/>
                  <a:pt x="-9230" y="151821"/>
                  <a:pt x="7174" y="165579"/>
                </a:cubicBezTo>
                <a:cubicBezTo>
                  <a:pt x="23578" y="179337"/>
                  <a:pt x="92899" y="261887"/>
                  <a:pt x="105599" y="273529"/>
                </a:cubicBezTo>
                <a:cubicBezTo>
                  <a:pt x="118299" y="285171"/>
                  <a:pt x="99249" y="256067"/>
                  <a:pt x="83374" y="235429"/>
                </a:cubicBezTo>
                <a:cubicBezTo>
                  <a:pt x="67499" y="214792"/>
                  <a:pt x="21461" y="181983"/>
                  <a:pt x="10349" y="149704"/>
                </a:cubicBezTo>
                <a:cubicBezTo>
                  <a:pt x="-764" y="117425"/>
                  <a:pt x="36807" y="7887"/>
                  <a:pt x="35749" y="4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フリーフォーム 1026">
            <a:extLst>
              <a:ext uri="{FF2B5EF4-FFF2-40B4-BE49-F238E27FC236}">
                <a16:creationId xmlns:a16="http://schemas.microsoft.com/office/drawing/2014/main" id="{059B6515-DBBE-AF90-5127-062EBB9350D6}"/>
              </a:ext>
            </a:extLst>
          </p:cNvPr>
          <p:cNvSpPr/>
          <p:nvPr/>
        </p:nvSpPr>
        <p:spPr>
          <a:xfrm>
            <a:off x="5907959" y="3933910"/>
            <a:ext cx="340607" cy="252004"/>
          </a:xfrm>
          <a:custGeom>
            <a:avLst/>
            <a:gdLst>
              <a:gd name="connsiteX0" fmla="*/ 74627 w 340607"/>
              <a:gd name="connsiteY0" fmla="*/ 137 h 252004"/>
              <a:gd name="connsiteX1" fmla="*/ 297911 w 340607"/>
              <a:gd name="connsiteY1" fmla="*/ 74564 h 252004"/>
              <a:gd name="connsiteX2" fmla="*/ 184497 w 340607"/>
              <a:gd name="connsiteY2" fmla="*/ 131271 h 252004"/>
              <a:gd name="connsiteX3" fmla="*/ 199 w 340607"/>
              <a:gd name="connsiteY3" fmla="*/ 251774 h 252004"/>
              <a:gd name="connsiteX4" fmla="*/ 152599 w 340607"/>
              <a:gd name="connsiteY4" fmla="*/ 159625 h 252004"/>
              <a:gd name="connsiteX5" fmla="*/ 333353 w 340607"/>
              <a:gd name="connsiteY5" fmla="*/ 85197 h 252004"/>
              <a:gd name="connsiteX6" fmla="*/ 283734 w 340607"/>
              <a:gd name="connsiteY6" fmla="*/ 56843 h 252004"/>
              <a:gd name="connsiteX7" fmla="*/ 74627 w 340607"/>
              <a:gd name="connsiteY7" fmla="*/ 137 h 25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07" h="252004">
                <a:moveTo>
                  <a:pt x="74627" y="137"/>
                </a:moveTo>
                <a:cubicBezTo>
                  <a:pt x="76990" y="3090"/>
                  <a:pt x="279599" y="52708"/>
                  <a:pt x="297911" y="74564"/>
                </a:cubicBezTo>
                <a:cubicBezTo>
                  <a:pt x="316223" y="96420"/>
                  <a:pt x="234116" y="101736"/>
                  <a:pt x="184497" y="131271"/>
                </a:cubicBezTo>
                <a:cubicBezTo>
                  <a:pt x="134878" y="160806"/>
                  <a:pt x="5515" y="247048"/>
                  <a:pt x="199" y="251774"/>
                </a:cubicBezTo>
                <a:cubicBezTo>
                  <a:pt x="-5117" y="256500"/>
                  <a:pt x="97073" y="187388"/>
                  <a:pt x="152599" y="159625"/>
                </a:cubicBezTo>
                <a:cubicBezTo>
                  <a:pt x="208125" y="131862"/>
                  <a:pt x="311497" y="102327"/>
                  <a:pt x="333353" y="85197"/>
                </a:cubicBezTo>
                <a:cubicBezTo>
                  <a:pt x="355209" y="68067"/>
                  <a:pt x="324492" y="71020"/>
                  <a:pt x="283734" y="56843"/>
                </a:cubicBezTo>
                <a:cubicBezTo>
                  <a:pt x="242976" y="42666"/>
                  <a:pt x="72264" y="-2816"/>
                  <a:pt x="74627" y="1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8" name="フリーフォーム 1027">
            <a:extLst>
              <a:ext uri="{FF2B5EF4-FFF2-40B4-BE49-F238E27FC236}">
                <a16:creationId xmlns:a16="http://schemas.microsoft.com/office/drawing/2014/main" id="{A91AD147-8C6A-8E33-B5C1-0915111DE90F}"/>
              </a:ext>
            </a:extLst>
          </p:cNvPr>
          <p:cNvSpPr/>
          <p:nvPr/>
        </p:nvSpPr>
        <p:spPr>
          <a:xfrm>
            <a:off x="5733612" y="3876882"/>
            <a:ext cx="256931" cy="304994"/>
          </a:xfrm>
          <a:custGeom>
            <a:avLst/>
            <a:gdLst>
              <a:gd name="connsiteX0" fmla="*/ 39867 w 256931"/>
              <a:gd name="connsiteY0" fmla="*/ 458 h 304994"/>
              <a:gd name="connsiteX1" fmla="*/ 114295 w 256931"/>
              <a:gd name="connsiteY1" fmla="*/ 138681 h 304994"/>
              <a:gd name="connsiteX2" fmla="*/ 50500 w 256931"/>
              <a:gd name="connsiteY2" fmla="*/ 245006 h 304994"/>
              <a:gd name="connsiteX3" fmla="*/ 117839 w 256931"/>
              <a:gd name="connsiteY3" fmla="*/ 206020 h 304994"/>
              <a:gd name="connsiteX4" fmla="*/ 881 w 256931"/>
              <a:gd name="connsiteY4" fmla="*/ 298169 h 304994"/>
              <a:gd name="connsiteX5" fmla="*/ 61132 w 256931"/>
              <a:gd name="connsiteY5" fmla="*/ 298169 h 304994"/>
              <a:gd name="connsiteX6" fmla="*/ 256062 w 256931"/>
              <a:gd name="connsiteY6" fmla="*/ 294625 h 304994"/>
              <a:gd name="connsiteX7" fmla="*/ 128472 w 256931"/>
              <a:gd name="connsiteY7" fmla="*/ 283992 h 304994"/>
              <a:gd name="connsiteX8" fmla="*/ 25690 w 256931"/>
              <a:gd name="connsiteY8" fmla="*/ 291081 h 304994"/>
              <a:gd name="connsiteX9" fmla="*/ 82397 w 256931"/>
              <a:gd name="connsiteY9" fmla="*/ 209565 h 304994"/>
              <a:gd name="connsiteX10" fmla="*/ 124928 w 256931"/>
              <a:gd name="connsiteY10" fmla="*/ 188299 h 304994"/>
              <a:gd name="connsiteX11" fmla="*/ 39867 w 256931"/>
              <a:gd name="connsiteY11" fmla="*/ 458 h 30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931" h="304994">
                <a:moveTo>
                  <a:pt x="39867" y="458"/>
                </a:moveTo>
                <a:cubicBezTo>
                  <a:pt x="38095" y="-7812"/>
                  <a:pt x="112523" y="97923"/>
                  <a:pt x="114295" y="138681"/>
                </a:cubicBezTo>
                <a:cubicBezTo>
                  <a:pt x="116067" y="179439"/>
                  <a:pt x="49909" y="233783"/>
                  <a:pt x="50500" y="245006"/>
                </a:cubicBezTo>
                <a:cubicBezTo>
                  <a:pt x="51091" y="256229"/>
                  <a:pt x="126109" y="197160"/>
                  <a:pt x="117839" y="206020"/>
                </a:cubicBezTo>
                <a:cubicBezTo>
                  <a:pt x="109569" y="214880"/>
                  <a:pt x="10332" y="282811"/>
                  <a:pt x="881" y="298169"/>
                </a:cubicBezTo>
                <a:cubicBezTo>
                  <a:pt x="-8570" y="313527"/>
                  <a:pt x="61132" y="298169"/>
                  <a:pt x="61132" y="298169"/>
                </a:cubicBezTo>
                <a:cubicBezTo>
                  <a:pt x="103662" y="297578"/>
                  <a:pt x="244839" y="296988"/>
                  <a:pt x="256062" y="294625"/>
                </a:cubicBezTo>
                <a:cubicBezTo>
                  <a:pt x="267285" y="292262"/>
                  <a:pt x="166867" y="284583"/>
                  <a:pt x="128472" y="283992"/>
                </a:cubicBezTo>
                <a:cubicBezTo>
                  <a:pt x="90077" y="283401"/>
                  <a:pt x="33369" y="303485"/>
                  <a:pt x="25690" y="291081"/>
                </a:cubicBezTo>
                <a:cubicBezTo>
                  <a:pt x="18011" y="278677"/>
                  <a:pt x="65857" y="226695"/>
                  <a:pt x="82397" y="209565"/>
                </a:cubicBezTo>
                <a:cubicBezTo>
                  <a:pt x="98937" y="192435"/>
                  <a:pt x="130244" y="216062"/>
                  <a:pt x="124928" y="188299"/>
                </a:cubicBezTo>
                <a:cubicBezTo>
                  <a:pt x="119612" y="160536"/>
                  <a:pt x="41639" y="8728"/>
                  <a:pt x="39867" y="4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フリーフォーム 1028">
            <a:extLst>
              <a:ext uri="{FF2B5EF4-FFF2-40B4-BE49-F238E27FC236}">
                <a16:creationId xmlns:a16="http://schemas.microsoft.com/office/drawing/2014/main" id="{E6D72034-2C0C-5B53-2248-3DB1304F3D60}"/>
              </a:ext>
            </a:extLst>
          </p:cNvPr>
          <p:cNvSpPr/>
          <p:nvPr/>
        </p:nvSpPr>
        <p:spPr>
          <a:xfrm>
            <a:off x="5758495" y="5798358"/>
            <a:ext cx="59991" cy="265759"/>
          </a:xfrm>
          <a:custGeom>
            <a:avLst/>
            <a:gdLst>
              <a:gd name="connsiteX0" fmla="*/ 25533 w 59991"/>
              <a:gd name="connsiteY0" fmla="*/ 14 h 265759"/>
              <a:gd name="connsiteX1" fmla="*/ 11190 w 59991"/>
              <a:gd name="connsiteY1" fmla="*/ 114762 h 265759"/>
              <a:gd name="connsiteX2" fmla="*/ 57806 w 59991"/>
              <a:gd name="connsiteY2" fmla="*/ 261783 h 265759"/>
              <a:gd name="connsiteX3" fmla="*/ 47049 w 59991"/>
              <a:gd name="connsiteY3" fmla="*/ 215167 h 265759"/>
              <a:gd name="connsiteX4" fmla="*/ 432 w 59991"/>
              <a:gd name="connsiteY4" fmla="*/ 121934 h 265759"/>
              <a:gd name="connsiteX5" fmla="*/ 25533 w 59991"/>
              <a:gd name="connsiteY5" fmla="*/ 14 h 26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91" h="265759">
                <a:moveTo>
                  <a:pt x="25533" y="14"/>
                </a:moveTo>
                <a:cubicBezTo>
                  <a:pt x="27326" y="-1181"/>
                  <a:pt x="5811" y="71134"/>
                  <a:pt x="11190" y="114762"/>
                </a:cubicBezTo>
                <a:cubicBezTo>
                  <a:pt x="16569" y="158390"/>
                  <a:pt x="51830" y="245049"/>
                  <a:pt x="57806" y="261783"/>
                </a:cubicBezTo>
                <a:cubicBezTo>
                  <a:pt x="63782" y="278517"/>
                  <a:pt x="56611" y="238475"/>
                  <a:pt x="47049" y="215167"/>
                </a:cubicBezTo>
                <a:cubicBezTo>
                  <a:pt x="37487" y="191859"/>
                  <a:pt x="4616" y="155402"/>
                  <a:pt x="432" y="121934"/>
                </a:cubicBezTo>
                <a:cubicBezTo>
                  <a:pt x="-3752" y="88466"/>
                  <a:pt x="23740" y="1209"/>
                  <a:pt x="25533" y="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フリーフォーム 1029">
            <a:extLst>
              <a:ext uri="{FF2B5EF4-FFF2-40B4-BE49-F238E27FC236}">
                <a16:creationId xmlns:a16="http://schemas.microsoft.com/office/drawing/2014/main" id="{DDF3F31B-E56C-6E7A-8F6F-6C420D9CA854}"/>
              </a:ext>
            </a:extLst>
          </p:cNvPr>
          <p:cNvSpPr/>
          <p:nvPr/>
        </p:nvSpPr>
        <p:spPr>
          <a:xfrm>
            <a:off x="5622328" y="6012979"/>
            <a:ext cx="394783" cy="50781"/>
          </a:xfrm>
          <a:custGeom>
            <a:avLst/>
            <a:gdLst>
              <a:gd name="connsiteX0" fmla="*/ 336 w 394783"/>
              <a:gd name="connsiteY0" fmla="*/ 546 h 50781"/>
              <a:gd name="connsiteX1" fmla="*/ 100740 w 394783"/>
              <a:gd name="connsiteY1" fmla="*/ 4132 h 50781"/>
              <a:gd name="connsiteX2" fmla="*/ 186801 w 394783"/>
              <a:gd name="connsiteY2" fmla="*/ 32819 h 50781"/>
              <a:gd name="connsiteX3" fmla="*/ 326651 w 394783"/>
              <a:gd name="connsiteY3" fmla="*/ 14889 h 50781"/>
              <a:gd name="connsiteX4" fmla="*/ 394783 w 394783"/>
              <a:gd name="connsiteY4" fmla="*/ 14889 h 50781"/>
              <a:gd name="connsiteX5" fmla="*/ 326651 w 394783"/>
              <a:gd name="connsiteY5" fmla="*/ 14889 h 50781"/>
              <a:gd name="connsiteX6" fmla="*/ 186801 w 394783"/>
              <a:gd name="connsiteY6" fmla="*/ 50748 h 50781"/>
              <a:gd name="connsiteX7" fmla="*/ 136599 w 394783"/>
              <a:gd name="connsiteY7" fmla="*/ 7717 h 50781"/>
              <a:gd name="connsiteX8" fmla="*/ 336 w 394783"/>
              <a:gd name="connsiteY8" fmla="*/ 546 h 5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783" h="50781">
                <a:moveTo>
                  <a:pt x="336" y="546"/>
                </a:moveTo>
                <a:cubicBezTo>
                  <a:pt x="-5640" y="-51"/>
                  <a:pt x="69663" y="-1247"/>
                  <a:pt x="100740" y="4132"/>
                </a:cubicBezTo>
                <a:cubicBezTo>
                  <a:pt x="131817" y="9511"/>
                  <a:pt x="149149" y="31026"/>
                  <a:pt x="186801" y="32819"/>
                </a:cubicBezTo>
                <a:cubicBezTo>
                  <a:pt x="224453" y="34612"/>
                  <a:pt x="291987" y="17877"/>
                  <a:pt x="326651" y="14889"/>
                </a:cubicBezTo>
                <a:cubicBezTo>
                  <a:pt x="361315" y="11901"/>
                  <a:pt x="394783" y="14889"/>
                  <a:pt x="394783" y="14889"/>
                </a:cubicBezTo>
                <a:cubicBezTo>
                  <a:pt x="394783" y="14889"/>
                  <a:pt x="361315" y="8913"/>
                  <a:pt x="326651" y="14889"/>
                </a:cubicBezTo>
                <a:cubicBezTo>
                  <a:pt x="291987" y="20865"/>
                  <a:pt x="218476" y="51943"/>
                  <a:pt x="186801" y="50748"/>
                </a:cubicBezTo>
                <a:cubicBezTo>
                  <a:pt x="155126" y="49553"/>
                  <a:pt x="165884" y="17279"/>
                  <a:pt x="136599" y="7717"/>
                </a:cubicBezTo>
                <a:cubicBezTo>
                  <a:pt x="107314" y="-1845"/>
                  <a:pt x="6312" y="1143"/>
                  <a:pt x="336" y="5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フリーフォーム 1030">
            <a:extLst>
              <a:ext uri="{FF2B5EF4-FFF2-40B4-BE49-F238E27FC236}">
                <a16:creationId xmlns:a16="http://schemas.microsoft.com/office/drawing/2014/main" id="{4C8F1AAC-DAC0-B3D8-89EE-3744C3344F04}"/>
              </a:ext>
            </a:extLst>
          </p:cNvPr>
          <p:cNvSpPr/>
          <p:nvPr/>
        </p:nvSpPr>
        <p:spPr>
          <a:xfrm>
            <a:off x="5823292" y="5805544"/>
            <a:ext cx="73686" cy="186901"/>
          </a:xfrm>
          <a:custGeom>
            <a:avLst/>
            <a:gdLst>
              <a:gd name="connsiteX0" fmla="*/ 181 w 73686"/>
              <a:gd name="connsiteY0" fmla="*/ 0 h 186901"/>
              <a:gd name="connsiteX1" fmla="*/ 50383 w 73686"/>
              <a:gd name="connsiteY1" fmla="*/ 114748 h 186901"/>
              <a:gd name="connsiteX2" fmla="*/ 18110 w 73686"/>
              <a:gd name="connsiteY2" fmla="*/ 186465 h 186901"/>
              <a:gd name="connsiteX3" fmla="*/ 53969 w 73686"/>
              <a:gd name="connsiteY3" fmla="*/ 143435 h 186901"/>
              <a:gd name="connsiteX4" fmla="*/ 71899 w 73686"/>
              <a:gd name="connsiteY4" fmla="*/ 114748 h 186901"/>
              <a:gd name="connsiteX5" fmla="*/ 181 w 73686"/>
              <a:gd name="connsiteY5" fmla="*/ 0 h 18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686" h="186901">
                <a:moveTo>
                  <a:pt x="181" y="0"/>
                </a:moveTo>
                <a:cubicBezTo>
                  <a:pt x="-3405" y="0"/>
                  <a:pt x="47395" y="83671"/>
                  <a:pt x="50383" y="114748"/>
                </a:cubicBezTo>
                <a:cubicBezTo>
                  <a:pt x="53371" y="145826"/>
                  <a:pt x="17512" y="181684"/>
                  <a:pt x="18110" y="186465"/>
                </a:cubicBezTo>
                <a:cubicBezTo>
                  <a:pt x="18708" y="191246"/>
                  <a:pt x="45004" y="155388"/>
                  <a:pt x="53969" y="143435"/>
                </a:cubicBezTo>
                <a:cubicBezTo>
                  <a:pt x="62934" y="131482"/>
                  <a:pt x="79071" y="131482"/>
                  <a:pt x="71899" y="114748"/>
                </a:cubicBezTo>
                <a:cubicBezTo>
                  <a:pt x="64727" y="98014"/>
                  <a:pt x="3767" y="0"/>
                  <a:pt x="18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フリーフォーム 1031">
            <a:extLst>
              <a:ext uri="{FF2B5EF4-FFF2-40B4-BE49-F238E27FC236}">
                <a16:creationId xmlns:a16="http://schemas.microsoft.com/office/drawing/2014/main" id="{C9D58235-96D9-54C8-FB80-DAAA38A3C6AA}"/>
              </a:ext>
            </a:extLst>
          </p:cNvPr>
          <p:cNvSpPr/>
          <p:nvPr/>
        </p:nvSpPr>
        <p:spPr>
          <a:xfrm>
            <a:off x="5604723" y="6103029"/>
            <a:ext cx="198391" cy="68480"/>
          </a:xfrm>
          <a:custGeom>
            <a:avLst/>
            <a:gdLst>
              <a:gd name="connsiteX0" fmla="*/ 11 w 198391"/>
              <a:gd name="connsiteY0" fmla="*/ 143 h 68480"/>
              <a:gd name="connsiteX1" fmla="*/ 121931 w 198391"/>
              <a:gd name="connsiteY1" fmla="*/ 28830 h 68480"/>
              <a:gd name="connsiteX2" fmla="*/ 197235 w 198391"/>
              <a:gd name="connsiteY2" fmla="*/ 68275 h 68480"/>
              <a:gd name="connsiteX3" fmla="*/ 164962 w 198391"/>
              <a:gd name="connsiteY3" fmla="*/ 43173 h 68480"/>
              <a:gd name="connsiteX4" fmla="*/ 129103 w 198391"/>
              <a:gd name="connsiteY4" fmla="*/ 18072 h 68480"/>
              <a:gd name="connsiteX5" fmla="*/ 11 w 198391"/>
              <a:gd name="connsiteY5" fmla="*/ 143 h 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391" h="68480">
                <a:moveTo>
                  <a:pt x="11" y="143"/>
                </a:moveTo>
                <a:cubicBezTo>
                  <a:pt x="-1184" y="1936"/>
                  <a:pt x="89060" y="17475"/>
                  <a:pt x="121931" y="28830"/>
                </a:cubicBezTo>
                <a:cubicBezTo>
                  <a:pt x="154802" y="40185"/>
                  <a:pt x="190063" y="65885"/>
                  <a:pt x="197235" y="68275"/>
                </a:cubicBezTo>
                <a:cubicBezTo>
                  <a:pt x="204407" y="70666"/>
                  <a:pt x="176317" y="51540"/>
                  <a:pt x="164962" y="43173"/>
                </a:cubicBezTo>
                <a:cubicBezTo>
                  <a:pt x="153607" y="34806"/>
                  <a:pt x="150021" y="22256"/>
                  <a:pt x="129103" y="18072"/>
                </a:cubicBezTo>
                <a:cubicBezTo>
                  <a:pt x="108185" y="13889"/>
                  <a:pt x="1206" y="-1650"/>
                  <a:pt x="11" y="1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フリーフォーム 1032">
            <a:extLst>
              <a:ext uri="{FF2B5EF4-FFF2-40B4-BE49-F238E27FC236}">
                <a16:creationId xmlns:a16="http://schemas.microsoft.com/office/drawing/2014/main" id="{15371EB2-C966-D1CA-E359-E1341BCA5599}"/>
              </a:ext>
            </a:extLst>
          </p:cNvPr>
          <p:cNvSpPr/>
          <p:nvPr/>
        </p:nvSpPr>
        <p:spPr>
          <a:xfrm>
            <a:off x="5041751" y="6163989"/>
            <a:ext cx="816132" cy="86204"/>
          </a:xfrm>
          <a:custGeom>
            <a:avLst/>
            <a:gdLst>
              <a:gd name="connsiteX0" fmla="*/ 0 w 816132"/>
              <a:gd name="connsiteY0" fmla="*/ 86204 h 86204"/>
              <a:gd name="connsiteX1" fmla="*/ 125505 w 816132"/>
              <a:gd name="connsiteY1" fmla="*/ 61103 h 86204"/>
              <a:gd name="connsiteX2" fmla="*/ 430305 w 816132"/>
              <a:gd name="connsiteY2" fmla="*/ 36002 h 86204"/>
              <a:gd name="connsiteX3" fmla="*/ 534296 w 816132"/>
              <a:gd name="connsiteY3" fmla="*/ 143 h 86204"/>
              <a:gd name="connsiteX4" fmla="*/ 810409 w 816132"/>
              <a:gd name="connsiteY4" fmla="*/ 50345 h 86204"/>
              <a:gd name="connsiteX5" fmla="*/ 727934 w 816132"/>
              <a:gd name="connsiteY5" fmla="*/ 36002 h 86204"/>
              <a:gd name="connsiteX6" fmla="*/ 613185 w 816132"/>
              <a:gd name="connsiteY6" fmla="*/ 14486 h 86204"/>
              <a:gd name="connsiteX7" fmla="*/ 451821 w 816132"/>
              <a:gd name="connsiteY7" fmla="*/ 43173 h 86204"/>
              <a:gd name="connsiteX8" fmla="*/ 519953 w 816132"/>
              <a:gd name="connsiteY8" fmla="*/ 14486 h 86204"/>
              <a:gd name="connsiteX9" fmla="*/ 405204 w 816132"/>
              <a:gd name="connsiteY9" fmla="*/ 36002 h 86204"/>
              <a:gd name="connsiteX10" fmla="*/ 286870 w 816132"/>
              <a:gd name="connsiteY10" fmla="*/ 46759 h 86204"/>
              <a:gd name="connsiteX11" fmla="*/ 0 w 816132"/>
              <a:gd name="connsiteY11" fmla="*/ 86204 h 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6132" h="86204">
                <a:moveTo>
                  <a:pt x="0" y="86204"/>
                </a:moveTo>
                <a:cubicBezTo>
                  <a:pt x="26894" y="77837"/>
                  <a:pt x="53788" y="69470"/>
                  <a:pt x="125505" y="61103"/>
                </a:cubicBezTo>
                <a:cubicBezTo>
                  <a:pt x="197223" y="52736"/>
                  <a:pt x="362173" y="46162"/>
                  <a:pt x="430305" y="36002"/>
                </a:cubicBezTo>
                <a:cubicBezTo>
                  <a:pt x="498437" y="25842"/>
                  <a:pt x="470945" y="-2248"/>
                  <a:pt x="534296" y="143"/>
                </a:cubicBezTo>
                <a:cubicBezTo>
                  <a:pt x="597647" y="2533"/>
                  <a:pt x="778136" y="44368"/>
                  <a:pt x="810409" y="50345"/>
                </a:cubicBezTo>
                <a:cubicBezTo>
                  <a:pt x="842682" y="56321"/>
                  <a:pt x="727934" y="36002"/>
                  <a:pt x="727934" y="36002"/>
                </a:cubicBezTo>
                <a:cubicBezTo>
                  <a:pt x="695063" y="30026"/>
                  <a:pt x="659204" y="13291"/>
                  <a:pt x="613185" y="14486"/>
                </a:cubicBezTo>
                <a:cubicBezTo>
                  <a:pt x="567166" y="15681"/>
                  <a:pt x="467360" y="43173"/>
                  <a:pt x="451821" y="43173"/>
                </a:cubicBezTo>
                <a:cubicBezTo>
                  <a:pt x="436282" y="43173"/>
                  <a:pt x="527722" y="15681"/>
                  <a:pt x="519953" y="14486"/>
                </a:cubicBezTo>
                <a:cubicBezTo>
                  <a:pt x="512184" y="13291"/>
                  <a:pt x="444051" y="30623"/>
                  <a:pt x="405204" y="36002"/>
                </a:cubicBezTo>
                <a:cubicBezTo>
                  <a:pt x="366357" y="41381"/>
                  <a:pt x="286870" y="46759"/>
                  <a:pt x="286870" y="46759"/>
                </a:cubicBezTo>
                <a:lnTo>
                  <a:pt x="0" y="862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フリーフォーム 1033">
            <a:extLst>
              <a:ext uri="{FF2B5EF4-FFF2-40B4-BE49-F238E27FC236}">
                <a16:creationId xmlns:a16="http://schemas.microsoft.com/office/drawing/2014/main" id="{99C920E9-0B97-D2BB-9118-12E8D0C2DC8C}"/>
              </a:ext>
            </a:extLst>
          </p:cNvPr>
          <p:cNvSpPr/>
          <p:nvPr/>
        </p:nvSpPr>
        <p:spPr>
          <a:xfrm>
            <a:off x="5846478" y="6111665"/>
            <a:ext cx="279245" cy="70767"/>
          </a:xfrm>
          <a:custGeom>
            <a:avLst/>
            <a:gdLst>
              <a:gd name="connsiteX0" fmla="*/ 2096 w 279245"/>
              <a:gd name="connsiteY0" fmla="*/ 70396 h 70767"/>
              <a:gd name="connsiteX1" fmla="*/ 80986 w 279245"/>
              <a:gd name="connsiteY1" fmla="*/ 30951 h 70767"/>
              <a:gd name="connsiteX2" fmla="*/ 274623 w 279245"/>
              <a:gd name="connsiteY2" fmla="*/ 2264 h 70767"/>
              <a:gd name="connsiteX3" fmla="*/ 213663 w 279245"/>
              <a:gd name="connsiteY3" fmla="*/ 2264 h 70767"/>
              <a:gd name="connsiteX4" fmla="*/ 156289 w 279245"/>
              <a:gd name="connsiteY4" fmla="*/ 5850 h 70767"/>
              <a:gd name="connsiteX5" fmla="*/ 2096 w 279245"/>
              <a:gd name="connsiteY5" fmla="*/ 70396 h 7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245" h="70767">
                <a:moveTo>
                  <a:pt x="2096" y="70396"/>
                </a:moveTo>
                <a:cubicBezTo>
                  <a:pt x="-10454" y="74579"/>
                  <a:pt x="35565" y="42306"/>
                  <a:pt x="80986" y="30951"/>
                </a:cubicBezTo>
                <a:cubicBezTo>
                  <a:pt x="126407" y="19596"/>
                  <a:pt x="252510" y="7045"/>
                  <a:pt x="274623" y="2264"/>
                </a:cubicBezTo>
                <a:cubicBezTo>
                  <a:pt x="296736" y="-2517"/>
                  <a:pt x="233385" y="1666"/>
                  <a:pt x="213663" y="2264"/>
                </a:cubicBezTo>
                <a:cubicBezTo>
                  <a:pt x="193941" y="2862"/>
                  <a:pt x="189160" y="-3713"/>
                  <a:pt x="156289" y="5850"/>
                </a:cubicBezTo>
                <a:cubicBezTo>
                  <a:pt x="123418" y="15413"/>
                  <a:pt x="14646" y="66213"/>
                  <a:pt x="2096" y="703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フリーフォーム 1034">
            <a:extLst>
              <a:ext uri="{FF2B5EF4-FFF2-40B4-BE49-F238E27FC236}">
                <a16:creationId xmlns:a16="http://schemas.microsoft.com/office/drawing/2014/main" id="{C2C0C268-70FB-4B51-9C43-919350C551E6}"/>
              </a:ext>
            </a:extLst>
          </p:cNvPr>
          <p:cNvSpPr/>
          <p:nvPr/>
        </p:nvSpPr>
        <p:spPr>
          <a:xfrm>
            <a:off x="5830053" y="6132908"/>
            <a:ext cx="445630" cy="106710"/>
          </a:xfrm>
          <a:custGeom>
            <a:avLst/>
            <a:gdLst>
              <a:gd name="connsiteX0" fmla="*/ 592 w 445630"/>
              <a:gd name="connsiteY0" fmla="*/ 106527 h 106710"/>
              <a:gd name="connsiteX1" fmla="*/ 187058 w 445630"/>
              <a:gd name="connsiteY1" fmla="*/ 27638 h 106710"/>
              <a:gd name="connsiteX2" fmla="*/ 352008 w 445630"/>
              <a:gd name="connsiteY2" fmla="*/ 20466 h 106710"/>
              <a:gd name="connsiteX3" fmla="*/ 301806 w 445630"/>
              <a:gd name="connsiteY3" fmla="*/ 13294 h 106710"/>
              <a:gd name="connsiteX4" fmla="*/ 445241 w 445630"/>
              <a:gd name="connsiteY4" fmla="*/ 31224 h 106710"/>
              <a:gd name="connsiteX5" fmla="*/ 341251 w 445630"/>
              <a:gd name="connsiteY5" fmla="*/ 20466 h 106710"/>
              <a:gd name="connsiteX6" fmla="*/ 251603 w 445630"/>
              <a:gd name="connsiteY6" fmla="*/ 2537 h 106710"/>
              <a:gd name="connsiteX7" fmla="*/ 592 w 445630"/>
              <a:gd name="connsiteY7" fmla="*/ 106527 h 10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30" h="106710">
                <a:moveTo>
                  <a:pt x="592" y="106527"/>
                </a:moveTo>
                <a:cubicBezTo>
                  <a:pt x="-10165" y="110710"/>
                  <a:pt x="128489" y="41981"/>
                  <a:pt x="187058" y="27638"/>
                </a:cubicBezTo>
                <a:cubicBezTo>
                  <a:pt x="245627" y="13295"/>
                  <a:pt x="332883" y="22857"/>
                  <a:pt x="352008" y="20466"/>
                </a:cubicBezTo>
                <a:cubicBezTo>
                  <a:pt x="371133" y="18075"/>
                  <a:pt x="301806" y="13294"/>
                  <a:pt x="301806" y="13294"/>
                </a:cubicBezTo>
                <a:lnTo>
                  <a:pt x="445241" y="31224"/>
                </a:lnTo>
                <a:cubicBezTo>
                  <a:pt x="451815" y="32419"/>
                  <a:pt x="373524" y="25247"/>
                  <a:pt x="341251" y="20466"/>
                </a:cubicBezTo>
                <a:cubicBezTo>
                  <a:pt x="308978" y="15685"/>
                  <a:pt x="305391" y="-7623"/>
                  <a:pt x="251603" y="2537"/>
                </a:cubicBezTo>
                <a:cubicBezTo>
                  <a:pt x="197815" y="12697"/>
                  <a:pt x="11349" y="102344"/>
                  <a:pt x="592" y="1065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フリーフォーム 1035">
            <a:extLst>
              <a:ext uri="{FF2B5EF4-FFF2-40B4-BE49-F238E27FC236}">
                <a16:creationId xmlns:a16="http://schemas.microsoft.com/office/drawing/2014/main" id="{1F4CF2B3-0319-76B9-096A-9D9968CDBF90}"/>
              </a:ext>
            </a:extLst>
          </p:cNvPr>
          <p:cNvSpPr/>
          <p:nvPr/>
        </p:nvSpPr>
        <p:spPr>
          <a:xfrm>
            <a:off x="5968724" y="6120156"/>
            <a:ext cx="652226" cy="80095"/>
          </a:xfrm>
          <a:custGeom>
            <a:avLst/>
            <a:gdLst>
              <a:gd name="connsiteX0" fmla="*/ 1770 w 652226"/>
              <a:gd name="connsiteY0" fmla="*/ 79835 h 80095"/>
              <a:gd name="connsiteX1" fmla="*/ 277883 w 652226"/>
              <a:gd name="connsiteY1" fmla="*/ 54733 h 80095"/>
              <a:gd name="connsiteX2" fmla="*/ 453591 w 652226"/>
              <a:gd name="connsiteY2" fmla="*/ 65491 h 80095"/>
              <a:gd name="connsiteX3" fmla="*/ 650815 w 652226"/>
              <a:gd name="connsiteY3" fmla="*/ 945 h 80095"/>
              <a:gd name="connsiteX4" fmla="*/ 536067 w 652226"/>
              <a:gd name="connsiteY4" fmla="*/ 29632 h 80095"/>
              <a:gd name="connsiteX5" fmla="*/ 421318 w 652226"/>
              <a:gd name="connsiteY5" fmla="*/ 65491 h 80095"/>
              <a:gd name="connsiteX6" fmla="*/ 1770 w 652226"/>
              <a:gd name="connsiteY6" fmla="*/ 79835 h 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226" h="80095">
                <a:moveTo>
                  <a:pt x="1770" y="79835"/>
                </a:moveTo>
                <a:cubicBezTo>
                  <a:pt x="-22136" y="78042"/>
                  <a:pt x="202580" y="57124"/>
                  <a:pt x="277883" y="54733"/>
                </a:cubicBezTo>
                <a:cubicBezTo>
                  <a:pt x="353186" y="52342"/>
                  <a:pt x="391436" y="74456"/>
                  <a:pt x="453591" y="65491"/>
                </a:cubicBezTo>
                <a:cubicBezTo>
                  <a:pt x="515746" y="56526"/>
                  <a:pt x="637069" y="6921"/>
                  <a:pt x="650815" y="945"/>
                </a:cubicBezTo>
                <a:cubicBezTo>
                  <a:pt x="664561" y="-5032"/>
                  <a:pt x="574316" y="18874"/>
                  <a:pt x="536067" y="29632"/>
                </a:cubicBezTo>
                <a:cubicBezTo>
                  <a:pt x="497818" y="40390"/>
                  <a:pt x="509172" y="57124"/>
                  <a:pt x="421318" y="65491"/>
                </a:cubicBezTo>
                <a:cubicBezTo>
                  <a:pt x="333464" y="73858"/>
                  <a:pt x="25676" y="81628"/>
                  <a:pt x="1770" y="798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フリーフォーム 1036">
            <a:extLst>
              <a:ext uri="{FF2B5EF4-FFF2-40B4-BE49-F238E27FC236}">
                <a16:creationId xmlns:a16="http://schemas.microsoft.com/office/drawing/2014/main" id="{06132A48-7072-25B1-C316-23D1F6B52EDE}"/>
              </a:ext>
            </a:extLst>
          </p:cNvPr>
          <p:cNvSpPr/>
          <p:nvPr/>
        </p:nvSpPr>
        <p:spPr>
          <a:xfrm>
            <a:off x="5070061" y="6256003"/>
            <a:ext cx="161756" cy="112670"/>
          </a:xfrm>
          <a:custGeom>
            <a:avLst/>
            <a:gdLst>
              <a:gd name="connsiteX0" fmla="*/ 161741 w 161756"/>
              <a:gd name="connsiteY0" fmla="*/ 1362 h 112670"/>
              <a:gd name="connsiteX1" fmla="*/ 64923 w 161756"/>
              <a:gd name="connsiteY1" fmla="*/ 37221 h 112670"/>
              <a:gd name="connsiteX2" fmla="*/ 377 w 161756"/>
              <a:gd name="connsiteY2" fmla="*/ 112524 h 112670"/>
              <a:gd name="connsiteX3" fmla="*/ 39821 w 161756"/>
              <a:gd name="connsiteY3" fmla="*/ 55150 h 112670"/>
              <a:gd name="connsiteX4" fmla="*/ 72094 w 161756"/>
              <a:gd name="connsiteY4" fmla="*/ 12119 h 112670"/>
              <a:gd name="connsiteX5" fmla="*/ 161741 w 161756"/>
              <a:gd name="connsiteY5" fmla="*/ 1362 h 11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56" h="112670">
                <a:moveTo>
                  <a:pt x="161741" y="1362"/>
                </a:moveTo>
                <a:cubicBezTo>
                  <a:pt x="160546" y="5546"/>
                  <a:pt x="91817" y="18694"/>
                  <a:pt x="64923" y="37221"/>
                </a:cubicBezTo>
                <a:cubicBezTo>
                  <a:pt x="38029" y="55748"/>
                  <a:pt x="4561" y="109536"/>
                  <a:pt x="377" y="112524"/>
                </a:cubicBezTo>
                <a:cubicBezTo>
                  <a:pt x="-3807" y="115512"/>
                  <a:pt x="27868" y="71884"/>
                  <a:pt x="39821" y="55150"/>
                </a:cubicBezTo>
                <a:cubicBezTo>
                  <a:pt x="51774" y="38416"/>
                  <a:pt x="51176" y="21084"/>
                  <a:pt x="72094" y="12119"/>
                </a:cubicBezTo>
                <a:cubicBezTo>
                  <a:pt x="93012" y="3154"/>
                  <a:pt x="162936" y="-2822"/>
                  <a:pt x="161741" y="13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8" name="フリーフォーム 1037">
            <a:extLst>
              <a:ext uri="{FF2B5EF4-FFF2-40B4-BE49-F238E27FC236}">
                <a16:creationId xmlns:a16="http://schemas.microsoft.com/office/drawing/2014/main" id="{46D8BB6B-EEE2-1595-E421-2061B9758360}"/>
              </a:ext>
            </a:extLst>
          </p:cNvPr>
          <p:cNvSpPr/>
          <p:nvPr/>
        </p:nvSpPr>
        <p:spPr>
          <a:xfrm>
            <a:off x="5253119" y="6253598"/>
            <a:ext cx="599044" cy="36212"/>
          </a:xfrm>
          <a:custGeom>
            <a:avLst/>
            <a:gdLst>
              <a:gd name="connsiteX0" fmla="*/ 199 w 599044"/>
              <a:gd name="connsiteY0" fmla="*/ 36040 h 36212"/>
              <a:gd name="connsiteX1" fmla="*/ 247625 w 599044"/>
              <a:gd name="connsiteY1" fmla="*/ 181 h 36212"/>
              <a:gd name="connsiteX2" fmla="*/ 394646 w 599044"/>
              <a:gd name="connsiteY2" fmla="*/ 36040 h 36212"/>
              <a:gd name="connsiteX3" fmla="*/ 376716 w 599044"/>
              <a:gd name="connsiteY3" fmla="*/ 14524 h 36212"/>
              <a:gd name="connsiteX4" fmla="*/ 480707 w 599044"/>
              <a:gd name="connsiteY4" fmla="*/ 32454 h 36212"/>
              <a:gd name="connsiteX5" fmla="*/ 599041 w 599044"/>
              <a:gd name="connsiteY5" fmla="*/ 18110 h 36212"/>
              <a:gd name="connsiteX6" fmla="*/ 477121 w 599044"/>
              <a:gd name="connsiteY6" fmla="*/ 25282 h 36212"/>
              <a:gd name="connsiteX7" fmla="*/ 358787 w 599044"/>
              <a:gd name="connsiteY7" fmla="*/ 14524 h 36212"/>
              <a:gd name="connsiteX8" fmla="*/ 208180 w 599044"/>
              <a:gd name="connsiteY8" fmla="*/ 181 h 36212"/>
              <a:gd name="connsiteX9" fmla="*/ 199 w 599044"/>
              <a:gd name="connsiteY9" fmla="*/ 36040 h 3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044" h="36212">
                <a:moveTo>
                  <a:pt x="199" y="36040"/>
                </a:moveTo>
                <a:cubicBezTo>
                  <a:pt x="6773" y="36040"/>
                  <a:pt x="181884" y="181"/>
                  <a:pt x="247625" y="181"/>
                </a:cubicBezTo>
                <a:cubicBezTo>
                  <a:pt x="313366" y="181"/>
                  <a:pt x="394646" y="36040"/>
                  <a:pt x="394646" y="36040"/>
                </a:cubicBezTo>
                <a:cubicBezTo>
                  <a:pt x="416161" y="38431"/>
                  <a:pt x="362373" y="15122"/>
                  <a:pt x="376716" y="14524"/>
                </a:cubicBezTo>
                <a:cubicBezTo>
                  <a:pt x="391059" y="13926"/>
                  <a:pt x="443653" y="31856"/>
                  <a:pt x="480707" y="32454"/>
                </a:cubicBezTo>
                <a:cubicBezTo>
                  <a:pt x="517761" y="33052"/>
                  <a:pt x="599639" y="19305"/>
                  <a:pt x="599041" y="18110"/>
                </a:cubicBezTo>
                <a:cubicBezTo>
                  <a:pt x="598443" y="16915"/>
                  <a:pt x="517163" y="25880"/>
                  <a:pt x="477121" y="25282"/>
                </a:cubicBezTo>
                <a:cubicBezTo>
                  <a:pt x="437079" y="24684"/>
                  <a:pt x="358787" y="14524"/>
                  <a:pt x="358787" y="14524"/>
                </a:cubicBezTo>
                <a:cubicBezTo>
                  <a:pt x="313964" y="10341"/>
                  <a:pt x="264957" y="-1612"/>
                  <a:pt x="208180" y="181"/>
                </a:cubicBezTo>
                <a:cubicBezTo>
                  <a:pt x="151404" y="1974"/>
                  <a:pt x="-6375" y="36040"/>
                  <a:pt x="199" y="360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9" name="フリーフォーム 1038">
            <a:extLst>
              <a:ext uri="{FF2B5EF4-FFF2-40B4-BE49-F238E27FC236}">
                <a16:creationId xmlns:a16="http://schemas.microsoft.com/office/drawing/2014/main" id="{B6FA7EA3-27A0-B616-7DC8-9D999C6763D2}"/>
              </a:ext>
            </a:extLst>
          </p:cNvPr>
          <p:cNvSpPr/>
          <p:nvPr/>
        </p:nvSpPr>
        <p:spPr>
          <a:xfrm>
            <a:off x="5378824" y="6203451"/>
            <a:ext cx="456690" cy="30116"/>
          </a:xfrm>
          <a:custGeom>
            <a:avLst/>
            <a:gdLst>
              <a:gd name="connsiteX0" fmla="*/ 0 w 456690"/>
              <a:gd name="connsiteY0" fmla="*/ 21641 h 30116"/>
              <a:gd name="connsiteX1" fmla="*/ 233082 w 456690"/>
              <a:gd name="connsiteY1" fmla="*/ 10883 h 30116"/>
              <a:gd name="connsiteX2" fmla="*/ 279698 w 456690"/>
              <a:gd name="connsiteY2" fmla="*/ 18055 h 30116"/>
              <a:gd name="connsiteX3" fmla="*/ 265355 w 456690"/>
              <a:gd name="connsiteY3" fmla="*/ 125 h 30116"/>
              <a:gd name="connsiteX4" fmla="*/ 451821 w 456690"/>
              <a:gd name="connsiteY4" fmla="*/ 28813 h 30116"/>
              <a:gd name="connsiteX5" fmla="*/ 390861 w 456690"/>
              <a:gd name="connsiteY5" fmla="*/ 25227 h 30116"/>
              <a:gd name="connsiteX6" fmla="*/ 268941 w 456690"/>
              <a:gd name="connsiteY6" fmla="*/ 25227 h 30116"/>
              <a:gd name="connsiteX7" fmla="*/ 0 w 456690"/>
              <a:gd name="connsiteY7" fmla="*/ 21641 h 3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690" h="30116">
                <a:moveTo>
                  <a:pt x="0" y="21641"/>
                </a:moveTo>
                <a:lnTo>
                  <a:pt x="233082" y="10883"/>
                </a:lnTo>
                <a:cubicBezTo>
                  <a:pt x="279698" y="10285"/>
                  <a:pt x="279698" y="18055"/>
                  <a:pt x="279698" y="18055"/>
                </a:cubicBezTo>
                <a:cubicBezTo>
                  <a:pt x="285077" y="16262"/>
                  <a:pt x="236668" y="-1668"/>
                  <a:pt x="265355" y="125"/>
                </a:cubicBezTo>
                <a:cubicBezTo>
                  <a:pt x="294042" y="1918"/>
                  <a:pt x="430903" y="24629"/>
                  <a:pt x="451821" y="28813"/>
                </a:cubicBezTo>
                <a:cubicBezTo>
                  <a:pt x="472739" y="32997"/>
                  <a:pt x="421341" y="25825"/>
                  <a:pt x="390861" y="25227"/>
                </a:cubicBezTo>
                <a:cubicBezTo>
                  <a:pt x="360381" y="24629"/>
                  <a:pt x="268941" y="25227"/>
                  <a:pt x="268941" y="25227"/>
                </a:cubicBezTo>
                <a:lnTo>
                  <a:pt x="0" y="2164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0" name="フリーフォーム 1039">
            <a:extLst>
              <a:ext uri="{FF2B5EF4-FFF2-40B4-BE49-F238E27FC236}">
                <a16:creationId xmlns:a16="http://schemas.microsoft.com/office/drawing/2014/main" id="{015DB51A-A747-65AC-5537-C625778EBE38}"/>
              </a:ext>
            </a:extLst>
          </p:cNvPr>
          <p:cNvSpPr/>
          <p:nvPr/>
        </p:nvSpPr>
        <p:spPr>
          <a:xfrm>
            <a:off x="5848847" y="6159798"/>
            <a:ext cx="713492" cy="101822"/>
          </a:xfrm>
          <a:custGeom>
            <a:avLst/>
            <a:gdLst>
              <a:gd name="connsiteX0" fmla="*/ 14071 w 713492"/>
              <a:gd name="connsiteY0" fmla="*/ 101153 h 101822"/>
              <a:gd name="connsiteX1" fmla="*/ 179021 w 713492"/>
              <a:gd name="connsiteY1" fmla="*/ 65294 h 101822"/>
              <a:gd name="connsiteX2" fmla="*/ 455134 w 713492"/>
              <a:gd name="connsiteY2" fmla="*/ 65294 h 101822"/>
              <a:gd name="connsiteX3" fmla="*/ 412104 w 713492"/>
              <a:gd name="connsiteY3" fmla="*/ 58122 h 101822"/>
              <a:gd name="connsiteX4" fmla="*/ 573468 w 713492"/>
              <a:gd name="connsiteY4" fmla="*/ 58122 h 101822"/>
              <a:gd name="connsiteX5" fmla="*/ 713318 w 713492"/>
              <a:gd name="connsiteY5" fmla="*/ 748 h 101822"/>
              <a:gd name="connsiteX6" fmla="*/ 544781 w 713492"/>
              <a:gd name="connsiteY6" fmla="*/ 29435 h 101822"/>
              <a:gd name="connsiteX7" fmla="*/ 14071 w 713492"/>
              <a:gd name="connsiteY7" fmla="*/ 101153 h 10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492" h="101822">
                <a:moveTo>
                  <a:pt x="14071" y="101153"/>
                </a:moveTo>
                <a:cubicBezTo>
                  <a:pt x="-46889" y="107129"/>
                  <a:pt x="105511" y="71270"/>
                  <a:pt x="179021" y="65294"/>
                </a:cubicBezTo>
                <a:cubicBezTo>
                  <a:pt x="252532" y="59317"/>
                  <a:pt x="416287" y="66489"/>
                  <a:pt x="455134" y="65294"/>
                </a:cubicBezTo>
                <a:cubicBezTo>
                  <a:pt x="493981" y="64099"/>
                  <a:pt x="392382" y="59317"/>
                  <a:pt x="412104" y="58122"/>
                </a:cubicBezTo>
                <a:cubicBezTo>
                  <a:pt x="431826" y="56927"/>
                  <a:pt x="523266" y="67684"/>
                  <a:pt x="573468" y="58122"/>
                </a:cubicBezTo>
                <a:cubicBezTo>
                  <a:pt x="623670" y="48560"/>
                  <a:pt x="718099" y="5529"/>
                  <a:pt x="713318" y="748"/>
                </a:cubicBezTo>
                <a:cubicBezTo>
                  <a:pt x="708537" y="-4033"/>
                  <a:pt x="658931" y="15092"/>
                  <a:pt x="544781" y="29435"/>
                </a:cubicBezTo>
                <a:lnTo>
                  <a:pt x="14071" y="1011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1" name="フリーフォーム 1040">
            <a:extLst>
              <a:ext uri="{FF2B5EF4-FFF2-40B4-BE49-F238E27FC236}">
                <a16:creationId xmlns:a16="http://schemas.microsoft.com/office/drawing/2014/main" id="{0D20AF65-7541-215F-E4DB-14F9FBB266AE}"/>
              </a:ext>
            </a:extLst>
          </p:cNvPr>
          <p:cNvSpPr/>
          <p:nvPr/>
        </p:nvSpPr>
        <p:spPr>
          <a:xfrm>
            <a:off x="5022895" y="6303175"/>
            <a:ext cx="834439" cy="94043"/>
          </a:xfrm>
          <a:custGeom>
            <a:avLst/>
            <a:gdLst>
              <a:gd name="connsiteX0" fmla="*/ 926 w 834439"/>
              <a:gd name="connsiteY0" fmla="*/ 94039 h 94043"/>
              <a:gd name="connsiteX1" fmla="*/ 248352 w 834439"/>
              <a:gd name="connsiteY1" fmla="*/ 22321 h 94043"/>
              <a:gd name="connsiteX2" fmla="*/ 617698 w 834439"/>
              <a:gd name="connsiteY2" fmla="*/ 15150 h 94043"/>
              <a:gd name="connsiteX3" fmla="*/ 574667 w 834439"/>
              <a:gd name="connsiteY3" fmla="*/ 806 h 94043"/>
              <a:gd name="connsiteX4" fmla="*/ 832851 w 834439"/>
              <a:gd name="connsiteY4" fmla="*/ 40251 h 94043"/>
              <a:gd name="connsiteX5" fmla="*/ 671486 w 834439"/>
              <a:gd name="connsiteY5" fmla="*/ 15150 h 94043"/>
              <a:gd name="connsiteX6" fmla="*/ 431232 w 834439"/>
              <a:gd name="connsiteY6" fmla="*/ 806 h 94043"/>
              <a:gd name="connsiteX7" fmla="*/ 348757 w 834439"/>
              <a:gd name="connsiteY7" fmla="*/ 4392 h 94043"/>
              <a:gd name="connsiteX8" fmla="*/ 169463 w 834439"/>
              <a:gd name="connsiteY8" fmla="*/ 25907 h 94043"/>
              <a:gd name="connsiteX9" fmla="*/ 926 w 834439"/>
              <a:gd name="connsiteY9" fmla="*/ 94039 h 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439" h="94043">
                <a:moveTo>
                  <a:pt x="926" y="94039"/>
                </a:moveTo>
                <a:cubicBezTo>
                  <a:pt x="14074" y="93441"/>
                  <a:pt x="145557" y="35469"/>
                  <a:pt x="248352" y="22321"/>
                </a:cubicBezTo>
                <a:cubicBezTo>
                  <a:pt x="351147" y="9173"/>
                  <a:pt x="563312" y="18736"/>
                  <a:pt x="617698" y="15150"/>
                </a:cubicBezTo>
                <a:cubicBezTo>
                  <a:pt x="672084" y="11564"/>
                  <a:pt x="538808" y="-3378"/>
                  <a:pt x="574667" y="806"/>
                </a:cubicBezTo>
                <a:cubicBezTo>
                  <a:pt x="610526" y="4989"/>
                  <a:pt x="832851" y="40251"/>
                  <a:pt x="832851" y="40251"/>
                </a:cubicBezTo>
                <a:cubicBezTo>
                  <a:pt x="848988" y="42642"/>
                  <a:pt x="738423" y="21724"/>
                  <a:pt x="671486" y="15150"/>
                </a:cubicBezTo>
                <a:cubicBezTo>
                  <a:pt x="604550" y="8576"/>
                  <a:pt x="485020" y="2599"/>
                  <a:pt x="431232" y="806"/>
                </a:cubicBezTo>
                <a:cubicBezTo>
                  <a:pt x="377444" y="-987"/>
                  <a:pt x="392385" y="209"/>
                  <a:pt x="348757" y="4392"/>
                </a:cubicBezTo>
                <a:cubicBezTo>
                  <a:pt x="305129" y="8575"/>
                  <a:pt x="220861" y="11563"/>
                  <a:pt x="169463" y="25907"/>
                </a:cubicBezTo>
                <a:cubicBezTo>
                  <a:pt x="118065" y="40250"/>
                  <a:pt x="-12222" y="94637"/>
                  <a:pt x="926" y="940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2" name="フリーフォーム 1041">
            <a:extLst>
              <a:ext uri="{FF2B5EF4-FFF2-40B4-BE49-F238E27FC236}">
                <a16:creationId xmlns:a16="http://schemas.microsoft.com/office/drawing/2014/main" id="{9CC6BCFA-E7DE-27EB-ED86-F21A93D15208}"/>
              </a:ext>
            </a:extLst>
          </p:cNvPr>
          <p:cNvSpPr/>
          <p:nvPr/>
        </p:nvSpPr>
        <p:spPr>
          <a:xfrm>
            <a:off x="5869323" y="6224823"/>
            <a:ext cx="712733" cy="82882"/>
          </a:xfrm>
          <a:custGeom>
            <a:avLst/>
            <a:gdLst>
              <a:gd name="connsiteX0" fmla="*/ 766 w 712733"/>
              <a:gd name="connsiteY0" fmla="*/ 82744 h 82882"/>
              <a:gd name="connsiteX1" fmla="*/ 301981 w 712733"/>
              <a:gd name="connsiteY1" fmla="*/ 46885 h 82882"/>
              <a:gd name="connsiteX2" fmla="*/ 219505 w 712733"/>
              <a:gd name="connsiteY2" fmla="*/ 28956 h 82882"/>
              <a:gd name="connsiteX3" fmla="*/ 459759 w 712733"/>
              <a:gd name="connsiteY3" fmla="*/ 36128 h 82882"/>
              <a:gd name="connsiteX4" fmla="*/ 563750 w 712733"/>
              <a:gd name="connsiteY4" fmla="*/ 43299 h 82882"/>
              <a:gd name="connsiteX5" fmla="*/ 710771 w 712733"/>
              <a:gd name="connsiteY5" fmla="*/ 269 h 82882"/>
              <a:gd name="connsiteX6" fmla="*/ 631882 w 712733"/>
              <a:gd name="connsiteY6" fmla="*/ 25370 h 82882"/>
              <a:gd name="connsiteX7" fmla="*/ 405971 w 712733"/>
              <a:gd name="connsiteY7" fmla="*/ 32542 h 82882"/>
              <a:gd name="connsiteX8" fmla="*/ 766 w 712733"/>
              <a:gd name="connsiteY8" fmla="*/ 82744 h 8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733" h="82882">
                <a:moveTo>
                  <a:pt x="766" y="82744"/>
                </a:moveTo>
                <a:cubicBezTo>
                  <a:pt x="-16566" y="85135"/>
                  <a:pt x="265525" y="55850"/>
                  <a:pt x="301981" y="46885"/>
                </a:cubicBezTo>
                <a:cubicBezTo>
                  <a:pt x="338437" y="37920"/>
                  <a:pt x="193209" y="30749"/>
                  <a:pt x="219505" y="28956"/>
                </a:cubicBezTo>
                <a:cubicBezTo>
                  <a:pt x="245801" y="27163"/>
                  <a:pt x="402385" y="33738"/>
                  <a:pt x="459759" y="36128"/>
                </a:cubicBezTo>
                <a:cubicBezTo>
                  <a:pt x="517133" y="38518"/>
                  <a:pt x="521915" y="49275"/>
                  <a:pt x="563750" y="43299"/>
                </a:cubicBezTo>
                <a:cubicBezTo>
                  <a:pt x="605585" y="37323"/>
                  <a:pt x="699416" y="3257"/>
                  <a:pt x="710771" y="269"/>
                </a:cubicBezTo>
                <a:cubicBezTo>
                  <a:pt x="722126" y="-2719"/>
                  <a:pt x="682682" y="19991"/>
                  <a:pt x="631882" y="25370"/>
                </a:cubicBezTo>
                <a:cubicBezTo>
                  <a:pt x="581082" y="30749"/>
                  <a:pt x="505778" y="25370"/>
                  <a:pt x="405971" y="32542"/>
                </a:cubicBezTo>
                <a:cubicBezTo>
                  <a:pt x="306164" y="39714"/>
                  <a:pt x="18098" y="80353"/>
                  <a:pt x="766" y="827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3" name="フリーフォーム 1042">
            <a:extLst>
              <a:ext uri="{FF2B5EF4-FFF2-40B4-BE49-F238E27FC236}">
                <a16:creationId xmlns:a16="http://schemas.microsoft.com/office/drawing/2014/main" id="{AA0B1750-E515-A576-4310-28FC3D4A6F46}"/>
              </a:ext>
            </a:extLst>
          </p:cNvPr>
          <p:cNvSpPr/>
          <p:nvPr/>
        </p:nvSpPr>
        <p:spPr>
          <a:xfrm>
            <a:off x="5902345" y="6318187"/>
            <a:ext cx="578910" cy="29556"/>
          </a:xfrm>
          <a:custGeom>
            <a:avLst/>
            <a:gdLst>
              <a:gd name="connsiteX0" fmla="*/ 17 w 578910"/>
              <a:gd name="connsiteY0" fmla="*/ 21653 h 29556"/>
              <a:gd name="connsiteX1" fmla="*/ 340676 w 578910"/>
              <a:gd name="connsiteY1" fmla="*/ 18067 h 29556"/>
              <a:gd name="connsiteX2" fmla="*/ 394464 w 578910"/>
              <a:gd name="connsiteY2" fmla="*/ 138 h 29556"/>
              <a:gd name="connsiteX3" fmla="*/ 577344 w 578910"/>
              <a:gd name="connsiteY3" fmla="*/ 28825 h 29556"/>
              <a:gd name="connsiteX4" fmla="*/ 487697 w 578910"/>
              <a:gd name="connsiteY4" fmla="*/ 21653 h 29556"/>
              <a:gd name="connsiteX5" fmla="*/ 326333 w 578910"/>
              <a:gd name="connsiteY5" fmla="*/ 7309 h 29556"/>
              <a:gd name="connsiteX6" fmla="*/ 17 w 578910"/>
              <a:gd name="connsiteY6" fmla="*/ 21653 h 2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910" h="29556">
                <a:moveTo>
                  <a:pt x="17" y="21653"/>
                </a:moveTo>
                <a:cubicBezTo>
                  <a:pt x="2408" y="23446"/>
                  <a:pt x="274935" y="21653"/>
                  <a:pt x="340676" y="18067"/>
                </a:cubicBezTo>
                <a:cubicBezTo>
                  <a:pt x="406417" y="14481"/>
                  <a:pt x="355019" y="-1655"/>
                  <a:pt x="394464" y="138"/>
                </a:cubicBezTo>
                <a:cubicBezTo>
                  <a:pt x="433909" y="1931"/>
                  <a:pt x="561805" y="25239"/>
                  <a:pt x="577344" y="28825"/>
                </a:cubicBezTo>
                <a:cubicBezTo>
                  <a:pt x="592883" y="32411"/>
                  <a:pt x="487697" y="21653"/>
                  <a:pt x="487697" y="21653"/>
                </a:cubicBezTo>
                <a:cubicBezTo>
                  <a:pt x="445862" y="18067"/>
                  <a:pt x="414785" y="6114"/>
                  <a:pt x="326333" y="7309"/>
                </a:cubicBezTo>
                <a:cubicBezTo>
                  <a:pt x="237881" y="8504"/>
                  <a:pt x="-2374" y="19860"/>
                  <a:pt x="17" y="216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4" name="フリーフォーム 1043">
            <a:extLst>
              <a:ext uri="{FF2B5EF4-FFF2-40B4-BE49-F238E27FC236}">
                <a16:creationId xmlns:a16="http://schemas.microsoft.com/office/drawing/2014/main" id="{B0042972-C861-A185-654C-2F3974D3EC2C}"/>
              </a:ext>
            </a:extLst>
          </p:cNvPr>
          <p:cNvSpPr/>
          <p:nvPr/>
        </p:nvSpPr>
        <p:spPr>
          <a:xfrm>
            <a:off x="4645024" y="4495797"/>
            <a:ext cx="268347" cy="158753"/>
          </a:xfrm>
          <a:custGeom>
            <a:avLst/>
            <a:gdLst>
              <a:gd name="connsiteX0" fmla="*/ 1 w 268347"/>
              <a:gd name="connsiteY0" fmla="*/ 3 h 158753"/>
              <a:gd name="connsiteX1" fmla="*/ 196851 w 268347"/>
              <a:gd name="connsiteY1" fmla="*/ 63503 h 158753"/>
              <a:gd name="connsiteX2" fmla="*/ 149226 w 268347"/>
              <a:gd name="connsiteY2" fmla="*/ 66678 h 158753"/>
              <a:gd name="connsiteX3" fmla="*/ 225426 w 268347"/>
              <a:gd name="connsiteY3" fmla="*/ 98428 h 158753"/>
              <a:gd name="connsiteX4" fmla="*/ 168276 w 268347"/>
              <a:gd name="connsiteY4" fmla="*/ 158753 h 158753"/>
              <a:gd name="connsiteX5" fmla="*/ 241301 w 268347"/>
              <a:gd name="connsiteY5" fmla="*/ 98428 h 158753"/>
              <a:gd name="connsiteX6" fmla="*/ 266701 w 268347"/>
              <a:gd name="connsiteY6" fmla="*/ 98428 h 158753"/>
              <a:gd name="connsiteX7" fmla="*/ 200026 w 268347"/>
              <a:gd name="connsiteY7" fmla="*/ 66678 h 158753"/>
              <a:gd name="connsiteX8" fmla="*/ 1 w 268347"/>
              <a:gd name="connsiteY8" fmla="*/ 3 h 15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347" h="158753">
                <a:moveTo>
                  <a:pt x="1" y="3"/>
                </a:moveTo>
                <a:cubicBezTo>
                  <a:pt x="-528" y="-526"/>
                  <a:pt x="171980" y="52391"/>
                  <a:pt x="196851" y="63503"/>
                </a:cubicBezTo>
                <a:cubicBezTo>
                  <a:pt x="221722" y="74615"/>
                  <a:pt x="144464" y="60857"/>
                  <a:pt x="149226" y="66678"/>
                </a:cubicBezTo>
                <a:cubicBezTo>
                  <a:pt x="153988" y="72499"/>
                  <a:pt x="222251" y="83082"/>
                  <a:pt x="225426" y="98428"/>
                </a:cubicBezTo>
                <a:cubicBezTo>
                  <a:pt x="228601" y="113774"/>
                  <a:pt x="165630" y="158753"/>
                  <a:pt x="168276" y="158753"/>
                </a:cubicBezTo>
                <a:cubicBezTo>
                  <a:pt x="170922" y="158753"/>
                  <a:pt x="224897" y="108482"/>
                  <a:pt x="241301" y="98428"/>
                </a:cubicBezTo>
                <a:cubicBezTo>
                  <a:pt x="257705" y="88374"/>
                  <a:pt x="273580" y="103720"/>
                  <a:pt x="266701" y="98428"/>
                </a:cubicBezTo>
                <a:cubicBezTo>
                  <a:pt x="259822" y="93136"/>
                  <a:pt x="241301" y="82553"/>
                  <a:pt x="200026" y="66678"/>
                </a:cubicBezTo>
                <a:cubicBezTo>
                  <a:pt x="158751" y="50803"/>
                  <a:pt x="530" y="532"/>
                  <a:pt x="1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5" name="フリーフォーム 1044">
            <a:extLst>
              <a:ext uri="{FF2B5EF4-FFF2-40B4-BE49-F238E27FC236}">
                <a16:creationId xmlns:a16="http://schemas.microsoft.com/office/drawing/2014/main" id="{ED8ACB5D-56C8-A440-FF8F-A966BE62A199}"/>
              </a:ext>
            </a:extLst>
          </p:cNvPr>
          <p:cNvSpPr/>
          <p:nvPr/>
        </p:nvSpPr>
        <p:spPr>
          <a:xfrm>
            <a:off x="4654532" y="4479925"/>
            <a:ext cx="350329" cy="96245"/>
          </a:xfrm>
          <a:custGeom>
            <a:avLst/>
            <a:gdLst>
              <a:gd name="connsiteX0" fmla="*/ 18 w 350329"/>
              <a:gd name="connsiteY0" fmla="*/ 0 h 96245"/>
              <a:gd name="connsiteX1" fmla="*/ 155593 w 350329"/>
              <a:gd name="connsiteY1" fmla="*/ 34925 h 96245"/>
              <a:gd name="connsiteX2" fmla="*/ 342918 w 350329"/>
              <a:gd name="connsiteY2" fmla="*/ 95250 h 96245"/>
              <a:gd name="connsiteX3" fmla="*/ 298468 w 350329"/>
              <a:gd name="connsiteY3" fmla="*/ 69850 h 96245"/>
              <a:gd name="connsiteX4" fmla="*/ 165118 w 350329"/>
              <a:gd name="connsiteY4" fmla="*/ 34925 h 96245"/>
              <a:gd name="connsiteX5" fmla="*/ 18 w 350329"/>
              <a:gd name="connsiteY5" fmla="*/ 0 h 9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29" h="96245">
                <a:moveTo>
                  <a:pt x="18" y="0"/>
                </a:moveTo>
                <a:cubicBezTo>
                  <a:pt x="-1569" y="0"/>
                  <a:pt x="98443" y="19050"/>
                  <a:pt x="155593" y="34925"/>
                </a:cubicBezTo>
                <a:cubicBezTo>
                  <a:pt x="212743" y="50800"/>
                  <a:pt x="319105" y="89429"/>
                  <a:pt x="342918" y="95250"/>
                </a:cubicBezTo>
                <a:cubicBezTo>
                  <a:pt x="366731" y="101071"/>
                  <a:pt x="328101" y="79904"/>
                  <a:pt x="298468" y="69850"/>
                </a:cubicBezTo>
                <a:cubicBezTo>
                  <a:pt x="268835" y="59796"/>
                  <a:pt x="215918" y="46038"/>
                  <a:pt x="165118" y="34925"/>
                </a:cubicBezTo>
                <a:lnTo>
                  <a:pt x="1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6" name="フリーフォーム 1045">
            <a:extLst>
              <a:ext uri="{FF2B5EF4-FFF2-40B4-BE49-F238E27FC236}">
                <a16:creationId xmlns:a16="http://schemas.microsoft.com/office/drawing/2014/main" id="{AAE45531-138C-A268-5739-2533C91C6A6B}"/>
              </a:ext>
            </a:extLst>
          </p:cNvPr>
          <p:cNvSpPr/>
          <p:nvPr/>
        </p:nvSpPr>
        <p:spPr>
          <a:xfrm>
            <a:off x="4994257" y="6137249"/>
            <a:ext cx="555643" cy="54001"/>
          </a:xfrm>
          <a:custGeom>
            <a:avLst/>
            <a:gdLst>
              <a:gd name="connsiteX0" fmla="*/ 18 w 555643"/>
              <a:gd name="connsiteY0" fmla="*/ 54001 h 54001"/>
              <a:gd name="connsiteX1" fmla="*/ 219093 w 555643"/>
              <a:gd name="connsiteY1" fmla="*/ 28601 h 54001"/>
              <a:gd name="connsiteX2" fmla="*/ 244493 w 555643"/>
              <a:gd name="connsiteY2" fmla="*/ 3201 h 54001"/>
              <a:gd name="connsiteX3" fmla="*/ 323868 w 555643"/>
              <a:gd name="connsiteY3" fmla="*/ 38126 h 54001"/>
              <a:gd name="connsiteX4" fmla="*/ 307993 w 555643"/>
              <a:gd name="connsiteY4" fmla="*/ 38126 h 54001"/>
              <a:gd name="connsiteX5" fmla="*/ 428643 w 555643"/>
              <a:gd name="connsiteY5" fmla="*/ 41301 h 54001"/>
              <a:gd name="connsiteX6" fmla="*/ 555643 w 555643"/>
              <a:gd name="connsiteY6" fmla="*/ 26 h 54001"/>
              <a:gd name="connsiteX7" fmla="*/ 428643 w 555643"/>
              <a:gd name="connsiteY7" fmla="*/ 34951 h 54001"/>
              <a:gd name="connsiteX8" fmla="*/ 292118 w 555643"/>
              <a:gd name="connsiteY8" fmla="*/ 31776 h 54001"/>
              <a:gd name="connsiteX9" fmla="*/ 231793 w 555643"/>
              <a:gd name="connsiteY9" fmla="*/ 28601 h 54001"/>
              <a:gd name="connsiteX10" fmla="*/ 18 w 555643"/>
              <a:gd name="connsiteY10" fmla="*/ 54001 h 5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5643" h="54001">
                <a:moveTo>
                  <a:pt x="18" y="54001"/>
                </a:moveTo>
                <a:cubicBezTo>
                  <a:pt x="-2099" y="54001"/>
                  <a:pt x="178347" y="37068"/>
                  <a:pt x="219093" y="28601"/>
                </a:cubicBezTo>
                <a:cubicBezTo>
                  <a:pt x="259839" y="20134"/>
                  <a:pt x="227031" y="1614"/>
                  <a:pt x="244493" y="3201"/>
                </a:cubicBezTo>
                <a:cubicBezTo>
                  <a:pt x="261955" y="4788"/>
                  <a:pt x="323868" y="38126"/>
                  <a:pt x="323868" y="38126"/>
                </a:cubicBezTo>
                <a:cubicBezTo>
                  <a:pt x="334451" y="43947"/>
                  <a:pt x="307993" y="38126"/>
                  <a:pt x="307993" y="38126"/>
                </a:cubicBezTo>
                <a:cubicBezTo>
                  <a:pt x="325455" y="38655"/>
                  <a:pt x="387368" y="47651"/>
                  <a:pt x="428643" y="41301"/>
                </a:cubicBezTo>
                <a:cubicBezTo>
                  <a:pt x="469918" y="34951"/>
                  <a:pt x="555643" y="1084"/>
                  <a:pt x="555643" y="26"/>
                </a:cubicBezTo>
                <a:cubicBezTo>
                  <a:pt x="555643" y="-1032"/>
                  <a:pt x="472564" y="29659"/>
                  <a:pt x="428643" y="34951"/>
                </a:cubicBezTo>
                <a:cubicBezTo>
                  <a:pt x="384722" y="40243"/>
                  <a:pt x="324926" y="32834"/>
                  <a:pt x="292118" y="31776"/>
                </a:cubicBezTo>
                <a:cubicBezTo>
                  <a:pt x="259310" y="30718"/>
                  <a:pt x="282593" y="23839"/>
                  <a:pt x="231793" y="28601"/>
                </a:cubicBezTo>
                <a:cubicBezTo>
                  <a:pt x="180993" y="33363"/>
                  <a:pt x="2135" y="54001"/>
                  <a:pt x="18" y="540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7" name="フリーフォーム 1046">
            <a:extLst>
              <a:ext uri="{FF2B5EF4-FFF2-40B4-BE49-F238E27FC236}">
                <a16:creationId xmlns:a16="http://schemas.microsoft.com/office/drawing/2014/main" id="{B5421804-CFF6-736F-189A-E622335D1912}"/>
              </a:ext>
            </a:extLst>
          </p:cNvPr>
          <p:cNvSpPr/>
          <p:nvPr/>
        </p:nvSpPr>
        <p:spPr>
          <a:xfrm>
            <a:off x="4934487" y="6248264"/>
            <a:ext cx="69380" cy="259138"/>
          </a:xfrm>
          <a:custGeom>
            <a:avLst/>
            <a:gdLst>
              <a:gd name="connsiteX0" fmla="*/ 69313 w 69380"/>
              <a:gd name="connsiteY0" fmla="*/ 136 h 259138"/>
              <a:gd name="connsiteX1" fmla="*/ 15338 w 69380"/>
              <a:gd name="connsiteY1" fmla="*/ 57286 h 259138"/>
              <a:gd name="connsiteX2" fmla="*/ 21688 w 69380"/>
              <a:gd name="connsiteY2" fmla="*/ 139836 h 259138"/>
              <a:gd name="connsiteX3" fmla="*/ 5813 w 69380"/>
              <a:gd name="connsiteY3" fmla="*/ 98561 h 259138"/>
              <a:gd name="connsiteX4" fmla="*/ 59788 w 69380"/>
              <a:gd name="connsiteY4" fmla="*/ 257311 h 259138"/>
              <a:gd name="connsiteX5" fmla="*/ 28038 w 69380"/>
              <a:gd name="connsiteY5" fmla="*/ 177936 h 259138"/>
              <a:gd name="connsiteX6" fmla="*/ 2638 w 69380"/>
              <a:gd name="connsiteY6" fmla="*/ 73161 h 259138"/>
              <a:gd name="connsiteX7" fmla="*/ 69313 w 69380"/>
              <a:gd name="connsiteY7" fmla="*/ 136 h 25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80" h="259138">
                <a:moveTo>
                  <a:pt x="69313" y="136"/>
                </a:moveTo>
                <a:cubicBezTo>
                  <a:pt x="71430" y="-2510"/>
                  <a:pt x="23275" y="34003"/>
                  <a:pt x="15338" y="57286"/>
                </a:cubicBezTo>
                <a:cubicBezTo>
                  <a:pt x="7400" y="80569"/>
                  <a:pt x="23275" y="132957"/>
                  <a:pt x="21688" y="139836"/>
                </a:cubicBezTo>
                <a:cubicBezTo>
                  <a:pt x="20101" y="146715"/>
                  <a:pt x="-537" y="78982"/>
                  <a:pt x="5813" y="98561"/>
                </a:cubicBezTo>
                <a:cubicBezTo>
                  <a:pt x="12163" y="118140"/>
                  <a:pt x="56084" y="244082"/>
                  <a:pt x="59788" y="257311"/>
                </a:cubicBezTo>
                <a:cubicBezTo>
                  <a:pt x="63492" y="270540"/>
                  <a:pt x="37563" y="208628"/>
                  <a:pt x="28038" y="177936"/>
                </a:cubicBezTo>
                <a:cubicBezTo>
                  <a:pt x="18513" y="147244"/>
                  <a:pt x="-8474" y="104911"/>
                  <a:pt x="2638" y="73161"/>
                </a:cubicBezTo>
                <a:cubicBezTo>
                  <a:pt x="13750" y="41411"/>
                  <a:pt x="67196" y="2782"/>
                  <a:pt x="69313" y="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" name="フリーフォーム 1047">
            <a:extLst>
              <a:ext uri="{FF2B5EF4-FFF2-40B4-BE49-F238E27FC236}">
                <a16:creationId xmlns:a16="http://schemas.microsoft.com/office/drawing/2014/main" id="{3640E589-3007-1F1F-4AF6-02083AC9E65F}"/>
              </a:ext>
            </a:extLst>
          </p:cNvPr>
          <p:cNvSpPr/>
          <p:nvPr/>
        </p:nvSpPr>
        <p:spPr>
          <a:xfrm>
            <a:off x="6427346" y="6114075"/>
            <a:ext cx="256454" cy="364233"/>
          </a:xfrm>
          <a:custGeom>
            <a:avLst/>
            <a:gdLst>
              <a:gd name="connsiteX0" fmla="*/ 256029 w 256454"/>
              <a:gd name="connsiteY0" fmla="*/ 975 h 364233"/>
              <a:gd name="connsiteX1" fmla="*/ 183004 w 256454"/>
              <a:gd name="connsiteY1" fmla="*/ 86700 h 364233"/>
              <a:gd name="connsiteX2" fmla="*/ 179829 w 256454"/>
              <a:gd name="connsiteY2" fmla="*/ 153375 h 364233"/>
              <a:gd name="connsiteX3" fmla="*/ 179829 w 256454"/>
              <a:gd name="connsiteY3" fmla="*/ 121625 h 364233"/>
              <a:gd name="connsiteX4" fmla="*/ 103629 w 256454"/>
              <a:gd name="connsiteY4" fmla="*/ 216875 h 364233"/>
              <a:gd name="connsiteX5" fmla="*/ 5204 w 256454"/>
              <a:gd name="connsiteY5" fmla="*/ 359750 h 364233"/>
              <a:gd name="connsiteX6" fmla="*/ 21079 w 256454"/>
              <a:gd name="connsiteY6" fmla="*/ 315300 h 364233"/>
              <a:gd name="connsiteX7" fmla="*/ 84579 w 256454"/>
              <a:gd name="connsiteY7" fmla="*/ 185125 h 364233"/>
              <a:gd name="connsiteX8" fmla="*/ 33779 w 256454"/>
              <a:gd name="connsiteY8" fmla="*/ 277200 h 364233"/>
              <a:gd name="connsiteX9" fmla="*/ 144904 w 256454"/>
              <a:gd name="connsiteY9" fmla="*/ 147025 h 364233"/>
              <a:gd name="connsiteX10" fmla="*/ 256029 w 256454"/>
              <a:gd name="connsiteY10" fmla="*/ 975 h 36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454" h="364233">
                <a:moveTo>
                  <a:pt x="256029" y="975"/>
                </a:moveTo>
                <a:cubicBezTo>
                  <a:pt x="262379" y="-9079"/>
                  <a:pt x="195704" y="61300"/>
                  <a:pt x="183004" y="86700"/>
                </a:cubicBezTo>
                <a:cubicBezTo>
                  <a:pt x="170304" y="112100"/>
                  <a:pt x="180358" y="147554"/>
                  <a:pt x="179829" y="153375"/>
                </a:cubicBezTo>
                <a:cubicBezTo>
                  <a:pt x="179300" y="159196"/>
                  <a:pt x="192529" y="111042"/>
                  <a:pt x="179829" y="121625"/>
                </a:cubicBezTo>
                <a:cubicBezTo>
                  <a:pt x="167129" y="132208"/>
                  <a:pt x="132733" y="177188"/>
                  <a:pt x="103629" y="216875"/>
                </a:cubicBezTo>
                <a:cubicBezTo>
                  <a:pt x="74525" y="256562"/>
                  <a:pt x="18962" y="343346"/>
                  <a:pt x="5204" y="359750"/>
                </a:cubicBezTo>
                <a:cubicBezTo>
                  <a:pt x="-8554" y="376154"/>
                  <a:pt x="7850" y="344404"/>
                  <a:pt x="21079" y="315300"/>
                </a:cubicBezTo>
                <a:cubicBezTo>
                  <a:pt x="34308" y="286196"/>
                  <a:pt x="82462" y="191475"/>
                  <a:pt x="84579" y="185125"/>
                </a:cubicBezTo>
                <a:cubicBezTo>
                  <a:pt x="86696" y="178775"/>
                  <a:pt x="23725" y="283550"/>
                  <a:pt x="33779" y="277200"/>
                </a:cubicBezTo>
                <a:cubicBezTo>
                  <a:pt x="43833" y="270850"/>
                  <a:pt x="109979" y="189887"/>
                  <a:pt x="144904" y="147025"/>
                </a:cubicBezTo>
                <a:cubicBezTo>
                  <a:pt x="179829" y="104163"/>
                  <a:pt x="249679" y="11029"/>
                  <a:pt x="256029" y="9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9" name="フリーフォーム 1048">
            <a:extLst>
              <a:ext uri="{FF2B5EF4-FFF2-40B4-BE49-F238E27FC236}">
                <a16:creationId xmlns:a16="http://schemas.microsoft.com/office/drawing/2014/main" id="{CA8E3178-BEA2-641B-FAC5-052F1C743ACE}"/>
              </a:ext>
            </a:extLst>
          </p:cNvPr>
          <p:cNvSpPr/>
          <p:nvPr/>
        </p:nvSpPr>
        <p:spPr>
          <a:xfrm>
            <a:off x="6089552" y="6314801"/>
            <a:ext cx="400075" cy="125441"/>
          </a:xfrm>
          <a:custGeom>
            <a:avLst/>
            <a:gdLst>
              <a:gd name="connsiteX0" fmla="*/ 98 w 400075"/>
              <a:gd name="connsiteY0" fmla="*/ 111399 h 125441"/>
              <a:gd name="connsiteX1" fmla="*/ 171548 w 400075"/>
              <a:gd name="connsiteY1" fmla="*/ 66949 h 125441"/>
              <a:gd name="connsiteX2" fmla="*/ 250923 w 400075"/>
              <a:gd name="connsiteY2" fmla="*/ 117749 h 125441"/>
              <a:gd name="connsiteX3" fmla="*/ 238223 w 400075"/>
              <a:gd name="connsiteY3" fmla="*/ 60599 h 125441"/>
              <a:gd name="connsiteX4" fmla="*/ 396973 w 400075"/>
              <a:gd name="connsiteY4" fmla="*/ 124099 h 125441"/>
              <a:gd name="connsiteX5" fmla="*/ 333473 w 400075"/>
              <a:gd name="connsiteY5" fmla="*/ 95524 h 125441"/>
              <a:gd name="connsiteX6" fmla="*/ 212823 w 400075"/>
              <a:gd name="connsiteY6" fmla="*/ 274 h 125441"/>
              <a:gd name="connsiteX7" fmla="*/ 269973 w 400075"/>
              <a:gd name="connsiteY7" fmla="*/ 66949 h 125441"/>
              <a:gd name="connsiteX8" fmla="*/ 196948 w 400075"/>
              <a:gd name="connsiteY8" fmla="*/ 76474 h 125441"/>
              <a:gd name="connsiteX9" fmla="*/ 98 w 400075"/>
              <a:gd name="connsiteY9" fmla="*/ 111399 h 12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075" h="125441">
                <a:moveTo>
                  <a:pt x="98" y="111399"/>
                </a:moveTo>
                <a:cubicBezTo>
                  <a:pt x="-4135" y="109812"/>
                  <a:pt x="129744" y="65891"/>
                  <a:pt x="171548" y="66949"/>
                </a:cubicBezTo>
                <a:cubicBezTo>
                  <a:pt x="213352" y="68007"/>
                  <a:pt x="239811" y="118807"/>
                  <a:pt x="250923" y="117749"/>
                </a:cubicBezTo>
                <a:cubicBezTo>
                  <a:pt x="262035" y="116691"/>
                  <a:pt x="213881" y="59541"/>
                  <a:pt x="238223" y="60599"/>
                </a:cubicBezTo>
                <a:cubicBezTo>
                  <a:pt x="262565" y="61657"/>
                  <a:pt x="381098" y="118278"/>
                  <a:pt x="396973" y="124099"/>
                </a:cubicBezTo>
                <a:cubicBezTo>
                  <a:pt x="412848" y="129920"/>
                  <a:pt x="364165" y="116161"/>
                  <a:pt x="333473" y="95524"/>
                </a:cubicBezTo>
                <a:cubicBezTo>
                  <a:pt x="302781" y="74887"/>
                  <a:pt x="223406" y="5036"/>
                  <a:pt x="212823" y="274"/>
                </a:cubicBezTo>
                <a:cubicBezTo>
                  <a:pt x="202240" y="-4489"/>
                  <a:pt x="272619" y="54249"/>
                  <a:pt x="269973" y="66949"/>
                </a:cubicBezTo>
                <a:cubicBezTo>
                  <a:pt x="267327" y="79649"/>
                  <a:pt x="237694" y="70124"/>
                  <a:pt x="196948" y="76474"/>
                </a:cubicBezTo>
                <a:cubicBezTo>
                  <a:pt x="156202" y="82824"/>
                  <a:pt x="4331" y="112986"/>
                  <a:pt x="98" y="1113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679741E1-7ED1-4410-F203-E1A4E360B1AE}"/>
              </a:ext>
            </a:extLst>
          </p:cNvPr>
          <p:cNvSpPr/>
          <p:nvPr/>
        </p:nvSpPr>
        <p:spPr>
          <a:xfrm>
            <a:off x="4540204" y="3809782"/>
            <a:ext cx="288205" cy="51415"/>
          </a:xfrm>
          <a:custGeom>
            <a:avLst/>
            <a:gdLst>
              <a:gd name="connsiteX0" fmla="*/ 46 w 288205"/>
              <a:gd name="connsiteY0" fmla="*/ 218 h 51415"/>
              <a:gd name="connsiteX1" fmla="*/ 149271 w 288205"/>
              <a:gd name="connsiteY1" fmla="*/ 35143 h 51415"/>
              <a:gd name="connsiteX2" fmla="*/ 155621 w 288205"/>
              <a:gd name="connsiteY2" fmla="*/ 3393 h 51415"/>
              <a:gd name="connsiteX3" fmla="*/ 282621 w 288205"/>
              <a:gd name="connsiteY3" fmla="*/ 51018 h 51415"/>
              <a:gd name="connsiteX4" fmla="*/ 257221 w 288205"/>
              <a:gd name="connsiteY4" fmla="*/ 25618 h 51415"/>
              <a:gd name="connsiteX5" fmla="*/ 181021 w 288205"/>
              <a:gd name="connsiteY5" fmla="*/ 16093 h 51415"/>
              <a:gd name="connsiteX6" fmla="*/ 133396 w 288205"/>
              <a:gd name="connsiteY6" fmla="*/ 19268 h 51415"/>
              <a:gd name="connsiteX7" fmla="*/ 46 w 288205"/>
              <a:gd name="connsiteY7" fmla="*/ 218 h 5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205" h="51415">
                <a:moveTo>
                  <a:pt x="46" y="218"/>
                </a:moveTo>
                <a:cubicBezTo>
                  <a:pt x="2692" y="2864"/>
                  <a:pt x="123342" y="34614"/>
                  <a:pt x="149271" y="35143"/>
                </a:cubicBezTo>
                <a:cubicBezTo>
                  <a:pt x="175200" y="35672"/>
                  <a:pt x="133396" y="747"/>
                  <a:pt x="155621" y="3393"/>
                </a:cubicBezTo>
                <a:cubicBezTo>
                  <a:pt x="177846" y="6039"/>
                  <a:pt x="265688" y="47314"/>
                  <a:pt x="282621" y="51018"/>
                </a:cubicBezTo>
                <a:cubicBezTo>
                  <a:pt x="299554" y="54722"/>
                  <a:pt x="274154" y="31439"/>
                  <a:pt x="257221" y="25618"/>
                </a:cubicBezTo>
                <a:cubicBezTo>
                  <a:pt x="240288" y="19797"/>
                  <a:pt x="201658" y="17151"/>
                  <a:pt x="181021" y="16093"/>
                </a:cubicBezTo>
                <a:cubicBezTo>
                  <a:pt x="160384" y="15035"/>
                  <a:pt x="158267" y="18739"/>
                  <a:pt x="133396" y="19268"/>
                </a:cubicBezTo>
                <a:cubicBezTo>
                  <a:pt x="108525" y="19797"/>
                  <a:pt x="-2600" y="-2428"/>
                  <a:pt x="46" y="2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9D04DF3A-F58B-35C3-4DD0-74F849CEF815}"/>
              </a:ext>
            </a:extLst>
          </p:cNvPr>
          <p:cNvSpPr/>
          <p:nvPr/>
        </p:nvSpPr>
        <p:spPr>
          <a:xfrm>
            <a:off x="4732618" y="3994109"/>
            <a:ext cx="339056" cy="19469"/>
          </a:xfrm>
          <a:custGeom>
            <a:avLst/>
            <a:gdLst>
              <a:gd name="connsiteX0" fmla="*/ 1307 w 339056"/>
              <a:gd name="connsiteY0" fmla="*/ 19091 h 19469"/>
              <a:gd name="connsiteX1" fmla="*/ 182282 w 339056"/>
              <a:gd name="connsiteY1" fmla="*/ 3216 h 19469"/>
              <a:gd name="connsiteX2" fmla="*/ 331507 w 339056"/>
              <a:gd name="connsiteY2" fmla="*/ 12741 h 19469"/>
              <a:gd name="connsiteX3" fmla="*/ 318807 w 339056"/>
              <a:gd name="connsiteY3" fmla="*/ 12741 h 19469"/>
              <a:gd name="connsiteX4" fmla="*/ 334682 w 339056"/>
              <a:gd name="connsiteY4" fmla="*/ 19091 h 19469"/>
              <a:gd name="connsiteX5" fmla="*/ 280707 w 339056"/>
              <a:gd name="connsiteY5" fmla="*/ 41 h 19469"/>
              <a:gd name="connsiteX6" fmla="*/ 1307 w 339056"/>
              <a:gd name="connsiteY6" fmla="*/ 19091 h 1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056" h="19469">
                <a:moveTo>
                  <a:pt x="1307" y="19091"/>
                </a:moveTo>
                <a:cubicBezTo>
                  <a:pt x="-15097" y="19620"/>
                  <a:pt x="127249" y="4274"/>
                  <a:pt x="182282" y="3216"/>
                </a:cubicBezTo>
                <a:cubicBezTo>
                  <a:pt x="237315" y="2158"/>
                  <a:pt x="308753" y="11154"/>
                  <a:pt x="331507" y="12741"/>
                </a:cubicBezTo>
                <a:cubicBezTo>
                  <a:pt x="354261" y="14328"/>
                  <a:pt x="318278" y="11683"/>
                  <a:pt x="318807" y="12741"/>
                </a:cubicBezTo>
                <a:cubicBezTo>
                  <a:pt x="319336" y="13799"/>
                  <a:pt x="341032" y="21208"/>
                  <a:pt x="334682" y="19091"/>
                </a:cubicBezTo>
                <a:cubicBezTo>
                  <a:pt x="328332" y="16974"/>
                  <a:pt x="330449" y="1099"/>
                  <a:pt x="280707" y="41"/>
                </a:cubicBezTo>
                <a:cubicBezTo>
                  <a:pt x="230965" y="-1017"/>
                  <a:pt x="17711" y="18562"/>
                  <a:pt x="1307" y="190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0" name="フリーフォーム 1049">
            <a:extLst>
              <a:ext uri="{FF2B5EF4-FFF2-40B4-BE49-F238E27FC236}">
                <a16:creationId xmlns:a16="http://schemas.microsoft.com/office/drawing/2014/main" id="{7EAAE517-D0E0-3735-E500-BDD4F2AB1749}"/>
              </a:ext>
            </a:extLst>
          </p:cNvPr>
          <p:cNvSpPr/>
          <p:nvPr/>
        </p:nvSpPr>
        <p:spPr>
          <a:xfrm>
            <a:off x="4116026" y="3984470"/>
            <a:ext cx="78429" cy="315571"/>
          </a:xfrm>
          <a:custGeom>
            <a:avLst/>
            <a:gdLst>
              <a:gd name="connsiteX0" fmla="*/ 78149 w 78429"/>
              <a:gd name="connsiteY0" fmla="*/ 155 h 315571"/>
              <a:gd name="connsiteX1" fmla="*/ 27349 w 78429"/>
              <a:gd name="connsiteY1" fmla="*/ 152555 h 315571"/>
              <a:gd name="connsiteX2" fmla="*/ 17824 w 78429"/>
              <a:gd name="connsiteY2" fmla="*/ 308130 h 315571"/>
              <a:gd name="connsiteX3" fmla="*/ 17824 w 78429"/>
              <a:gd name="connsiteY3" fmla="*/ 279555 h 315571"/>
              <a:gd name="connsiteX4" fmla="*/ 1949 w 78429"/>
              <a:gd name="connsiteY4" fmla="*/ 181130 h 315571"/>
              <a:gd name="connsiteX5" fmla="*/ 78149 w 78429"/>
              <a:gd name="connsiteY5" fmla="*/ 155 h 31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429" h="315571">
                <a:moveTo>
                  <a:pt x="78149" y="155"/>
                </a:moveTo>
                <a:cubicBezTo>
                  <a:pt x="82382" y="-4607"/>
                  <a:pt x="37403" y="101226"/>
                  <a:pt x="27349" y="152555"/>
                </a:cubicBezTo>
                <a:cubicBezTo>
                  <a:pt x="17295" y="203884"/>
                  <a:pt x="19411" y="286963"/>
                  <a:pt x="17824" y="308130"/>
                </a:cubicBezTo>
                <a:cubicBezTo>
                  <a:pt x="16237" y="329297"/>
                  <a:pt x="20470" y="300722"/>
                  <a:pt x="17824" y="279555"/>
                </a:cubicBezTo>
                <a:cubicBezTo>
                  <a:pt x="15178" y="258388"/>
                  <a:pt x="-6518" y="223992"/>
                  <a:pt x="1949" y="181130"/>
                </a:cubicBezTo>
                <a:cubicBezTo>
                  <a:pt x="10416" y="138268"/>
                  <a:pt x="73916" y="4917"/>
                  <a:pt x="78149" y="1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1" name="フリーフォーム 1050">
            <a:extLst>
              <a:ext uri="{FF2B5EF4-FFF2-40B4-BE49-F238E27FC236}">
                <a16:creationId xmlns:a16="http://schemas.microsoft.com/office/drawing/2014/main" id="{7BCB8F0C-C6D6-54D9-DD3E-AB3521C5BC48}"/>
              </a:ext>
            </a:extLst>
          </p:cNvPr>
          <p:cNvSpPr/>
          <p:nvPr/>
        </p:nvSpPr>
        <p:spPr>
          <a:xfrm>
            <a:off x="4174860" y="4628153"/>
            <a:ext cx="71312" cy="1049352"/>
          </a:xfrm>
          <a:custGeom>
            <a:avLst/>
            <a:gdLst>
              <a:gd name="connsiteX0" fmla="*/ 16140 w 71312"/>
              <a:gd name="connsiteY0" fmla="*/ 4172 h 1049352"/>
              <a:gd name="connsiteX1" fmla="*/ 265 w 71312"/>
              <a:gd name="connsiteY1" fmla="*/ 286747 h 1049352"/>
              <a:gd name="connsiteX2" fmla="*/ 32015 w 71312"/>
              <a:gd name="connsiteY2" fmla="*/ 607422 h 1049352"/>
              <a:gd name="connsiteX3" fmla="*/ 32015 w 71312"/>
              <a:gd name="connsiteY3" fmla="*/ 562972 h 1049352"/>
              <a:gd name="connsiteX4" fmla="*/ 66940 w 71312"/>
              <a:gd name="connsiteY4" fmla="*/ 1016997 h 1049352"/>
              <a:gd name="connsiteX5" fmla="*/ 63765 w 71312"/>
              <a:gd name="connsiteY5" fmla="*/ 956672 h 1049352"/>
              <a:gd name="connsiteX6" fmla="*/ 3440 w 71312"/>
              <a:gd name="connsiteY6" fmla="*/ 508997 h 1049352"/>
              <a:gd name="connsiteX7" fmla="*/ 16140 w 71312"/>
              <a:gd name="connsiteY7" fmla="*/ 4172 h 104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12" h="1049352">
                <a:moveTo>
                  <a:pt x="16140" y="4172"/>
                </a:moveTo>
                <a:cubicBezTo>
                  <a:pt x="15611" y="-32870"/>
                  <a:pt x="-2381" y="186205"/>
                  <a:pt x="265" y="286747"/>
                </a:cubicBezTo>
                <a:cubicBezTo>
                  <a:pt x="2911" y="387289"/>
                  <a:pt x="26723" y="561385"/>
                  <a:pt x="32015" y="607422"/>
                </a:cubicBezTo>
                <a:cubicBezTo>
                  <a:pt x="37307" y="653460"/>
                  <a:pt x="26194" y="494710"/>
                  <a:pt x="32015" y="562972"/>
                </a:cubicBezTo>
                <a:cubicBezTo>
                  <a:pt x="37836" y="631234"/>
                  <a:pt x="61648" y="951380"/>
                  <a:pt x="66940" y="1016997"/>
                </a:cubicBezTo>
                <a:cubicBezTo>
                  <a:pt x="72232" y="1082614"/>
                  <a:pt x="74348" y="1041339"/>
                  <a:pt x="63765" y="956672"/>
                </a:cubicBezTo>
                <a:cubicBezTo>
                  <a:pt x="53182" y="872005"/>
                  <a:pt x="12436" y="662455"/>
                  <a:pt x="3440" y="508997"/>
                </a:cubicBezTo>
                <a:cubicBezTo>
                  <a:pt x="-5556" y="355539"/>
                  <a:pt x="16669" y="41214"/>
                  <a:pt x="16140" y="41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2" name="フリーフォーム 1051">
            <a:extLst>
              <a:ext uri="{FF2B5EF4-FFF2-40B4-BE49-F238E27FC236}">
                <a16:creationId xmlns:a16="http://schemas.microsoft.com/office/drawing/2014/main" id="{ABE0EFA5-5472-0502-D684-41876A10D89B}"/>
              </a:ext>
            </a:extLst>
          </p:cNvPr>
          <p:cNvSpPr/>
          <p:nvPr/>
        </p:nvSpPr>
        <p:spPr>
          <a:xfrm>
            <a:off x="4311565" y="5835647"/>
            <a:ext cx="568105" cy="640180"/>
          </a:xfrm>
          <a:custGeom>
            <a:avLst/>
            <a:gdLst>
              <a:gd name="connsiteX0" fmla="*/ 85 w 568105"/>
              <a:gd name="connsiteY0" fmla="*/ 3 h 640180"/>
              <a:gd name="connsiteX1" fmla="*/ 225510 w 568105"/>
              <a:gd name="connsiteY1" fmla="*/ 323853 h 640180"/>
              <a:gd name="connsiteX2" fmla="*/ 225510 w 568105"/>
              <a:gd name="connsiteY2" fmla="*/ 314328 h 640180"/>
              <a:gd name="connsiteX3" fmla="*/ 549360 w 568105"/>
              <a:gd name="connsiteY3" fmla="*/ 619128 h 640180"/>
              <a:gd name="connsiteX4" fmla="*/ 501735 w 568105"/>
              <a:gd name="connsiteY4" fmla="*/ 587378 h 640180"/>
              <a:gd name="connsiteX5" fmla="*/ 273135 w 568105"/>
              <a:gd name="connsiteY5" fmla="*/ 374653 h 640180"/>
              <a:gd name="connsiteX6" fmla="*/ 200110 w 568105"/>
              <a:gd name="connsiteY6" fmla="*/ 317503 h 640180"/>
              <a:gd name="connsiteX7" fmla="*/ 85 w 568105"/>
              <a:gd name="connsiteY7" fmla="*/ 3 h 6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05" h="640180">
                <a:moveTo>
                  <a:pt x="85" y="3"/>
                </a:moveTo>
                <a:cubicBezTo>
                  <a:pt x="4318" y="1061"/>
                  <a:pt x="225510" y="323853"/>
                  <a:pt x="225510" y="323853"/>
                </a:cubicBezTo>
                <a:cubicBezTo>
                  <a:pt x="263081" y="376241"/>
                  <a:pt x="171535" y="265116"/>
                  <a:pt x="225510" y="314328"/>
                </a:cubicBezTo>
                <a:cubicBezTo>
                  <a:pt x="279485" y="363540"/>
                  <a:pt x="503323" y="573620"/>
                  <a:pt x="549360" y="619128"/>
                </a:cubicBezTo>
                <a:cubicBezTo>
                  <a:pt x="595397" y="664636"/>
                  <a:pt x="547772" y="628124"/>
                  <a:pt x="501735" y="587378"/>
                </a:cubicBezTo>
                <a:cubicBezTo>
                  <a:pt x="455698" y="546632"/>
                  <a:pt x="323406" y="419632"/>
                  <a:pt x="273135" y="374653"/>
                </a:cubicBezTo>
                <a:cubicBezTo>
                  <a:pt x="222864" y="329674"/>
                  <a:pt x="250910" y="376240"/>
                  <a:pt x="200110" y="317503"/>
                </a:cubicBezTo>
                <a:cubicBezTo>
                  <a:pt x="149310" y="258766"/>
                  <a:pt x="-4148" y="-1055"/>
                  <a:pt x="85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3" name="フリーフォーム 1052">
            <a:extLst>
              <a:ext uri="{FF2B5EF4-FFF2-40B4-BE49-F238E27FC236}">
                <a16:creationId xmlns:a16="http://schemas.microsoft.com/office/drawing/2014/main" id="{FD82993C-98AC-A361-3BE1-ED6FE01170BF}"/>
              </a:ext>
            </a:extLst>
          </p:cNvPr>
          <p:cNvSpPr/>
          <p:nvPr/>
        </p:nvSpPr>
        <p:spPr>
          <a:xfrm>
            <a:off x="7165906" y="5299041"/>
            <a:ext cx="44525" cy="285840"/>
          </a:xfrm>
          <a:custGeom>
            <a:avLst/>
            <a:gdLst>
              <a:gd name="connsiteX0" fmla="*/ 12769 w 44525"/>
              <a:gd name="connsiteY0" fmla="*/ 34 h 285840"/>
              <a:gd name="connsiteX1" fmla="*/ 41344 w 44525"/>
              <a:gd name="connsiteY1" fmla="*/ 136559 h 285840"/>
              <a:gd name="connsiteX2" fmla="*/ 69 w 44525"/>
              <a:gd name="connsiteY2" fmla="*/ 282609 h 285840"/>
              <a:gd name="connsiteX3" fmla="*/ 31819 w 44525"/>
              <a:gd name="connsiteY3" fmla="*/ 228634 h 285840"/>
              <a:gd name="connsiteX4" fmla="*/ 44519 w 44525"/>
              <a:gd name="connsiteY4" fmla="*/ 123859 h 285840"/>
              <a:gd name="connsiteX5" fmla="*/ 12769 w 44525"/>
              <a:gd name="connsiteY5" fmla="*/ 34 h 28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25" h="285840">
                <a:moveTo>
                  <a:pt x="12769" y="34"/>
                </a:moveTo>
                <a:cubicBezTo>
                  <a:pt x="12240" y="2151"/>
                  <a:pt x="43461" y="89463"/>
                  <a:pt x="41344" y="136559"/>
                </a:cubicBezTo>
                <a:cubicBezTo>
                  <a:pt x="39227" y="183655"/>
                  <a:pt x="1656" y="267263"/>
                  <a:pt x="69" y="282609"/>
                </a:cubicBezTo>
                <a:cubicBezTo>
                  <a:pt x="-1519" y="297955"/>
                  <a:pt x="24411" y="255092"/>
                  <a:pt x="31819" y="228634"/>
                </a:cubicBezTo>
                <a:cubicBezTo>
                  <a:pt x="39227" y="202176"/>
                  <a:pt x="43990" y="155080"/>
                  <a:pt x="44519" y="123859"/>
                </a:cubicBezTo>
                <a:cubicBezTo>
                  <a:pt x="45048" y="92638"/>
                  <a:pt x="13298" y="-2083"/>
                  <a:pt x="12769" y="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4" name="フリーフォーム 1053">
            <a:extLst>
              <a:ext uri="{FF2B5EF4-FFF2-40B4-BE49-F238E27FC236}">
                <a16:creationId xmlns:a16="http://schemas.microsoft.com/office/drawing/2014/main" id="{D248A7D0-CC34-813C-64B2-F88A02E63781}"/>
              </a:ext>
            </a:extLst>
          </p:cNvPr>
          <p:cNvSpPr/>
          <p:nvPr/>
        </p:nvSpPr>
        <p:spPr>
          <a:xfrm>
            <a:off x="6947105" y="5393312"/>
            <a:ext cx="92428" cy="233450"/>
          </a:xfrm>
          <a:custGeom>
            <a:avLst/>
            <a:gdLst>
              <a:gd name="connsiteX0" fmla="*/ 400 w 92428"/>
              <a:gd name="connsiteY0" fmla="*/ 1164 h 233450"/>
              <a:gd name="connsiteX1" fmla="*/ 63295 w 92428"/>
              <a:gd name="connsiteY1" fmla="*/ 122117 h 233450"/>
              <a:gd name="connsiteX2" fmla="*/ 24590 w 92428"/>
              <a:gd name="connsiteY2" fmla="*/ 233393 h 233450"/>
              <a:gd name="connsiteX3" fmla="*/ 92324 w 92428"/>
              <a:gd name="connsiteY3" fmla="*/ 107602 h 233450"/>
              <a:gd name="connsiteX4" fmla="*/ 39105 w 92428"/>
              <a:gd name="connsiteY4" fmla="*/ 64059 h 233450"/>
              <a:gd name="connsiteX5" fmla="*/ 400 w 92428"/>
              <a:gd name="connsiteY5" fmla="*/ 1164 h 2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28" h="233450">
                <a:moveTo>
                  <a:pt x="400" y="1164"/>
                </a:moveTo>
                <a:cubicBezTo>
                  <a:pt x="4432" y="10840"/>
                  <a:pt x="59263" y="83412"/>
                  <a:pt x="63295" y="122117"/>
                </a:cubicBezTo>
                <a:cubicBezTo>
                  <a:pt x="67327" y="160822"/>
                  <a:pt x="19752" y="235812"/>
                  <a:pt x="24590" y="233393"/>
                </a:cubicBezTo>
                <a:cubicBezTo>
                  <a:pt x="29428" y="230974"/>
                  <a:pt x="89905" y="135824"/>
                  <a:pt x="92324" y="107602"/>
                </a:cubicBezTo>
                <a:cubicBezTo>
                  <a:pt x="94743" y="79380"/>
                  <a:pt x="54426" y="83411"/>
                  <a:pt x="39105" y="64059"/>
                </a:cubicBezTo>
                <a:cubicBezTo>
                  <a:pt x="23784" y="44707"/>
                  <a:pt x="-3632" y="-8512"/>
                  <a:pt x="400" y="11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5" name="フリーフォーム 1054">
            <a:extLst>
              <a:ext uri="{FF2B5EF4-FFF2-40B4-BE49-F238E27FC236}">
                <a16:creationId xmlns:a16="http://schemas.microsoft.com/office/drawing/2014/main" id="{C7EA4B2D-E0AA-1591-B67F-074B58E84C90}"/>
              </a:ext>
            </a:extLst>
          </p:cNvPr>
          <p:cNvSpPr/>
          <p:nvPr/>
        </p:nvSpPr>
        <p:spPr>
          <a:xfrm>
            <a:off x="6720047" y="6381301"/>
            <a:ext cx="165995" cy="247251"/>
          </a:xfrm>
          <a:custGeom>
            <a:avLst/>
            <a:gdLst>
              <a:gd name="connsiteX0" fmla="*/ 135534 w 165995"/>
              <a:gd name="connsiteY0" fmla="*/ 9823 h 247251"/>
              <a:gd name="connsiteX1" fmla="*/ 67 w 165995"/>
              <a:gd name="connsiteY1" fmla="*/ 246889 h 247251"/>
              <a:gd name="connsiteX2" fmla="*/ 154886 w 165995"/>
              <a:gd name="connsiteY2" fmla="*/ 63042 h 247251"/>
              <a:gd name="connsiteX3" fmla="*/ 135534 w 165995"/>
              <a:gd name="connsiteY3" fmla="*/ 9823 h 24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95" h="247251">
                <a:moveTo>
                  <a:pt x="135534" y="9823"/>
                </a:moveTo>
                <a:cubicBezTo>
                  <a:pt x="109731" y="40464"/>
                  <a:pt x="-3158" y="238019"/>
                  <a:pt x="67" y="246889"/>
                </a:cubicBezTo>
                <a:cubicBezTo>
                  <a:pt x="3292" y="255759"/>
                  <a:pt x="131502" y="99328"/>
                  <a:pt x="154886" y="63042"/>
                </a:cubicBezTo>
                <a:cubicBezTo>
                  <a:pt x="178270" y="26756"/>
                  <a:pt x="161337" y="-20818"/>
                  <a:pt x="135534" y="98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6" name="フリーフォーム 1055">
            <a:extLst>
              <a:ext uri="{FF2B5EF4-FFF2-40B4-BE49-F238E27FC236}">
                <a16:creationId xmlns:a16="http://schemas.microsoft.com/office/drawing/2014/main" id="{0C6B667F-A511-94F9-52E5-81BB75BA4463}"/>
              </a:ext>
            </a:extLst>
          </p:cNvPr>
          <p:cNvSpPr/>
          <p:nvPr/>
        </p:nvSpPr>
        <p:spPr>
          <a:xfrm>
            <a:off x="5648922" y="6463576"/>
            <a:ext cx="578660" cy="116239"/>
          </a:xfrm>
          <a:custGeom>
            <a:avLst/>
            <a:gdLst>
              <a:gd name="connsiteX0" fmla="*/ 1973 w 578660"/>
              <a:gd name="connsiteY0" fmla="*/ 116234 h 116239"/>
              <a:gd name="connsiteX1" fmla="*/ 563192 w 578660"/>
              <a:gd name="connsiteY1" fmla="*/ 9795 h 116239"/>
              <a:gd name="connsiteX2" fmla="*/ 384183 w 578660"/>
              <a:gd name="connsiteY2" fmla="*/ 14634 h 116239"/>
              <a:gd name="connsiteX3" fmla="*/ 1973 w 578660"/>
              <a:gd name="connsiteY3" fmla="*/ 116234 h 116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60" h="116239">
                <a:moveTo>
                  <a:pt x="1973" y="116234"/>
                </a:moveTo>
                <a:cubicBezTo>
                  <a:pt x="31808" y="115428"/>
                  <a:pt x="499490" y="26728"/>
                  <a:pt x="563192" y="9795"/>
                </a:cubicBezTo>
                <a:cubicBezTo>
                  <a:pt x="626894" y="-7138"/>
                  <a:pt x="479332" y="120"/>
                  <a:pt x="384183" y="14634"/>
                </a:cubicBezTo>
                <a:cubicBezTo>
                  <a:pt x="289034" y="29148"/>
                  <a:pt x="-27862" y="117040"/>
                  <a:pt x="1973" y="1162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7" name="フリーフォーム 1056">
            <a:extLst>
              <a:ext uri="{FF2B5EF4-FFF2-40B4-BE49-F238E27FC236}">
                <a16:creationId xmlns:a16="http://schemas.microsoft.com/office/drawing/2014/main" id="{BA6DDE6F-DE3C-42BB-5B22-798A1163EAD5}"/>
              </a:ext>
            </a:extLst>
          </p:cNvPr>
          <p:cNvSpPr/>
          <p:nvPr/>
        </p:nvSpPr>
        <p:spPr>
          <a:xfrm>
            <a:off x="6496252" y="5498343"/>
            <a:ext cx="65970" cy="143473"/>
          </a:xfrm>
          <a:custGeom>
            <a:avLst/>
            <a:gdLst>
              <a:gd name="connsiteX0" fmla="*/ 65913 w 65970"/>
              <a:gd name="connsiteY0" fmla="*/ 10 h 143473"/>
              <a:gd name="connsiteX1" fmla="*/ 12124 w 65970"/>
              <a:gd name="connsiteY1" fmla="*/ 95633 h 143473"/>
              <a:gd name="connsiteX2" fmla="*/ 36030 w 65970"/>
              <a:gd name="connsiteY2" fmla="*/ 143445 h 143473"/>
              <a:gd name="connsiteX3" fmla="*/ 172 w 65970"/>
              <a:gd name="connsiteY3" fmla="*/ 89657 h 143473"/>
              <a:gd name="connsiteX4" fmla="*/ 65913 w 65970"/>
              <a:gd name="connsiteY4" fmla="*/ 10 h 14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70" h="143473">
                <a:moveTo>
                  <a:pt x="65913" y="10"/>
                </a:moveTo>
                <a:cubicBezTo>
                  <a:pt x="67905" y="1006"/>
                  <a:pt x="17104" y="71727"/>
                  <a:pt x="12124" y="95633"/>
                </a:cubicBezTo>
                <a:cubicBezTo>
                  <a:pt x="7144" y="119539"/>
                  <a:pt x="38022" y="144441"/>
                  <a:pt x="36030" y="143445"/>
                </a:cubicBezTo>
                <a:cubicBezTo>
                  <a:pt x="34038" y="142449"/>
                  <a:pt x="-2816" y="110575"/>
                  <a:pt x="172" y="89657"/>
                </a:cubicBezTo>
                <a:cubicBezTo>
                  <a:pt x="3160" y="68739"/>
                  <a:pt x="63921" y="-986"/>
                  <a:pt x="65913" y="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8" name="フリーフォーム 1057">
            <a:extLst>
              <a:ext uri="{FF2B5EF4-FFF2-40B4-BE49-F238E27FC236}">
                <a16:creationId xmlns:a16="http://schemas.microsoft.com/office/drawing/2014/main" id="{15D8DDB6-3B10-45BD-809D-4528EACBDF94}"/>
              </a:ext>
            </a:extLst>
          </p:cNvPr>
          <p:cNvSpPr/>
          <p:nvPr/>
        </p:nvSpPr>
        <p:spPr>
          <a:xfrm>
            <a:off x="4414066" y="4959442"/>
            <a:ext cx="62325" cy="211765"/>
          </a:xfrm>
          <a:custGeom>
            <a:avLst/>
            <a:gdLst>
              <a:gd name="connsiteX0" fmla="*/ 20475 w 62325"/>
              <a:gd name="connsiteY0" fmla="*/ 1029 h 211765"/>
              <a:gd name="connsiteX1" fmla="*/ 8522 w 62325"/>
              <a:gd name="connsiteY1" fmla="*/ 90676 h 211765"/>
              <a:gd name="connsiteX2" fmla="*/ 62310 w 62325"/>
              <a:gd name="connsiteY2" fmla="*/ 210205 h 211765"/>
              <a:gd name="connsiteX3" fmla="*/ 2546 w 62325"/>
              <a:gd name="connsiteY3" fmla="*/ 150440 h 211765"/>
              <a:gd name="connsiteX4" fmla="*/ 20475 w 62325"/>
              <a:gd name="connsiteY4" fmla="*/ 1029 h 21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25" h="211765">
                <a:moveTo>
                  <a:pt x="20475" y="1029"/>
                </a:moveTo>
                <a:cubicBezTo>
                  <a:pt x="21471" y="-8932"/>
                  <a:pt x="1550" y="55813"/>
                  <a:pt x="8522" y="90676"/>
                </a:cubicBezTo>
                <a:cubicBezTo>
                  <a:pt x="15494" y="125539"/>
                  <a:pt x="63306" y="200244"/>
                  <a:pt x="62310" y="210205"/>
                </a:cubicBezTo>
                <a:cubicBezTo>
                  <a:pt x="61314" y="220166"/>
                  <a:pt x="13503" y="180322"/>
                  <a:pt x="2546" y="150440"/>
                </a:cubicBezTo>
                <a:cubicBezTo>
                  <a:pt x="-8411" y="120558"/>
                  <a:pt x="19479" y="10990"/>
                  <a:pt x="20475" y="10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9" name="フリーフォーム 1058">
            <a:extLst>
              <a:ext uri="{FF2B5EF4-FFF2-40B4-BE49-F238E27FC236}">
                <a16:creationId xmlns:a16="http://schemas.microsoft.com/office/drawing/2014/main" id="{5571FE2F-6A98-C1DB-D9F4-C3B2D0CEDFFE}"/>
              </a:ext>
            </a:extLst>
          </p:cNvPr>
          <p:cNvSpPr/>
          <p:nvPr/>
        </p:nvSpPr>
        <p:spPr>
          <a:xfrm>
            <a:off x="4972296" y="5318962"/>
            <a:ext cx="78053" cy="233883"/>
          </a:xfrm>
          <a:custGeom>
            <a:avLst/>
            <a:gdLst>
              <a:gd name="connsiteX0" fmla="*/ 128 w 78053"/>
              <a:gd name="connsiteY0" fmla="*/ 97 h 233883"/>
              <a:gd name="connsiteX1" fmla="*/ 59892 w 78053"/>
              <a:gd name="connsiteY1" fmla="*/ 89744 h 233883"/>
              <a:gd name="connsiteX2" fmla="*/ 77822 w 78053"/>
              <a:gd name="connsiteY2" fmla="*/ 155485 h 233883"/>
              <a:gd name="connsiteX3" fmla="*/ 53916 w 78053"/>
              <a:gd name="connsiteY3" fmla="*/ 233179 h 233883"/>
              <a:gd name="connsiteX4" fmla="*/ 77822 w 78053"/>
              <a:gd name="connsiteY4" fmla="*/ 107673 h 233883"/>
              <a:gd name="connsiteX5" fmla="*/ 128 w 78053"/>
              <a:gd name="connsiteY5" fmla="*/ 97 h 23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53" h="233883">
                <a:moveTo>
                  <a:pt x="128" y="97"/>
                </a:moveTo>
                <a:cubicBezTo>
                  <a:pt x="-2860" y="-2891"/>
                  <a:pt x="46943" y="63846"/>
                  <a:pt x="59892" y="89744"/>
                </a:cubicBezTo>
                <a:cubicBezTo>
                  <a:pt x="72841" y="115642"/>
                  <a:pt x="78818" y="131579"/>
                  <a:pt x="77822" y="155485"/>
                </a:cubicBezTo>
                <a:cubicBezTo>
                  <a:pt x="76826" y="179391"/>
                  <a:pt x="53916" y="241148"/>
                  <a:pt x="53916" y="233179"/>
                </a:cubicBezTo>
                <a:cubicBezTo>
                  <a:pt x="53916" y="225210"/>
                  <a:pt x="80810" y="146520"/>
                  <a:pt x="77822" y="107673"/>
                </a:cubicBezTo>
                <a:cubicBezTo>
                  <a:pt x="74834" y="68826"/>
                  <a:pt x="3116" y="3085"/>
                  <a:pt x="128" y="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0" name="フリーフォーム 1059">
            <a:extLst>
              <a:ext uri="{FF2B5EF4-FFF2-40B4-BE49-F238E27FC236}">
                <a16:creationId xmlns:a16="http://schemas.microsoft.com/office/drawing/2014/main" id="{9CE42B04-D179-6040-98A6-AFD4763A0B9E}"/>
              </a:ext>
            </a:extLst>
          </p:cNvPr>
          <p:cNvSpPr/>
          <p:nvPr/>
        </p:nvSpPr>
        <p:spPr>
          <a:xfrm>
            <a:off x="4543593" y="5480183"/>
            <a:ext cx="147936" cy="227419"/>
          </a:xfrm>
          <a:custGeom>
            <a:avLst/>
            <a:gdLst>
              <a:gd name="connsiteX0" fmla="*/ 4501 w 147936"/>
              <a:gd name="connsiteY0" fmla="*/ 241 h 227419"/>
              <a:gd name="connsiteX1" fmla="*/ 58289 w 147936"/>
              <a:gd name="connsiteY1" fmla="*/ 161605 h 227419"/>
              <a:gd name="connsiteX2" fmla="*/ 147936 w 147936"/>
              <a:gd name="connsiteY2" fmla="*/ 227346 h 227419"/>
              <a:gd name="connsiteX3" fmla="*/ 58289 w 147936"/>
              <a:gd name="connsiteY3" fmla="*/ 173558 h 227419"/>
              <a:gd name="connsiteX4" fmla="*/ 10478 w 147936"/>
              <a:gd name="connsiteY4" fmla="*/ 125746 h 227419"/>
              <a:gd name="connsiteX5" fmla="*/ 4501 w 147936"/>
              <a:gd name="connsiteY5" fmla="*/ 241 h 22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936" h="227419">
                <a:moveTo>
                  <a:pt x="4501" y="241"/>
                </a:moveTo>
                <a:cubicBezTo>
                  <a:pt x="12469" y="6217"/>
                  <a:pt x="34383" y="123754"/>
                  <a:pt x="58289" y="161605"/>
                </a:cubicBezTo>
                <a:cubicBezTo>
                  <a:pt x="82195" y="199456"/>
                  <a:pt x="147936" y="225354"/>
                  <a:pt x="147936" y="227346"/>
                </a:cubicBezTo>
                <a:cubicBezTo>
                  <a:pt x="147936" y="229338"/>
                  <a:pt x="81199" y="190491"/>
                  <a:pt x="58289" y="173558"/>
                </a:cubicBezTo>
                <a:cubicBezTo>
                  <a:pt x="35379" y="156625"/>
                  <a:pt x="21435" y="150648"/>
                  <a:pt x="10478" y="125746"/>
                </a:cubicBezTo>
                <a:cubicBezTo>
                  <a:pt x="-479" y="100844"/>
                  <a:pt x="-3467" y="-5735"/>
                  <a:pt x="4501" y="2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1" name="フリーフォーム 1060">
            <a:extLst>
              <a:ext uri="{FF2B5EF4-FFF2-40B4-BE49-F238E27FC236}">
                <a16:creationId xmlns:a16="http://schemas.microsoft.com/office/drawing/2014/main" id="{962DC545-CA58-9CC3-A725-FE608B023900}"/>
              </a:ext>
            </a:extLst>
          </p:cNvPr>
          <p:cNvSpPr/>
          <p:nvPr/>
        </p:nvSpPr>
        <p:spPr>
          <a:xfrm>
            <a:off x="4989739" y="6836879"/>
            <a:ext cx="313656" cy="257452"/>
          </a:xfrm>
          <a:custGeom>
            <a:avLst/>
            <a:gdLst>
              <a:gd name="connsiteX0" fmla="*/ 614 w 313656"/>
              <a:gd name="connsiteY0" fmla="*/ 203 h 257452"/>
              <a:gd name="connsiteX1" fmla="*/ 179908 w 313656"/>
              <a:gd name="connsiteY1" fmla="*/ 125709 h 257452"/>
              <a:gd name="connsiteX2" fmla="*/ 311390 w 313656"/>
              <a:gd name="connsiteY2" fmla="*/ 257192 h 257452"/>
              <a:gd name="connsiteX3" fmla="*/ 245649 w 313656"/>
              <a:gd name="connsiteY3" fmla="*/ 155592 h 257452"/>
              <a:gd name="connsiteX4" fmla="*/ 614 w 313656"/>
              <a:gd name="connsiteY4" fmla="*/ 203 h 25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656" h="257452">
                <a:moveTo>
                  <a:pt x="614" y="203"/>
                </a:moveTo>
                <a:cubicBezTo>
                  <a:pt x="-10343" y="-4778"/>
                  <a:pt x="128112" y="82877"/>
                  <a:pt x="179908" y="125709"/>
                </a:cubicBezTo>
                <a:cubicBezTo>
                  <a:pt x="231704" y="168541"/>
                  <a:pt x="300433" y="252211"/>
                  <a:pt x="311390" y="257192"/>
                </a:cubicBezTo>
                <a:cubicBezTo>
                  <a:pt x="322347" y="262173"/>
                  <a:pt x="292465" y="194439"/>
                  <a:pt x="245649" y="155592"/>
                </a:cubicBezTo>
                <a:cubicBezTo>
                  <a:pt x="198833" y="116745"/>
                  <a:pt x="11571" y="5184"/>
                  <a:pt x="614" y="2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2" name="フリーフォーム 1061">
            <a:extLst>
              <a:ext uri="{FF2B5EF4-FFF2-40B4-BE49-F238E27FC236}">
                <a16:creationId xmlns:a16="http://schemas.microsoft.com/office/drawing/2014/main" id="{FBA18037-F9D7-3A04-6EAE-CFC31D6E965A}"/>
              </a:ext>
            </a:extLst>
          </p:cNvPr>
          <p:cNvSpPr/>
          <p:nvPr/>
        </p:nvSpPr>
        <p:spPr>
          <a:xfrm>
            <a:off x="5435590" y="6308642"/>
            <a:ext cx="591425" cy="82633"/>
          </a:xfrm>
          <a:custGeom>
            <a:avLst/>
            <a:gdLst>
              <a:gd name="connsiteX0" fmla="*/ 10 w 591425"/>
              <a:gd name="connsiteY0" fmla="*/ 25483 h 82633"/>
              <a:gd name="connsiteX1" fmla="*/ 228610 w 591425"/>
              <a:gd name="connsiteY1" fmla="*/ 73108 h 82633"/>
              <a:gd name="connsiteX2" fmla="*/ 200035 w 591425"/>
              <a:gd name="connsiteY2" fmla="*/ 82633 h 82633"/>
              <a:gd name="connsiteX3" fmla="*/ 422285 w 591425"/>
              <a:gd name="connsiteY3" fmla="*/ 73108 h 82633"/>
              <a:gd name="connsiteX4" fmla="*/ 590560 w 591425"/>
              <a:gd name="connsiteY4" fmla="*/ 54058 h 82633"/>
              <a:gd name="connsiteX5" fmla="*/ 485785 w 591425"/>
              <a:gd name="connsiteY5" fmla="*/ 66758 h 82633"/>
              <a:gd name="connsiteX6" fmla="*/ 434985 w 591425"/>
              <a:gd name="connsiteY6" fmla="*/ 47708 h 82633"/>
              <a:gd name="connsiteX7" fmla="*/ 292110 w 591425"/>
              <a:gd name="connsiteY7" fmla="*/ 83 h 82633"/>
              <a:gd name="connsiteX8" fmla="*/ 438160 w 591425"/>
              <a:gd name="connsiteY8" fmla="*/ 60408 h 82633"/>
              <a:gd name="connsiteX9" fmla="*/ 352435 w 591425"/>
              <a:gd name="connsiteY9" fmla="*/ 73108 h 82633"/>
              <a:gd name="connsiteX10" fmla="*/ 276235 w 591425"/>
              <a:gd name="connsiteY10" fmla="*/ 73108 h 82633"/>
              <a:gd name="connsiteX11" fmla="*/ 219085 w 591425"/>
              <a:gd name="connsiteY11" fmla="*/ 66758 h 82633"/>
              <a:gd name="connsiteX12" fmla="*/ 10 w 591425"/>
              <a:gd name="connsiteY12" fmla="*/ 25483 h 8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1425" h="82633">
                <a:moveTo>
                  <a:pt x="10" y="25483"/>
                </a:moveTo>
                <a:cubicBezTo>
                  <a:pt x="1598" y="26541"/>
                  <a:pt x="195273" y="63583"/>
                  <a:pt x="228610" y="73108"/>
                </a:cubicBezTo>
                <a:cubicBezTo>
                  <a:pt x="261948" y="82633"/>
                  <a:pt x="167756" y="82633"/>
                  <a:pt x="200035" y="82633"/>
                </a:cubicBezTo>
                <a:cubicBezTo>
                  <a:pt x="232314" y="82633"/>
                  <a:pt x="357198" y="77870"/>
                  <a:pt x="422285" y="73108"/>
                </a:cubicBezTo>
                <a:cubicBezTo>
                  <a:pt x="487372" y="68346"/>
                  <a:pt x="579977" y="55116"/>
                  <a:pt x="590560" y="54058"/>
                </a:cubicBezTo>
                <a:cubicBezTo>
                  <a:pt x="601143" y="53000"/>
                  <a:pt x="511714" y="67816"/>
                  <a:pt x="485785" y="66758"/>
                </a:cubicBezTo>
                <a:cubicBezTo>
                  <a:pt x="459856" y="65700"/>
                  <a:pt x="467264" y="58821"/>
                  <a:pt x="434985" y="47708"/>
                </a:cubicBezTo>
                <a:cubicBezTo>
                  <a:pt x="402706" y="36596"/>
                  <a:pt x="291581" y="-2034"/>
                  <a:pt x="292110" y="83"/>
                </a:cubicBezTo>
                <a:cubicBezTo>
                  <a:pt x="292639" y="2200"/>
                  <a:pt x="428106" y="48237"/>
                  <a:pt x="438160" y="60408"/>
                </a:cubicBezTo>
                <a:cubicBezTo>
                  <a:pt x="448214" y="72579"/>
                  <a:pt x="379423" y="70991"/>
                  <a:pt x="352435" y="73108"/>
                </a:cubicBezTo>
                <a:cubicBezTo>
                  <a:pt x="325448" y="75225"/>
                  <a:pt x="298460" y="74166"/>
                  <a:pt x="276235" y="73108"/>
                </a:cubicBezTo>
                <a:cubicBezTo>
                  <a:pt x="254010" y="72050"/>
                  <a:pt x="258243" y="73637"/>
                  <a:pt x="219085" y="66758"/>
                </a:cubicBezTo>
                <a:cubicBezTo>
                  <a:pt x="179927" y="59879"/>
                  <a:pt x="-1578" y="24425"/>
                  <a:pt x="10" y="254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3" name="フリーフォーム 1062">
            <a:extLst>
              <a:ext uri="{FF2B5EF4-FFF2-40B4-BE49-F238E27FC236}">
                <a16:creationId xmlns:a16="http://schemas.microsoft.com/office/drawing/2014/main" id="{25F2BC53-557A-F448-6A05-D406A7A1F2F8}"/>
              </a:ext>
            </a:extLst>
          </p:cNvPr>
          <p:cNvSpPr/>
          <p:nvPr/>
        </p:nvSpPr>
        <p:spPr>
          <a:xfrm>
            <a:off x="5635322" y="5822892"/>
            <a:ext cx="41791" cy="174739"/>
          </a:xfrm>
          <a:custGeom>
            <a:avLst/>
            <a:gdLst>
              <a:gd name="connsiteX0" fmla="*/ 22528 w 41791"/>
              <a:gd name="connsiteY0" fmla="*/ 58 h 174739"/>
              <a:gd name="connsiteX1" fmla="*/ 303 w 41791"/>
              <a:gd name="connsiteY1" fmla="*/ 82608 h 174739"/>
              <a:gd name="connsiteX2" fmla="*/ 41578 w 41791"/>
              <a:gd name="connsiteY2" fmla="*/ 174683 h 174739"/>
              <a:gd name="connsiteX3" fmla="*/ 16178 w 41791"/>
              <a:gd name="connsiteY3" fmla="*/ 95308 h 174739"/>
              <a:gd name="connsiteX4" fmla="*/ 22528 w 41791"/>
              <a:gd name="connsiteY4" fmla="*/ 58 h 17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91" h="174739">
                <a:moveTo>
                  <a:pt x="22528" y="58"/>
                </a:moveTo>
                <a:cubicBezTo>
                  <a:pt x="19882" y="-2059"/>
                  <a:pt x="-2872" y="53504"/>
                  <a:pt x="303" y="82608"/>
                </a:cubicBezTo>
                <a:cubicBezTo>
                  <a:pt x="3478" y="111712"/>
                  <a:pt x="38932" y="172566"/>
                  <a:pt x="41578" y="174683"/>
                </a:cubicBezTo>
                <a:cubicBezTo>
                  <a:pt x="44224" y="176800"/>
                  <a:pt x="21470" y="119121"/>
                  <a:pt x="16178" y="95308"/>
                </a:cubicBezTo>
                <a:cubicBezTo>
                  <a:pt x="10886" y="71495"/>
                  <a:pt x="25174" y="2175"/>
                  <a:pt x="22528" y="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4" name="フリーフォーム 1063">
            <a:extLst>
              <a:ext uri="{FF2B5EF4-FFF2-40B4-BE49-F238E27FC236}">
                <a16:creationId xmlns:a16="http://schemas.microsoft.com/office/drawing/2014/main" id="{AC164B81-739C-3BE1-5F7A-3BF2EB93F7BC}"/>
              </a:ext>
            </a:extLst>
          </p:cNvPr>
          <p:cNvSpPr/>
          <p:nvPr/>
        </p:nvSpPr>
        <p:spPr>
          <a:xfrm>
            <a:off x="5571052" y="5854679"/>
            <a:ext cx="45885" cy="114667"/>
          </a:xfrm>
          <a:custGeom>
            <a:avLst/>
            <a:gdLst>
              <a:gd name="connsiteX0" fmla="*/ 13773 w 45885"/>
              <a:gd name="connsiteY0" fmla="*/ 21 h 114667"/>
              <a:gd name="connsiteX1" fmla="*/ 1073 w 45885"/>
              <a:gd name="connsiteY1" fmla="*/ 57171 h 114667"/>
              <a:gd name="connsiteX2" fmla="*/ 45523 w 45885"/>
              <a:gd name="connsiteY2" fmla="*/ 114321 h 114667"/>
              <a:gd name="connsiteX3" fmla="*/ 23298 w 45885"/>
              <a:gd name="connsiteY3" fmla="*/ 82571 h 114667"/>
              <a:gd name="connsiteX4" fmla="*/ 13773 w 45885"/>
              <a:gd name="connsiteY4" fmla="*/ 63521 h 114667"/>
              <a:gd name="connsiteX5" fmla="*/ 13773 w 45885"/>
              <a:gd name="connsiteY5" fmla="*/ 21 h 11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85" h="114667">
                <a:moveTo>
                  <a:pt x="13773" y="21"/>
                </a:moveTo>
                <a:cubicBezTo>
                  <a:pt x="11656" y="-1037"/>
                  <a:pt x="-4219" y="38121"/>
                  <a:pt x="1073" y="57171"/>
                </a:cubicBezTo>
                <a:cubicBezTo>
                  <a:pt x="6365" y="76221"/>
                  <a:pt x="41819" y="110088"/>
                  <a:pt x="45523" y="114321"/>
                </a:cubicBezTo>
                <a:cubicBezTo>
                  <a:pt x="49227" y="118554"/>
                  <a:pt x="23298" y="82571"/>
                  <a:pt x="23298" y="82571"/>
                </a:cubicBezTo>
                <a:cubicBezTo>
                  <a:pt x="18006" y="74104"/>
                  <a:pt x="15361" y="73046"/>
                  <a:pt x="13773" y="63521"/>
                </a:cubicBezTo>
                <a:cubicBezTo>
                  <a:pt x="12185" y="53996"/>
                  <a:pt x="15890" y="1079"/>
                  <a:pt x="13773" y="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5" name="フリーフォーム 1064">
            <a:extLst>
              <a:ext uri="{FF2B5EF4-FFF2-40B4-BE49-F238E27FC236}">
                <a16:creationId xmlns:a16="http://schemas.microsoft.com/office/drawing/2014/main" id="{C44CBB1C-EC91-081F-47BE-56FCA44CFD47}"/>
              </a:ext>
            </a:extLst>
          </p:cNvPr>
          <p:cNvSpPr/>
          <p:nvPr/>
        </p:nvSpPr>
        <p:spPr>
          <a:xfrm>
            <a:off x="5178193" y="6036579"/>
            <a:ext cx="222883" cy="85078"/>
          </a:xfrm>
          <a:custGeom>
            <a:avLst/>
            <a:gdLst>
              <a:gd name="connsiteX0" fmla="*/ 232 w 222883"/>
              <a:gd name="connsiteY0" fmla="*/ 84821 h 85078"/>
              <a:gd name="connsiteX1" fmla="*/ 212957 w 222883"/>
              <a:gd name="connsiteY1" fmla="*/ 2271 h 85078"/>
              <a:gd name="connsiteX2" fmla="*/ 171682 w 222883"/>
              <a:gd name="connsiteY2" fmla="*/ 27671 h 85078"/>
              <a:gd name="connsiteX3" fmla="*/ 232 w 222883"/>
              <a:gd name="connsiteY3" fmla="*/ 84821 h 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3" h="85078">
                <a:moveTo>
                  <a:pt x="232" y="84821"/>
                </a:moveTo>
                <a:cubicBezTo>
                  <a:pt x="7111" y="80588"/>
                  <a:pt x="184382" y="11796"/>
                  <a:pt x="212957" y="2271"/>
                </a:cubicBezTo>
                <a:cubicBezTo>
                  <a:pt x="241532" y="-7254"/>
                  <a:pt x="202374" y="15500"/>
                  <a:pt x="171682" y="27671"/>
                </a:cubicBezTo>
                <a:cubicBezTo>
                  <a:pt x="140990" y="39842"/>
                  <a:pt x="-6647" y="89054"/>
                  <a:pt x="232" y="848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6" name="フリーフォーム 1065">
            <a:extLst>
              <a:ext uri="{FF2B5EF4-FFF2-40B4-BE49-F238E27FC236}">
                <a16:creationId xmlns:a16="http://schemas.microsoft.com/office/drawing/2014/main" id="{3332B629-1271-A255-9D95-C26FF719D668}"/>
              </a:ext>
            </a:extLst>
          </p:cNvPr>
          <p:cNvSpPr/>
          <p:nvPr/>
        </p:nvSpPr>
        <p:spPr>
          <a:xfrm>
            <a:off x="5183248" y="5765628"/>
            <a:ext cx="87306" cy="88640"/>
          </a:xfrm>
          <a:custGeom>
            <a:avLst/>
            <a:gdLst>
              <a:gd name="connsiteX0" fmla="*/ 87252 w 87306"/>
              <a:gd name="connsiteY0" fmla="*/ 172 h 88640"/>
              <a:gd name="connsiteX1" fmla="*/ 4702 w 87306"/>
              <a:gd name="connsiteY1" fmla="*/ 85897 h 88640"/>
              <a:gd name="connsiteX2" fmla="*/ 17402 w 87306"/>
              <a:gd name="connsiteY2" fmla="*/ 63672 h 88640"/>
              <a:gd name="connsiteX3" fmla="*/ 87252 w 87306"/>
              <a:gd name="connsiteY3" fmla="*/ 172 h 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06" h="88640">
                <a:moveTo>
                  <a:pt x="87252" y="172"/>
                </a:moveTo>
                <a:cubicBezTo>
                  <a:pt x="85135" y="3876"/>
                  <a:pt x="16344" y="75314"/>
                  <a:pt x="4702" y="85897"/>
                </a:cubicBezTo>
                <a:cubicBezTo>
                  <a:pt x="-6940" y="96480"/>
                  <a:pt x="5231" y="73726"/>
                  <a:pt x="17402" y="63672"/>
                </a:cubicBezTo>
                <a:cubicBezTo>
                  <a:pt x="29573" y="53618"/>
                  <a:pt x="89369" y="-3532"/>
                  <a:pt x="87252" y="1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7" name="フリーフォーム 1066">
            <a:extLst>
              <a:ext uri="{FF2B5EF4-FFF2-40B4-BE49-F238E27FC236}">
                <a16:creationId xmlns:a16="http://schemas.microsoft.com/office/drawing/2014/main" id="{A819BE31-A961-DE5D-68E1-3554FD805B6D}"/>
              </a:ext>
            </a:extLst>
          </p:cNvPr>
          <p:cNvSpPr/>
          <p:nvPr/>
        </p:nvSpPr>
        <p:spPr>
          <a:xfrm>
            <a:off x="6064237" y="5921072"/>
            <a:ext cx="81506" cy="71492"/>
          </a:xfrm>
          <a:custGeom>
            <a:avLst/>
            <a:gdLst>
              <a:gd name="connsiteX0" fmla="*/ 13 w 81506"/>
              <a:gd name="connsiteY0" fmla="*/ 303 h 71492"/>
              <a:gd name="connsiteX1" fmla="*/ 76213 w 81506"/>
              <a:gd name="connsiteY1" fmla="*/ 70153 h 71492"/>
              <a:gd name="connsiteX2" fmla="*/ 69863 w 81506"/>
              <a:gd name="connsiteY2" fmla="*/ 44753 h 71492"/>
              <a:gd name="connsiteX3" fmla="*/ 13 w 81506"/>
              <a:gd name="connsiteY3" fmla="*/ 303 h 7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06" h="71492">
                <a:moveTo>
                  <a:pt x="13" y="303"/>
                </a:moveTo>
                <a:cubicBezTo>
                  <a:pt x="1071" y="4536"/>
                  <a:pt x="64571" y="62745"/>
                  <a:pt x="76213" y="70153"/>
                </a:cubicBezTo>
                <a:cubicBezTo>
                  <a:pt x="87855" y="77561"/>
                  <a:pt x="77801" y="52161"/>
                  <a:pt x="69863" y="44753"/>
                </a:cubicBezTo>
                <a:cubicBezTo>
                  <a:pt x="61926" y="37345"/>
                  <a:pt x="-1045" y="-3930"/>
                  <a:pt x="13" y="3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8" name="フリーフォーム 1067">
            <a:extLst>
              <a:ext uri="{FF2B5EF4-FFF2-40B4-BE49-F238E27FC236}">
                <a16:creationId xmlns:a16="http://schemas.microsoft.com/office/drawing/2014/main" id="{A6B2778C-F276-5439-3611-354762ED4B98}"/>
              </a:ext>
            </a:extLst>
          </p:cNvPr>
          <p:cNvSpPr/>
          <p:nvPr/>
        </p:nvSpPr>
        <p:spPr>
          <a:xfrm>
            <a:off x="5211762" y="6625961"/>
            <a:ext cx="448100" cy="102169"/>
          </a:xfrm>
          <a:custGeom>
            <a:avLst/>
            <a:gdLst>
              <a:gd name="connsiteX0" fmla="*/ 1588 w 448100"/>
              <a:gd name="connsiteY0" fmla="*/ 264 h 102169"/>
              <a:gd name="connsiteX1" fmla="*/ 188913 w 448100"/>
              <a:gd name="connsiteY1" fmla="*/ 70114 h 102169"/>
              <a:gd name="connsiteX2" fmla="*/ 446088 w 448100"/>
              <a:gd name="connsiteY2" fmla="*/ 82814 h 102169"/>
              <a:gd name="connsiteX3" fmla="*/ 293688 w 448100"/>
              <a:gd name="connsiteY3" fmla="*/ 98689 h 102169"/>
              <a:gd name="connsiteX4" fmla="*/ 1588 w 448100"/>
              <a:gd name="connsiteY4" fmla="*/ 264 h 10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100" h="102169">
                <a:moveTo>
                  <a:pt x="1588" y="264"/>
                </a:moveTo>
                <a:cubicBezTo>
                  <a:pt x="-15875" y="-4499"/>
                  <a:pt x="114830" y="56356"/>
                  <a:pt x="188913" y="70114"/>
                </a:cubicBezTo>
                <a:cubicBezTo>
                  <a:pt x="262996" y="83872"/>
                  <a:pt x="428625" y="78051"/>
                  <a:pt x="446088" y="82814"/>
                </a:cubicBezTo>
                <a:cubicBezTo>
                  <a:pt x="463551" y="87577"/>
                  <a:pt x="363538" y="110860"/>
                  <a:pt x="293688" y="98689"/>
                </a:cubicBezTo>
                <a:cubicBezTo>
                  <a:pt x="223838" y="86518"/>
                  <a:pt x="19051" y="5027"/>
                  <a:pt x="1588" y="2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9" name="フリーフォーム 1068">
            <a:extLst>
              <a:ext uri="{FF2B5EF4-FFF2-40B4-BE49-F238E27FC236}">
                <a16:creationId xmlns:a16="http://schemas.microsoft.com/office/drawing/2014/main" id="{1A2BD408-1DDF-52CD-7638-C1F363B96590}"/>
              </a:ext>
            </a:extLst>
          </p:cNvPr>
          <p:cNvSpPr/>
          <p:nvPr/>
        </p:nvSpPr>
        <p:spPr>
          <a:xfrm>
            <a:off x="5539684" y="6968321"/>
            <a:ext cx="669167" cy="242808"/>
          </a:xfrm>
          <a:custGeom>
            <a:avLst/>
            <a:gdLst>
              <a:gd name="connsiteX0" fmla="*/ 691 w 669167"/>
              <a:gd name="connsiteY0" fmla="*/ 242104 h 242808"/>
              <a:gd name="connsiteX1" fmla="*/ 375341 w 669167"/>
              <a:gd name="connsiteY1" fmla="*/ 140504 h 242808"/>
              <a:gd name="connsiteX2" fmla="*/ 667441 w 669167"/>
              <a:gd name="connsiteY2" fmla="*/ 804 h 242808"/>
              <a:gd name="connsiteX3" fmla="*/ 473766 w 669167"/>
              <a:gd name="connsiteY3" fmla="*/ 89704 h 242808"/>
              <a:gd name="connsiteX4" fmla="*/ 691 w 669167"/>
              <a:gd name="connsiteY4" fmla="*/ 242104 h 24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67" h="242808">
                <a:moveTo>
                  <a:pt x="691" y="242104"/>
                </a:moveTo>
                <a:cubicBezTo>
                  <a:pt x="-15713" y="250571"/>
                  <a:pt x="264216" y="180721"/>
                  <a:pt x="375341" y="140504"/>
                </a:cubicBezTo>
                <a:cubicBezTo>
                  <a:pt x="486466" y="100287"/>
                  <a:pt x="651037" y="9271"/>
                  <a:pt x="667441" y="804"/>
                </a:cubicBezTo>
                <a:cubicBezTo>
                  <a:pt x="683845" y="-7663"/>
                  <a:pt x="580658" y="52662"/>
                  <a:pt x="473766" y="89704"/>
                </a:cubicBezTo>
                <a:cubicBezTo>
                  <a:pt x="366874" y="126746"/>
                  <a:pt x="17095" y="233637"/>
                  <a:pt x="691" y="2421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0" name="フリーフォーム 1069">
            <a:extLst>
              <a:ext uri="{FF2B5EF4-FFF2-40B4-BE49-F238E27FC236}">
                <a16:creationId xmlns:a16="http://schemas.microsoft.com/office/drawing/2014/main" id="{9FA2A37B-2F4E-CFF1-CEFC-74D482FBF3A5}"/>
              </a:ext>
            </a:extLst>
          </p:cNvPr>
          <p:cNvSpPr/>
          <p:nvPr/>
        </p:nvSpPr>
        <p:spPr>
          <a:xfrm>
            <a:off x="4441258" y="4702116"/>
            <a:ext cx="111765" cy="372435"/>
          </a:xfrm>
          <a:custGeom>
            <a:avLst/>
            <a:gdLst>
              <a:gd name="connsiteX0" fmla="*/ 10092 w 111765"/>
              <a:gd name="connsiteY0" fmla="*/ 59 h 372435"/>
              <a:gd name="connsiteX1" fmla="*/ 10092 w 111765"/>
              <a:gd name="connsiteY1" fmla="*/ 114359 h 372435"/>
              <a:gd name="connsiteX2" fmla="*/ 111692 w 111765"/>
              <a:gd name="connsiteY2" fmla="*/ 371534 h 372435"/>
              <a:gd name="connsiteX3" fmla="*/ 25967 w 111765"/>
              <a:gd name="connsiteY3" fmla="*/ 196909 h 372435"/>
              <a:gd name="connsiteX4" fmla="*/ 567 w 111765"/>
              <a:gd name="connsiteY4" fmla="*/ 127059 h 372435"/>
              <a:gd name="connsiteX5" fmla="*/ 10092 w 111765"/>
              <a:gd name="connsiteY5" fmla="*/ 59 h 37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5" h="372435">
                <a:moveTo>
                  <a:pt x="10092" y="59"/>
                </a:moveTo>
                <a:cubicBezTo>
                  <a:pt x="11680" y="-2058"/>
                  <a:pt x="-6841" y="52447"/>
                  <a:pt x="10092" y="114359"/>
                </a:cubicBezTo>
                <a:cubicBezTo>
                  <a:pt x="27025" y="176271"/>
                  <a:pt x="109046" y="357776"/>
                  <a:pt x="111692" y="371534"/>
                </a:cubicBezTo>
                <a:cubicBezTo>
                  <a:pt x="114338" y="385292"/>
                  <a:pt x="44488" y="237655"/>
                  <a:pt x="25967" y="196909"/>
                </a:cubicBezTo>
                <a:cubicBezTo>
                  <a:pt x="7446" y="156163"/>
                  <a:pt x="3742" y="158280"/>
                  <a:pt x="567" y="127059"/>
                </a:cubicBezTo>
                <a:cubicBezTo>
                  <a:pt x="-2608" y="95838"/>
                  <a:pt x="8504" y="2176"/>
                  <a:pt x="10092" y="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1" name="フリーフォーム 1070">
            <a:extLst>
              <a:ext uri="{FF2B5EF4-FFF2-40B4-BE49-F238E27FC236}">
                <a16:creationId xmlns:a16="http://schemas.microsoft.com/office/drawing/2014/main" id="{809495E0-D3F3-679F-6A2D-D306A6B82075}"/>
              </a:ext>
            </a:extLst>
          </p:cNvPr>
          <p:cNvSpPr/>
          <p:nvPr/>
        </p:nvSpPr>
        <p:spPr>
          <a:xfrm>
            <a:off x="5083172" y="5260921"/>
            <a:ext cx="190506" cy="301731"/>
          </a:xfrm>
          <a:custGeom>
            <a:avLst/>
            <a:gdLst>
              <a:gd name="connsiteX0" fmla="*/ 190503 w 190506"/>
              <a:gd name="connsiteY0" fmla="*/ 54 h 301731"/>
              <a:gd name="connsiteX1" fmla="*/ 92078 w 190506"/>
              <a:gd name="connsiteY1" fmla="*/ 155629 h 301731"/>
              <a:gd name="connsiteX2" fmla="*/ 3 w 190506"/>
              <a:gd name="connsiteY2" fmla="*/ 301679 h 301731"/>
              <a:gd name="connsiteX3" fmla="*/ 95253 w 190506"/>
              <a:gd name="connsiteY3" fmla="*/ 139754 h 301731"/>
              <a:gd name="connsiteX4" fmla="*/ 190503 w 190506"/>
              <a:gd name="connsiteY4" fmla="*/ 54 h 30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6" h="301731">
                <a:moveTo>
                  <a:pt x="190503" y="54"/>
                </a:moveTo>
                <a:cubicBezTo>
                  <a:pt x="189974" y="2700"/>
                  <a:pt x="92078" y="155629"/>
                  <a:pt x="92078" y="155629"/>
                </a:cubicBezTo>
                <a:cubicBezTo>
                  <a:pt x="60328" y="205900"/>
                  <a:pt x="-526" y="304325"/>
                  <a:pt x="3" y="301679"/>
                </a:cubicBezTo>
                <a:cubicBezTo>
                  <a:pt x="532" y="299033"/>
                  <a:pt x="67207" y="187908"/>
                  <a:pt x="95253" y="139754"/>
                </a:cubicBezTo>
                <a:cubicBezTo>
                  <a:pt x="123299" y="91600"/>
                  <a:pt x="191032" y="-2592"/>
                  <a:pt x="190503" y="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2" name="フリーフォーム 1071">
            <a:extLst>
              <a:ext uri="{FF2B5EF4-FFF2-40B4-BE49-F238E27FC236}">
                <a16:creationId xmlns:a16="http://schemas.microsoft.com/office/drawing/2014/main" id="{AE88E1E4-64DF-E8B5-2937-827CD16EDBD3}"/>
              </a:ext>
            </a:extLst>
          </p:cNvPr>
          <p:cNvSpPr/>
          <p:nvPr/>
        </p:nvSpPr>
        <p:spPr>
          <a:xfrm>
            <a:off x="5111037" y="5060703"/>
            <a:ext cx="268136" cy="128363"/>
          </a:xfrm>
          <a:custGeom>
            <a:avLst/>
            <a:gdLst>
              <a:gd name="connsiteX0" fmla="*/ 713 w 268136"/>
              <a:gd name="connsiteY0" fmla="*/ 127247 h 128363"/>
              <a:gd name="connsiteX1" fmla="*/ 105488 w 268136"/>
              <a:gd name="connsiteY1" fmla="*/ 108197 h 128363"/>
              <a:gd name="connsiteX2" fmla="*/ 267413 w 268136"/>
              <a:gd name="connsiteY2" fmla="*/ 247 h 128363"/>
              <a:gd name="connsiteX3" fmla="*/ 168988 w 268136"/>
              <a:gd name="connsiteY3" fmla="*/ 76447 h 128363"/>
              <a:gd name="connsiteX4" fmla="*/ 156288 w 268136"/>
              <a:gd name="connsiteY4" fmla="*/ 92322 h 128363"/>
              <a:gd name="connsiteX5" fmla="*/ 713 w 268136"/>
              <a:gd name="connsiteY5" fmla="*/ 127247 h 12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136" h="128363">
                <a:moveTo>
                  <a:pt x="713" y="127247"/>
                </a:moveTo>
                <a:cubicBezTo>
                  <a:pt x="-7754" y="129893"/>
                  <a:pt x="61038" y="129364"/>
                  <a:pt x="105488" y="108197"/>
                </a:cubicBezTo>
                <a:cubicBezTo>
                  <a:pt x="149938" y="87030"/>
                  <a:pt x="256830" y="5539"/>
                  <a:pt x="267413" y="247"/>
                </a:cubicBezTo>
                <a:cubicBezTo>
                  <a:pt x="277996" y="-5045"/>
                  <a:pt x="168988" y="76447"/>
                  <a:pt x="168988" y="76447"/>
                </a:cubicBezTo>
                <a:cubicBezTo>
                  <a:pt x="150467" y="91793"/>
                  <a:pt x="178513" y="82797"/>
                  <a:pt x="156288" y="92322"/>
                </a:cubicBezTo>
                <a:cubicBezTo>
                  <a:pt x="134063" y="101847"/>
                  <a:pt x="9180" y="124601"/>
                  <a:pt x="713" y="1272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3" name="フリーフォーム 1072">
            <a:extLst>
              <a:ext uri="{FF2B5EF4-FFF2-40B4-BE49-F238E27FC236}">
                <a16:creationId xmlns:a16="http://schemas.microsoft.com/office/drawing/2014/main" id="{49E791EC-8F70-51C3-B83C-48AE9D88C169}"/>
              </a:ext>
            </a:extLst>
          </p:cNvPr>
          <p:cNvSpPr/>
          <p:nvPr/>
        </p:nvSpPr>
        <p:spPr>
          <a:xfrm>
            <a:off x="6822929" y="5216094"/>
            <a:ext cx="155721" cy="127436"/>
          </a:xfrm>
          <a:custGeom>
            <a:avLst/>
            <a:gdLst>
              <a:gd name="connsiteX0" fmla="*/ 146 w 155721"/>
              <a:gd name="connsiteY0" fmla="*/ 431 h 127436"/>
              <a:gd name="connsiteX1" fmla="*/ 127146 w 155721"/>
              <a:gd name="connsiteY1" fmla="*/ 70281 h 127436"/>
              <a:gd name="connsiteX2" fmla="*/ 155721 w 155721"/>
              <a:gd name="connsiteY2" fmla="*/ 127431 h 127436"/>
              <a:gd name="connsiteX3" fmla="*/ 127146 w 155721"/>
              <a:gd name="connsiteY3" fmla="*/ 67106 h 127436"/>
              <a:gd name="connsiteX4" fmla="*/ 101746 w 155721"/>
              <a:gd name="connsiteY4" fmla="*/ 41706 h 127436"/>
              <a:gd name="connsiteX5" fmla="*/ 146 w 155721"/>
              <a:gd name="connsiteY5" fmla="*/ 431 h 12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721" h="127436">
                <a:moveTo>
                  <a:pt x="146" y="431"/>
                </a:moveTo>
                <a:cubicBezTo>
                  <a:pt x="4379" y="5193"/>
                  <a:pt x="101217" y="49114"/>
                  <a:pt x="127146" y="70281"/>
                </a:cubicBezTo>
                <a:cubicBezTo>
                  <a:pt x="153075" y="91448"/>
                  <a:pt x="155721" y="127960"/>
                  <a:pt x="155721" y="127431"/>
                </a:cubicBezTo>
                <a:cubicBezTo>
                  <a:pt x="155721" y="126902"/>
                  <a:pt x="136142" y="81393"/>
                  <a:pt x="127146" y="67106"/>
                </a:cubicBezTo>
                <a:cubicBezTo>
                  <a:pt x="118150" y="52819"/>
                  <a:pt x="118679" y="51760"/>
                  <a:pt x="101746" y="41706"/>
                </a:cubicBezTo>
                <a:cubicBezTo>
                  <a:pt x="84813" y="31652"/>
                  <a:pt x="-4087" y="-4331"/>
                  <a:pt x="146" y="4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" name="フリーフォーム 1073">
            <a:extLst>
              <a:ext uri="{FF2B5EF4-FFF2-40B4-BE49-F238E27FC236}">
                <a16:creationId xmlns:a16="http://schemas.microsoft.com/office/drawing/2014/main" id="{00213C66-4ABC-002D-1175-7DB3FB1499E0}"/>
              </a:ext>
            </a:extLst>
          </p:cNvPr>
          <p:cNvSpPr/>
          <p:nvPr/>
        </p:nvSpPr>
        <p:spPr>
          <a:xfrm>
            <a:off x="3688478" y="4402924"/>
            <a:ext cx="62589" cy="505893"/>
          </a:xfrm>
          <a:custGeom>
            <a:avLst/>
            <a:gdLst>
              <a:gd name="connsiteX0" fmla="*/ 4047 w 62589"/>
              <a:gd name="connsiteY0" fmla="*/ 801 h 505893"/>
              <a:gd name="connsiteX1" fmla="*/ 16747 w 62589"/>
              <a:gd name="connsiteY1" fmla="*/ 137326 h 505893"/>
              <a:gd name="connsiteX2" fmla="*/ 58022 w 62589"/>
              <a:gd name="connsiteY2" fmla="*/ 359576 h 505893"/>
              <a:gd name="connsiteX3" fmla="*/ 61197 w 62589"/>
              <a:gd name="connsiteY3" fmla="*/ 505626 h 505893"/>
              <a:gd name="connsiteX4" fmla="*/ 54847 w 62589"/>
              <a:gd name="connsiteY4" fmla="*/ 324651 h 505893"/>
              <a:gd name="connsiteX5" fmla="*/ 4047 w 62589"/>
              <a:gd name="connsiteY5" fmla="*/ 197651 h 505893"/>
              <a:gd name="connsiteX6" fmla="*/ 4047 w 62589"/>
              <a:gd name="connsiteY6" fmla="*/ 801 h 50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89" h="505893">
                <a:moveTo>
                  <a:pt x="4047" y="801"/>
                </a:moveTo>
                <a:cubicBezTo>
                  <a:pt x="6164" y="-9253"/>
                  <a:pt x="7751" y="77530"/>
                  <a:pt x="16747" y="137326"/>
                </a:cubicBezTo>
                <a:cubicBezTo>
                  <a:pt x="25743" y="197122"/>
                  <a:pt x="50614" y="298193"/>
                  <a:pt x="58022" y="359576"/>
                </a:cubicBezTo>
                <a:cubicBezTo>
                  <a:pt x="65430" y="420959"/>
                  <a:pt x="61726" y="511447"/>
                  <a:pt x="61197" y="505626"/>
                </a:cubicBezTo>
                <a:cubicBezTo>
                  <a:pt x="60668" y="499805"/>
                  <a:pt x="64372" y="375980"/>
                  <a:pt x="54847" y="324651"/>
                </a:cubicBezTo>
                <a:cubicBezTo>
                  <a:pt x="45322" y="273322"/>
                  <a:pt x="11985" y="248451"/>
                  <a:pt x="4047" y="197651"/>
                </a:cubicBezTo>
                <a:cubicBezTo>
                  <a:pt x="-3891" y="146851"/>
                  <a:pt x="1930" y="10855"/>
                  <a:pt x="4047" y="8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5" name="フリーフォーム 1074">
            <a:extLst>
              <a:ext uri="{FF2B5EF4-FFF2-40B4-BE49-F238E27FC236}">
                <a16:creationId xmlns:a16="http://schemas.microsoft.com/office/drawing/2014/main" id="{34552544-42EA-DF2A-0DCC-EBDBD4CA7C92}"/>
              </a:ext>
            </a:extLst>
          </p:cNvPr>
          <p:cNvSpPr/>
          <p:nvPr/>
        </p:nvSpPr>
        <p:spPr>
          <a:xfrm>
            <a:off x="3733600" y="4743237"/>
            <a:ext cx="82758" cy="419368"/>
          </a:xfrm>
          <a:custGeom>
            <a:avLst/>
            <a:gdLst>
              <a:gd name="connsiteX0" fmla="*/ 28775 w 82758"/>
              <a:gd name="connsiteY0" fmla="*/ 213 h 419368"/>
              <a:gd name="connsiteX1" fmla="*/ 41475 w 82758"/>
              <a:gd name="connsiteY1" fmla="*/ 231988 h 419368"/>
              <a:gd name="connsiteX2" fmla="*/ 82750 w 82758"/>
              <a:gd name="connsiteY2" fmla="*/ 419313 h 419368"/>
              <a:gd name="connsiteX3" fmla="*/ 44650 w 82758"/>
              <a:gd name="connsiteY3" fmla="*/ 251038 h 419368"/>
              <a:gd name="connsiteX4" fmla="*/ 200 w 82758"/>
              <a:gd name="connsiteY4" fmla="*/ 190713 h 419368"/>
              <a:gd name="connsiteX5" fmla="*/ 28775 w 82758"/>
              <a:gd name="connsiteY5" fmla="*/ 213 h 41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58" h="419368">
                <a:moveTo>
                  <a:pt x="28775" y="213"/>
                </a:moveTo>
                <a:cubicBezTo>
                  <a:pt x="35654" y="7092"/>
                  <a:pt x="32479" y="162138"/>
                  <a:pt x="41475" y="231988"/>
                </a:cubicBezTo>
                <a:cubicBezTo>
                  <a:pt x="50471" y="301838"/>
                  <a:pt x="82221" y="416138"/>
                  <a:pt x="82750" y="419313"/>
                </a:cubicBezTo>
                <a:cubicBezTo>
                  <a:pt x="83279" y="422488"/>
                  <a:pt x="58408" y="289138"/>
                  <a:pt x="44650" y="251038"/>
                </a:cubicBezTo>
                <a:cubicBezTo>
                  <a:pt x="30892" y="212938"/>
                  <a:pt x="2846" y="226696"/>
                  <a:pt x="200" y="190713"/>
                </a:cubicBezTo>
                <a:cubicBezTo>
                  <a:pt x="-2446" y="154730"/>
                  <a:pt x="21896" y="-6666"/>
                  <a:pt x="28775" y="2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6" name="フリーフォーム 1075">
            <a:extLst>
              <a:ext uri="{FF2B5EF4-FFF2-40B4-BE49-F238E27FC236}">
                <a16:creationId xmlns:a16="http://schemas.microsoft.com/office/drawing/2014/main" id="{C02ED85D-9B74-93CD-1A78-01B163DA35D5}"/>
              </a:ext>
            </a:extLst>
          </p:cNvPr>
          <p:cNvSpPr/>
          <p:nvPr/>
        </p:nvSpPr>
        <p:spPr>
          <a:xfrm>
            <a:off x="3774518" y="4990935"/>
            <a:ext cx="348410" cy="621328"/>
          </a:xfrm>
          <a:custGeom>
            <a:avLst/>
            <a:gdLst>
              <a:gd name="connsiteX0" fmla="*/ 557 w 348410"/>
              <a:gd name="connsiteY0" fmla="*/ 165 h 621328"/>
              <a:gd name="connsiteX1" fmla="*/ 60882 w 348410"/>
              <a:gd name="connsiteY1" fmla="*/ 282740 h 621328"/>
              <a:gd name="connsiteX2" fmla="*/ 194232 w 348410"/>
              <a:gd name="connsiteY2" fmla="*/ 479590 h 621328"/>
              <a:gd name="connsiteX3" fmla="*/ 346632 w 348410"/>
              <a:gd name="connsiteY3" fmla="*/ 619290 h 621328"/>
              <a:gd name="connsiteX4" fmla="*/ 267257 w 348410"/>
              <a:gd name="connsiteY4" fmla="*/ 549440 h 621328"/>
              <a:gd name="connsiteX5" fmla="*/ 114857 w 348410"/>
              <a:gd name="connsiteY5" fmla="*/ 371640 h 621328"/>
              <a:gd name="connsiteX6" fmla="*/ 92632 w 348410"/>
              <a:gd name="connsiteY6" fmla="*/ 324015 h 621328"/>
              <a:gd name="connsiteX7" fmla="*/ 557 w 348410"/>
              <a:gd name="connsiteY7" fmla="*/ 165 h 62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8410" h="621328">
                <a:moveTo>
                  <a:pt x="557" y="165"/>
                </a:moveTo>
                <a:cubicBezTo>
                  <a:pt x="-4735" y="-6714"/>
                  <a:pt x="28603" y="202836"/>
                  <a:pt x="60882" y="282740"/>
                </a:cubicBezTo>
                <a:cubicBezTo>
                  <a:pt x="93161" y="362644"/>
                  <a:pt x="146607" y="423498"/>
                  <a:pt x="194232" y="479590"/>
                </a:cubicBezTo>
                <a:cubicBezTo>
                  <a:pt x="241857" y="535682"/>
                  <a:pt x="334461" y="607648"/>
                  <a:pt x="346632" y="619290"/>
                </a:cubicBezTo>
                <a:cubicBezTo>
                  <a:pt x="358803" y="630932"/>
                  <a:pt x="305886" y="590715"/>
                  <a:pt x="267257" y="549440"/>
                </a:cubicBezTo>
                <a:cubicBezTo>
                  <a:pt x="228628" y="508165"/>
                  <a:pt x="143961" y="409211"/>
                  <a:pt x="114857" y="371640"/>
                </a:cubicBezTo>
                <a:cubicBezTo>
                  <a:pt x="85753" y="334069"/>
                  <a:pt x="112211" y="381165"/>
                  <a:pt x="92632" y="324015"/>
                </a:cubicBezTo>
                <a:cubicBezTo>
                  <a:pt x="73053" y="266865"/>
                  <a:pt x="5849" y="7044"/>
                  <a:pt x="557" y="1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7" name="フリーフォーム 1076">
            <a:extLst>
              <a:ext uri="{FF2B5EF4-FFF2-40B4-BE49-F238E27FC236}">
                <a16:creationId xmlns:a16="http://schemas.microsoft.com/office/drawing/2014/main" id="{685F72B5-DB85-1C85-3F9B-1E03C36DC6AD}"/>
              </a:ext>
            </a:extLst>
          </p:cNvPr>
          <p:cNvSpPr/>
          <p:nvPr/>
        </p:nvSpPr>
        <p:spPr>
          <a:xfrm>
            <a:off x="3747127" y="4517437"/>
            <a:ext cx="155859" cy="516193"/>
          </a:xfrm>
          <a:custGeom>
            <a:avLst/>
            <a:gdLst>
              <a:gd name="connsiteX0" fmla="*/ 5723 w 155859"/>
              <a:gd name="connsiteY0" fmla="*/ 588 h 516193"/>
              <a:gd name="connsiteX1" fmla="*/ 34298 w 155859"/>
              <a:gd name="connsiteY1" fmla="*/ 260938 h 516193"/>
              <a:gd name="connsiteX2" fmla="*/ 132723 w 155859"/>
              <a:gd name="connsiteY2" fmla="*/ 470488 h 516193"/>
              <a:gd name="connsiteX3" fmla="*/ 107323 w 155859"/>
              <a:gd name="connsiteY3" fmla="*/ 419688 h 516193"/>
              <a:gd name="connsiteX4" fmla="*/ 154948 w 155859"/>
              <a:gd name="connsiteY4" fmla="*/ 514938 h 516193"/>
              <a:gd name="connsiteX5" fmla="*/ 129548 w 155859"/>
              <a:gd name="connsiteY5" fmla="*/ 464138 h 516193"/>
              <a:gd name="connsiteX6" fmla="*/ 24773 w 155859"/>
              <a:gd name="connsiteY6" fmla="*/ 324438 h 516193"/>
              <a:gd name="connsiteX7" fmla="*/ 66048 w 155859"/>
              <a:gd name="connsiteY7" fmla="*/ 349838 h 516193"/>
              <a:gd name="connsiteX8" fmla="*/ 5723 w 155859"/>
              <a:gd name="connsiteY8" fmla="*/ 194263 h 516193"/>
              <a:gd name="connsiteX9" fmla="*/ 5723 w 155859"/>
              <a:gd name="connsiteY9" fmla="*/ 588 h 51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859" h="516193">
                <a:moveTo>
                  <a:pt x="5723" y="588"/>
                </a:moveTo>
                <a:cubicBezTo>
                  <a:pt x="10485" y="11700"/>
                  <a:pt x="13131" y="182621"/>
                  <a:pt x="34298" y="260938"/>
                </a:cubicBezTo>
                <a:cubicBezTo>
                  <a:pt x="55465" y="339255"/>
                  <a:pt x="120552" y="444030"/>
                  <a:pt x="132723" y="470488"/>
                </a:cubicBezTo>
                <a:cubicBezTo>
                  <a:pt x="144894" y="496946"/>
                  <a:pt x="107323" y="419688"/>
                  <a:pt x="107323" y="419688"/>
                </a:cubicBezTo>
                <a:lnTo>
                  <a:pt x="154948" y="514938"/>
                </a:lnTo>
                <a:cubicBezTo>
                  <a:pt x="158652" y="522346"/>
                  <a:pt x="151244" y="495888"/>
                  <a:pt x="129548" y="464138"/>
                </a:cubicBezTo>
                <a:cubicBezTo>
                  <a:pt x="107852" y="432388"/>
                  <a:pt x="35356" y="343488"/>
                  <a:pt x="24773" y="324438"/>
                </a:cubicBezTo>
                <a:cubicBezTo>
                  <a:pt x="14190" y="305388"/>
                  <a:pt x="69223" y="371534"/>
                  <a:pt x="66048" y="349838"/>
                </a:cubicBezTo>
                <a:cubicBezTo>
                  <a:pt x="62873" y="328142"/>
                  <a:pt x="15777" y="249826"/>
                  <a:pt x="5723" y="194263"/>
                </a:cubicBezTo>
                <a:cubicBezTo>
                  <a:pt x="-4331" y="138701"/>
                  <a:pt x="961" y="-10524"/>
                  <a:pt x="5723" y="5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8" name="フリーフォーム 1077">
            <a:extLst>
              <a:ext uri="{FF2B5EF4-FFF2-40B4-BE49-F238E27FC236}">
                <a16:creationId xmlns:a16="http://schemas.microsoft.com/office/drawing/2014/main" id="{9461E973-161B-3C16-E9EA-C0D4AE3DED85}"/>
              </a:ext>
            </a:extLst>
          </p:cNvPr>
          <p:cNvSpPr/>
          <p:nvPr/>
        </p:nvSpPr>
        <p:spPr>
          <a:xfrm>
            <a:off x="3959222" y="5019272"/>
            <a:ext cx="95707" cy="292517"/>
          </a:xfrm>
          <a:custGeom>
            <a:avLst/>
            <a:gdLst>
              <a:gd name="connsiteX0" fmla="*/ 3 w 95707"/>
              <a:gd name="connsiteY0" fmla="*/ 403 h 292517"/>
              <a:gd name="connsiteX1" fmla="*/ 76203 w 95707"/>
              <a:gd name="connsiteY1" fmla="*/ 121053 h 292517"/>
              <a:gd name="connsiteX2" fmla="*/ 95253 w 95707"/>
              <a:gd name="connsiteY2" fmla="*/ 292503 h 292517"/>
              <a:gd name="connsiteX3" fmla="*/ 88903 w 95707"/>
              <a:gd name="connsiteY3" fmla="*/ 130578 h 292517"/>
              <a:gd name="connsiteX4" fmla="*/ 79378 w 95707"/>
              <a:gd name="connsiteY4" fmla="*/ 82953 h 292517"/>
              <a:gd name="connsiteX5" fmla="*/ 3 w 95707"/>
              <a:gd name="connsiteY5" fmla="*/ 403 h 2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07" h="292517">
                <a:moveTo>
                  <a:pt x="3" y="403"/>
                </a:moveTo>
                <a:cubicBezTo>
                  <a:pt x="-526" y="6753"/>
                  <a:pt x="60328" y="72370"/>
                  <a:pt x="76203" y="121053"/>
                </a:cubicBezTo>
                <a:cubicBezTo>
                  <a:pt x="92078" y="169736"/>
                  <a:pt x="93136" y="290915"/>
                  <a:pt x="95253" y="292503"/>
                </a:cubicBezTo>
                <a:cubicBezTo>
                  <a:pt x="97370" y="294091"/>
                  <a:pt x="91549" y="165503"/>
                  <a:pt x="88903" y="130578"/>
                </a:cubicBezTo>
                <a:cubicBezTo>
                  <a:pt x="86257" y="95653"/>
                  <a:pt x="95253" y="101474"/>
                  <a:pt x="79378" y="82953"/>
                </a:cubicBezTo>
                <a:cubicBezTo>
                  <a:pt x="63503" y="64432"/>
                  <a:pt x="532" y="-5947"/>
                  <a:pt x="3" y="4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9" name="フリーフォーム 1078">
            <a:extLst>
              <a:ext uri="{FF2B5EF4-FFF2-40B4-BE49-F238E27FC236}">
                <a16:creationId xmlns:a16="http://schemas.microsoft.com/office/drawing/2014/main" id="{53447BF2-36D2-F55B-3D3D-28622EB0A772}"/>
              </a:ext>
            </a:extLst>
          </p:cNvPr>
          <p:cNvSpPr/>
          <p:nvPr/>
        </p:nvSpPr>
        <p:spPr>
          <a:xfrm>
            <a:off x="3837788" y="5097697"/>
            <a:ext cx="289987" cy="464945"/>
          </a:xfrm>
          <a:custGeom>
            <a:avLst/>
            <a:gdLst>
              <a:gd name="connsiteX0" fmla="*/ 787 w 289987"/>
              <a:gd name="connsiteY0" fmla="*/ 1353 h 464945"/>
              <a:gd name="connsiteX1" fmla="*/ 38887 w 289987"/>
              <a:gd name="connsiteY1" fmla="*/ 182328 h 464945"/>
              <a:gd name="connsiteX2" fmla="*/ 210337 w 289987"/>
              <a:gd name="connsiteY2" fmla="*/ 382353 h 464945"/>
              <a:gd name="connsiteX3" fmla="*/ 289712 w 289987"/>
              <a:gd name="connsiteY3" fmla="*/ 464903 h 464945"/>
              <a:gd name="connsiteX4" fmla="*/ 232562 w 289987"/>
              <a:gd name="connsiteY4" fmla="*/ 391878 h 464945"/>
              <a:gd name="connsiteX5" fmla="*/ 130962 w 289987"/>
              <a:gd name="connsiteY5" fmla="*/ 277578 h 464945"/>
              <a:gd name="connsiteX6" fmla="*/ 73812 w 289987"/>
              <a:gd name="connsiteY6" fmla="*/ 229953 h 464945"/>
              <a:gd name="connsiteX7" fmla="*/ 16662 w 289987"/>
              <a:gd name="connsiteY7" fmla="*/ 106128 h 464945"/>
              <a:gd name="connsiteX8" fmla="*/ 787 w 289987"/>
              <a:gd name="connsiteY8" fmla="*/ 1353 h 46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987" h="464945">
                <a:moveTo>
                  <a:pt x="787" y="1353"/>
                </a:moveTo>
                <a:cubicBezTo>
                  <a:pt x="4491" y="14053"/>
                  <a:pt x="3962" y="118828"/>
                  <a:pt x="38887" y="182328"/>
                </a:cubicBezTo>
                <a:cubicBezTo>
                  <a:pt x="73812" y="245828"/>
                  <a:pt x="168533" y="335257"/>
                  <a:pt x="210337" y="382353"/>
                </a:cubicBezTo>
                <a:cubicBezTo>
                  <a:pt x="252141" y="429449"/>
                  <a:pt x="286008" y="463316"/>
                  <a:pt x="289712" y="464903"/>
                </a:cubicBezTo>
                <a:cubicBezTo>
                  <a:pt x="293416" y="466490"/>
                  <a:pt x="259020" y="423099"/>
                  <a:pt x="232562" y="391878"/>
                </a:cubicBezTo>
                <a:cubicBezTo>
                  <a:pt x="206104" y="360657"/>
                  <a:pt x="157420" y="304566"/>
                  <a:pt x="130962" y="277578"/>
                </a:cubicBezTo>
                <a:cubicBezTo>
                  <a:pt x="104504" y="250590"/>
                  <a:pt x="92862" y="258528"/>
                  <a:pt x="73812" y="229953"/>
                </a:cubicBezTo>
                <a:cubicBezTo>
                  <a:pt x="54762" y="201378"/>
                  <a:pt x="26187" y="143699"/>
                  <a:pt x="16662" y="106128"/>
                </a:cubicBezTo>
                <a:cubicBezTo>
                  <a:pt x="7137" y="68557"/>
                  <a:pt x="-2917" y="-11347"/>
                  <a:pt x="787" y="13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0" name="フリーフォーム 1079">
            <a:extLst>
              <a:ext uri="{FF2B5EF4-FFF2-40B4-BE49-F238E27FC236}">
                <a16:creationId xmlns:a16="http://schemas.microsoft.com/office/drawing/2014/main" id="{8FAA5F78-31A4-CC65-7BB5-0E611A747CF9}"/>
              </a:ext>
            </a:extLst>
          </p:cNvPr>
          <p:cNvSpPr/>
          <p:nvPr/>
        </p:nvSpPr>
        <p:spPr>
          <a:xfrm>
            <a:off x="3730241" y="4457443"/>
            <a:ext cx="181666" cy="458397"/>
          </a:xfrm>
          <a:custGeom>
            <a:avLst/>
            <a:gdLst>
              <a:gd name="connsiteX0" fmla="*/ 384 w 181666"/>
              <a:gd name="connsiteY0" fmla="*/ 257 h 458397"/>
              <a:gd name="connsiteX1" fmla="*/ 60709 w 181666"/>
              <a:gd name="connsiteY1" fmla="*/ 152657 h 458397"/>
              <a:gd name="connsiteX2" fmla="*/ 89284 w 181666"/>
              <a:gd name="connsiteY2" fmla="*/ 384432 h 458397"/>
              <a:gd name="connsiteX3" fmla="*/ 181359 w 181666"/>
              <a:gd name="connsiteY3" fmla="*/ 457457 h 458397"/>
              <a:gd name="connsiteX4" fmla="*/ 117859 w 181666"/>
              <a:gd name="connsiteY4" fmla="*/ 419357 h 458397"/>
              <a:gd name="connsiteX5" fmla="*/ 82934 w 181666"/>
              <a:gd name="connsiteY5" fmla="*/ 327282 h 458397"/>
              <a:gd name="connsiteX6" fmla="*/ 92459 w 181666"/>
              <a:gd name="connsiteY6" fmla="*/ 187582 h 458397"/>
              <a:gd name="connsiteX7" fmla="*/ 384 w 181666"/>
              <a:gd name="connsiteY7" fmla="*/ 257 h 45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666" h="458397">
                <a:moveTo>
                  <a:pt x="384" y="257"/>
                </a:moveTo>
                <a:cubicBezTo>
                  <a:pt x="-4908" y="-5564"/>
                  <a:pt x="45892" y="88628"/>
                  <a:pt x="60709" y="152657"/>
                </a:cubicBezTo>
                <a:cubicBezTo>
                  <a:pt x="75526" y="216686"/>
                  <a:pt x="69176" y="333632"/>
                  <a:pt x="89284" y="384432"/>
                </a:cubicBezTo>
                <a:cubicBezTo>
                  <a:pt x="109392" y="435232"/>
                  <a:pt x="176597" y="451636"/>
                  <a:pt x="181359" y="457457"/>
                </a:cubicBezTo>
                <a:cubicBezTo>
                  <a:pt x="186121" y="463278"/>
                  <a:pt x="134263" y="441053"/>
                  <a:pt x="117859" y="419357"/>
                </a:cubicBezTo>
                <a:cubicBezTo>
                  <a:pt x="101455" y="397661"/>
                  <a:pt x="87167" y="365911"/>
                  <a:pt x="82934" y="327282"/>
                </a:cubicBezTo>
                <a:cubicBezTo>
                  <a:pt x="78701" y="288653"/>
                  <a:pt x="104630" y="235207"/>
                  <a:pt x="92459" y="187582"/>
                </a:cubicBezTo>
                <a:cubicBezTo>
                  <a:pt x="80288" y="139957"/>
                  <a:pt x="5676" y="6078"/>
                  <a:pt x="384" y="2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1" name="フリーフォーム 1080">
            <a:extLst>
              <a:ext uri="{FF2B5EF4-FFF2-40B4-BE49-F238E27FC236}">
                <a16:creationId xmlns:a16="http://schemas.microsoft.com/office/drawing/2014/main" id="{A143B033-5AB5-1BF3-7061-95AD0023F15F}"/>
              </a:ext>
            </a:extLst>
          </p:cNvPr>
          <p:cNvSpPr/>
          <p:nvPr/>
        </p:nvSpPr>
        <p:spPr>
          <a:xfrm>
            <a:off x="5356225" y="6950075"/>
            <a:ext cx="734349" cy="51007"/>
          </a:xfrm>
          <a:custGeom>
            <a:avLst/>
            <a:gdLst>
              <a:gd name="connsiteX0" fmla="*/ 0 w 734349"/>
              <a:gd name="connsiteY0" fmla="*/ 0 h 51007"/>
              <a:gd name="connsiteX1" fmla="*/ 311150 w 734349"/>
              <a:gd name="connsiteY1" fmla="*/ 41275 h 51007"/>
              <a:gd name="connsiteX2" fmla="*/ 730250 w 734349"/>
              <a:gd name="connsiteY2" fmla="*/ 25400 h 51007"/>
              <a:gd name="connsiteX3" fmla="*/ 514350 w 734349"/>
              <a:gd name="connsiteY3" fmla="*/ 50800 h 51007"/>
              <a:gd name="connsiteX4" fmla="*/ 342900 w 734349"/>
              <a:gd name="connsiteY4" fmla="*/ 38100 h 51007"/>
              <a:gd name="connsiteX5" fmla="*/ 0 w 734349"/>
              <a:gd name="connsiteY5" fmla="*/ 0 h 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49" h="51007">
                <a:moveTo>
                  <a:pt x="0" y="0"/>
                </a:moveTo>
                <a:cubicBezTo>
                  <a:pt x="94721" y="18521"/>
                  <a:pt x="189442" y="37042"/>
                  <a:pt x="311150" y="41275"/>
                </a:cubicBezTo>
                <a:lnTo>
                  <a:pt x="730250" y="25400"/>
                </a:lnTo>
                <a:cubicBezTo>
                  <a:pt x="764117" y="26987"/>
                  <a:pt x="578908" y="48683"/>
                  <a:pt x="514350" y="50800"/>
                </a:cubicBezTo>
                <a:cubicBezTo>
                  <a:pt x="449792" y="52917"/>
                  <a:pt x="342900" y="38100"/>
                  <a:pt x="342900" y="38100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20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正規品 22世紀の民主主義 ecousarecycling.com">
            <a:extLst>
              <a:ext uri="{FF2B5EF4-FFF2-40B4-BE49-F238E27FC236}">
                <a16:creationId xmlns:a16="http://schemas.microsoft.com/office/drawing/2014/main" id="{14E7F781-E494-CCB5-3A22-F2738B7F6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9" t="60360"/>
          <a:stretch/>
        </p:blipFill>
        <p:spPr bwMode="auto">
          <a:xfrm>
            <a:off x="109272" y="971550"/>
            <a:ext cx="9491928" cy="108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DA0D1D7F-BD05-B594-9D09-99D3A29CAFD4}"/>
              </a:ext>
            </a:extLst>
          </p:cNvPr>
          <p:cNvSpPr/>
          <p:nvPr/>
        </p:nvSpPr>
        <p:spPr>
          <a:xfrm>
            <a:off x="4587693" y="4289240"/>
            <a:ext cx="806676" cy="228599"/>
          </a:xfrm>
          <a:custGeom>
            <a:avLst/>
            <a:gdLst>
              <a:gd name="connsiteX0" fmla="*/ 182 w 806676"/>
              <a:gd name="connsiteY0" fmla="*/ 155760 h 228599"/>
              <a:gd name="connsiteX1" fmla="*/ 120832 w 806676"/>
              <a:gd name="connsiteY1" fmla="*/ 92260 h 228599"/>
              <a:gd name="connsiteX2" fmla="*/ 327207 w 806676"/>
              <a:gd name="connsiteY2" fmla="*/ 44635 h 228599"/>
              <a:gd name="connsiteX3" fmla="*/ 266882 w 806676"/>
              <a:gd name="connsiteY3" fmla="*/ 47810 h 228599"/>
              <a:gd name="connsiteX4" fmla="*/ 511357 w 806676"/>
              <a:gd name="connsiteY4" fmla="*/ 44635 h 228599"/>
              <a:gd name="connsiteX5" fmla="*/ 651057 w 806676"/>
              <a:gd name="connsiteY5" fmla="*/ 70035 h 228599"/>
              <a:gd name="connsiteX6" fmla="*/ 590732 w 806676"/>
              <a:gd name="connsiteY6" fmla="*/ 57335 h 228599"/>
              <a:gd name="connsiteX7" fmla="*/ 660582 w 806676"/>
              <a:gd name="connsiteY7" fmla="*/ 98610 h 228599"/>
              <a:gd name="connsiteX8" fmla="*/ 581207 w 806676"/>
              <a:gd name="connsiteY8" fmla="*/ 98610 h 228599"/>
              <a:gd name="connsiteX9" fmla="*/ 666932 w 806676"/>
              <a:gd name="connsiteY9" fmla="*/ 124010 h 228599"/>
              <a:gd name="connsiteX10" fmla="*/ 784407 w 806676"/>
              <a:gd name="connsiteY10" fmla="*/ 203385 h 228599"/>
              <a:gd name="connsiteX11" fmla="*/ 803457 w 806676"/>
              <a:gd name="connsiteY11" fmla="*/ 225610 h 228599"/>
              <a:gd name="connsiteX12" fmla="*/ 743132 w 806676"/>
              <a:gd name="connsiteY12" fmla="*/ 146235 h 228599"/>
              <a:gd name="connsiteX13" fmla="*/ 593907 w 806676"/>
              <a:gd name="connsiteY13" fmla="*/ 44635 h 228599"/>
              <a:gd name="connsiteX14" fmla="*/ 368482 w 806676"/>
              <a:gd name="connsiteY14" fmla="*/ 185 h 228599"/>
              <a:gd name="connsiteX15" fmla="*/ 444682 w 806676"/>
              <a:gd name="connsiteY15" fmla="*/ 28760 h 228599"/>
              <a:gd name="connsiteX16" fmla="*/ 289107 w 806676"/>
              <a:gd name="connsiteY16" fmla="*/ 28760 h 228599"/>
              <a:gd name="connsiteX17" fmla="*/ 146232 w 806676"/>
              <a:gd name="connsiteY17" fmla="*/ 70035 h 228599"/>
              <a:gd name="connsiteX18" fmla="*/ 182 w 806676"/>
              <a:gd name="connsiteY18" fmla="*/ 155760 h 22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6676" h="228599">
                <a:moveTo>
                  <a:pt x="182" y="155760"/>
                </a:moveTo>
                <a:cubicBezTo>
                  <a:pt x="-4051" y="159464"/>
                  <a:pt x="66328" y="110781"/>
                  <a:pt x="120832" y="92260"/>
                </a:cubicBezTo>
                <a:cubicBezTo>
                  <a:pt x="175336" y="73739"/>
                  <a:pt x="302865" y="52043"/>
                  <a:pt x="327207" y="44635"/>
                </a:cubicBezTo>
                <a:cubicBezTo>
                  <a:pt x="351549" y="37227"/>
                  <a:pt x="236190" y="47810"/>
                  <a:pt x="266882" y="47810"/>
                </a:cubicBezTo>
                <a:cubicBezTo>
                  <a:pt x="297574" y="47810"/>
                  <a:pt x="447328" y="40931"/>
                  <a:pt x="511357" y="44635"/>
                </a:cubicBezTo>
                <a:cubicBezTo>
                  <a:pt x="575386" y="48339"/>
                  <a:pt x="637828" y="67918"/>
                  <a:pt x="651057" y="70035"/>
                </a:cubicBezTo>
                <a:cubicBezTo>
                  <a:pt x="664286" y="72152"/>
                  <a:pt x="589145" y="52573"/>
                  <a:pt x="590732" y="57335"/>
                </a:cubicBezTo>
                <a:cubicBezTo>
                  <a:pt x="592319" y="62097"/>
                  <a:pt x="662169" y="91731"/>
                  <a:pt x="660582" y="98610"/>
                </a:cubicBezTo>
                <a:cubicBezTo>
                  <a:pt x="658995" y="105489"/>
                  <a:pt x="580149" y="94377"/>
                  <a:pt x="581207" y="98610"/>
                </a:cubicBezTo>
                <a:cubicBezTo>
                  <a:pt x="582265" y="102843"/>
                  <a:pt x="633065" y="106547"/>
                  <a:pt x="666932" y="124010"/>
                </a:cubicBezTo>
                <a:cubicBezTo>
                  <a:pt x="700799" y="141472"/>
                  <a:pt x="761653" y="186452"/>
                  <a:pt x="784407" y="203385"/>
                </a:cubicBezTo>
                <a:cubicBezTo>
                  <a:pt x="807161" y="220318"/>
                  <a:pt x="810336" y="235135"/>
                  <a:pt x="803457" y="225610"/>
                </a:cubicBezTo>
                <a:cubicBezTo>
                  <a:pt x="796578" y="216085"/>
                  <a:pt x="778057" y="176398"/>
                  <a:pt x="743132" y="146235"/>
                </a:cubicBezTo>
                <a:cubicBezTo>
                  <a:pt x="708207" y="116072"/>
                  <a:pt x="656349" y="68977"/>
                  <a:pt x="593907" y="44635"/>
                </a:cubicBezTo>
                <a:cubicBezTo>
                  <a:pt x="531465" y="20293"/>
                  <a:pt x="393353" y="2831"/>
                  <a:pt x="368482" y="185"/>
                </a:cubicBezTo>
                <a:cubicBezTo>
                  <a:pt x="343611" y="-2461"/>
                  <a:pt x="457911" y="23998"/>
                  <a:pt x="444682" y="28760"/>
                </a:cubicBezTo>
                <a:cubicBezTo>
                  <a:pt x="431453" y="33522"/>
                  <a:pt x="338849" y="21881"/>
                  <a:pt x="289107" y="28760"/>
                </a:cubicBezTo>
                <a:cubicBezTo>
                  <a:pt x="239365" y="35639"/>
                  <a:pt x="192799" y="49397"/>
                  <a:pt x="146232" y="70035"/>
                </a:cubicBezTo>
                <a:cubicBezTo>
                  <a:pt x="99665" y="90673"/>
                  <a:pt x="4415" y="152056"/>
                  <a:pt x="182" y="1557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93C2E3B0-2AA8-EA03-FA42-1386AB0D2847}"/>
              </a:ext>
            </a:extLst>
          </p:cNvPr>
          <p:cNvSpPr/>
          <p:nvPr/>
        </p:nvSpPr>
        <p:spPr>
          <a:xfrm>
            <a:off x="4615879" y="4339383"/>
            <a:ext cx="286327" cy="131401"/>
          </a:xfrm>
          <a:custGeom>
            <a:avLst/>
            <a:gdLst>
              <a:gd name="connsiteX0" fmla="*/ 286321 w 286327"/>
              <a:gd name="connsiteY0" fmla="*/ 4017 h 131401"/>
              <a:gd name="connsiteX1" fmla="*/ 143446 w 286327"/>
              <a:gd name="connsiteY1" fmla="*/ 64342 h 131401"/>
              <a:gd name="connsiteX2" fmla="*/ 149796 w 286327"/>
              <a:gd name="connsiteY2" fmla="*/ 89742 h 131401"/>
              <a:gd name="connsiteX3" fmla="*/ 67246 w 286327"/>
              <a:gd name="connsiteY3" fmla="*/ 115142 h 131401"/>
              <a:gd name="connsiteX4" fmla="*/ 571 w 286327"/>
              <a:gd name="connsiteY4" fmla="*/ 131017 h 131401"/>
              <a:gd name="connsiteX5" fmla="*/ 105346 w 286327"/>
              <a:gd name="connsiteY5" fmla="*/ 99267 h 131401"/>
              <a:gd name="connsiteX6" fmla="*/ 38671 w 286327"/>
              <a:gd name="connsiteY6" fmla="*/ 92917 h 131401"/>
              <a:gd name="connsiteX7" fmla="*/ 102171 w 286327"/>
              <a:gd name="connsiteY7" fmla="*/ 54817 h 131401"/>
              <a:gd name="connsiteX8" fmla="*/ 79946 w 286327"/>
              <a:gd name="connsiteY8" fmla="*/ 48467 h 131401"/>
              <a:gd name="connsiteX9" fmla="*/ 178371 w 286327"/>
              <a:gd name="connsiteY9" fmla="*/ 23067 h 131401"/>
              <a:gd name="connsiteX10" fmla="*/ 149796 w 286327"/>
              <a:gd name="connsiteY10" fmla="*/ 7192 h 131401"/>
              <a:gd name="connsiteX11" fmla="*/ 286321 w 286327"/>
              <a:gd name="connsiteY11" fmla="*/ 4017 h 1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327" h="131401">
                <a:moveTo>
                  <a:pt x="286321" y="4017"/>
                </a:moveTo>
                <a:cubicBezTo>
                  <a:pt x="285263" y="13542"/>
                  <a:pt x="166200" y="50055"/>
                  <a:pt x="143446" y="64342"/>
                </a:cubicBezTo>
                <a:cubicBezTo>
                  <a:pt x="120692" y="78630"/>
                  <a:pt x="162496" y="81275"/>
                  <a:pt x="149796" y="89742"/>
                </a:cubicBezTo>
                <a:cubicBezTo>
                  <a:pt x="137096" y="98209"/>
                  <a:pt x="92117" y="108263"/>
                  <a:pt x="67246" y="115142"/>
                </a:cubicBezTo>
                <a:cubicBezTo>
                  <a:pt x="42375" y="122021"/>
                  <a:pt x="-5779" y="133663"/>
                  <a:pt x="571" y="131017"/>
                </a:cubicBezTo>
                <a:cubicBezTo>
                  <a:pt x="6921" y="128371"/>
                  <a:pt x="98996" y="105617"/>
                  <a:pt x="105346" y="99267"/>
                </a:cubicBezTo>
                <a:cubicBezTo>
                  <a:pt x="111696" y="92917"/>
                  <a:pt x="39200" y="100325"/>
                  <a:pt x="38671" y="92917"/>
                </a:cubicBezTo>
                <a:cubicBezTo>
                  <a:pt x="38142" y="85509"/>
                  <a:pt x="102171" y="54817"/>
                  <a:pt x="102171" y="54817"/>
                </a:cubicBezTo>
                <a:cubicBezTo>
                  <a:pt x="109050" y="47409"/>
                  <a:pt x="67246" y="53759"/>
                  <a:pt x="79946" y="48467"/>
                </a:cubicBezTo>
                <a:cubicBezTo>
                  <a:pt x="92646" y="43175"/>
                  <a:pt x="166729" y="29946"/>
                  <a:pt x="178371" y="23067"/>
                </a:cubicBezTo>
                <a:cubicBezTo>
                  <a:pt x="190013" y="16188"/>
                  <a:pt x="137625" y="9838"/>
                  <a:pt x="149796" y="7192"/>
                </a:cubicBezTo>
                <a:cubicBezTo>
                  <a:pt x="161967" y="4546"/>
                  <a:pt x="287379" y="-5508"/>
                  <a:pt x="286321" y="40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55508228-4D3C-FC77-ACEB-62488A7EACC3}"/>
              </a:ext>
            </a:extLst>
          </p:cNvPr>
          <p:cNvSpPr/>
          <p:nvPr/>
        </p:nvSpPr>
        <p:spPr>
          <a:xfrm>
            <a:off x="5187827" y="4321051"/>
            <a:ext cx="216127" cy="216119"/>
          </a:xfrm>
          <a:custGeom>
            <a:avLst/>
            <a:gdLst>
              <a:gd name="connsiteX0" fmla="*/ 123 w 216127"/>
              <a:gd name="connsiteY0" fmla="*/ 124 h 216119"/>
              <a:gd name="connsiteX1" fmla="*/ 101723 w 216127"/>
              <a:gd name="connsiteY1" fmla="*/ 76324 h 216119"/>
              <a:gd name="connsiteX2" fmla="*/ 98548 w 216127"/>
              <a:gd name="connsiteY2" fmla="*/ 54099 h 216119"/>
              <a:gd name="connsiteX3" fmla="*/ 162048 w 216127"/>
              <a:gd name="connsiteY3" fmla="*/ 111249 h 216119"/>
              <a:gd name="connsiteX4" fmla="*/ 155698 w 216127"/>
              <a:gd name="connsiteY4" fmla="*/ 89024 h 216119"/>
              <a:gd name="connsiteX5" fmla="*/ 190623 w 216127"/>
              <a:gd name="connsiteY5" fmla="*/ 177924 h 216119"/>
              <a:gd name="connsiteX6" fmla="*/ 216023 w 216127"/>
              <a:gd name="connsiteY6" fmla="*/ 216024 h 216119"/>
              <a:gd name="connsiteX7" fmla="*/ 181098 w 216127"/>
              <a:gd name="connsiteY7" fmla="*/ 168399 h 216119"/>
              <a:gd name="connsiteX8" fmla="*/ 127123 w 216127"/>
              <a:gd name="connsiteY8" fmla="*/ 98549 h 216119"/>
              <a:gd name="connsiteX9" fmla="*/ 123 w 216127"/>
              <a:gd name="connsiteY9" fmla="*/ 124 h 21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127" h="216119">
                <a:moveTo>
                  <a:pt x="123" y="124"/>
                </a:moveTo>
                <a:cubicBezTo>
                  <a:pt x="-4110" y="-3580"/>
                  <a:pt x="101723" y="76324"/>
                  <a:pt x="101723" y="76324"/>
                </a:cubicBezTo>
                <a:cubicBezTo>
                  <a:pt x="118127" y="85320"/>
                  <a:pt x="88494" y="48278"/>
                  <a:pt x="98548" y="54099"/>
                </a:cubicBezTo>
                <a:cubicBezTo>
                  <a:pt x="108602" y="59920"/>
                  <a:pt x="152523" y="105428"/>
                  <a:pt x="162048" y="111249"/>
                </a:cubicBezTo>
                <a:cubicBezTo>
                  <a:pt x="171573" y="117070"/>
                  <a:pt x="150936" y="77912"/>
                  <a:pt x="155698" y="89024"/>
                </a:cubicBezTo>
                <a:cubicBezTo>
                  <a:pt x="160460" y="100136"/>
                  <a:pt x="180569" y="156757"/>
                  <a:pt x="190623" y="177924"/>
                </a:cubicBezTo>
                <a:cubicBezTo>
                  <a:pt x="200677" y="199091"/>
                  <a:pt x="217610" y="217611"/>
                  <a:pt x="216023" y="216024"/>
                </a:cubicBezTo>
                <a:cubicBezTo>
                  <a:pt x="214436" y="214437"/>
                  <a:pt x="195915" y="187978"/>
                  <a:pt x="181098" y="168399"/>
                </a:cubicBezTo>
                <a:cubicBezTo>
                  <a:pt x="166281" y="148820"/>
                  <a:pt x="154640" y="125007"/>
                  <a:pt x="127123" y="98549"/>
                </a:cubicBezTo>
                <a:cubicBezTo>
                  <a:pt x="99606" y="72091"/>
                  <a:pt x="4356" y="3828"/>
                  <a:pt x="123" y="1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1B8E8C86-5A13-EB33-EC90-F88CD3641A3A}"/>
              </a:ext>
            </a:extLst>
          </p:cNvPr>
          <p:cNvSpPr/>
          <p:nvPr/>
        </p:nvSpPr>
        <p:spPr>
          <a:xfrm>
            <a:off x="5196950" y="4400515"/>
            <a:ext cx="233089" cy="133390"/>
          </a:xfrm>
          <a:custGeom>
            <a:avLst/>
            <a:gdLst>
              <a:gd name="connsiteX0" fmla="*/ 525 w 233089"/>
              <a:gd name="connsiteY0" fmla="*/ 35 h 133390"/>
              <a:gd name="connsiteX1" fmla="*/ 67200 w 233089"/>
              <a:gd name="connsiteY1" fmla="*/ 63535 h 133390"/>
              <a:gd name="connsiteX2" fmla="*/ 121175 w 233089"/>
              <a:gd name="connsiteY2" fmla="*/ 79410 h 133390"/>
              <a:gd name="connsiteX3" fmla="*/ 19575 w 233089"/>
              <a:gd name="connsiteY3" fmla="*/ 101635 h 133390"/>
              <a:gd name="connsiteX4" fmla="*/ 95775 w 233089"/>
              <a:gd name="connsiteY4" fmla="*/ 92110 h 133390"/>
              <a:gd name="connsiteX5" fmla="*/ 232300 w 233089"/>
              <a:gd name="connsiteY5" fmla="*/ 133385 h 133390"/>
              <a:gd name="connsiteX6" fmla="*/ 149750 w 233089"/>
              <a:gd name="connsiteY6" fmla="*/ 88935 h 133390"/>
              <a:gd name="connsiteX7" fmla="*/ 105300 w 233089"/>
              <a:gd name="connsiteY7" fmla="*/ 73060 h 133390"/>
              <a:gd name="connsiteX8" fmla="*/ 525 w 233089"/>
              <a:gd name="connsiteY8" fmla="*/ 35 h 13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89" h="133390">
                <a:moveTo>
                  <a:pt x="525" y="35"/>
                </a:moveTo>
                <a:cubicBezTo>
                  <a:pt x="-5825" y="-1553"/>
                  <a:pt x="47092" y="50306"/>
                  <a:pt x="67200" y="63535"/>
                </a:cubicBezTo>
                <a:cubicBezTo>
                  <a:pt x="87308" y="76764"/>
                  <a:pt x="129112" y="73060"/>
                  <a:pt x="121175" y="79410"/>
                </a:cubicBezTo>
                <a:cubicBezTo>
                  <a:pt x="113238" y="85760"/>
                  <a:pt x="23808" y="99518"/>
                  <a:pt x="19575" y="101635"/>
                </a:cubicBezTo>
                <a:cubicBezTo>
                  <a:pt x="15342" y="103752"/>
                  <a:pt x="60321" y="86818"/>
                  <a:pt x="95775" y="92110"/>
                </a:cubicBezTo>
                <a:cubicBezTo>
                  <a:pt x="131229" y="97402"/>
                  <a:pt x="223304" y="133914"/>
                  <a:pt x="232300" y="133385"/>
                </a:cubicBezTo>
                <a:cubicBezTo>
                  <a:pt x="241296" y="132856"/>
                  <a:pt x="170917" y="98989"/>
                  <a:pt x="149750" y="88935"/>
                </a:cubicBezTo>
                <a:cubicBezTo>
                  <a:pt x="128583" y="78881"/>
                  <a:pt x="130171" y="85231"/>
                  <a:pt x="105300" y="73060"/>
                </a:cubicBezTo>
                <a:cubicBezTo>
                  <a:pt x="80429" y="60889"/>
                  <a:pt x="6875" y="1623"/>
                  <a:pt x="525" y="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348DF93B-867F-A450-FC6C-C22991EC5B09}"/>
              </a:ext>
            </a:extLst>
          </p:cNvPr>
          <p:cNvSpPr/>
          <p:nvPr/>
        </p:nvSpPr>
        <p:spPr>
          <a:xfrm>
            <a:off x="4831758" y="4319265"/>
            <a:ext cx="411506" cy="211521"/>
          </a:xfrm>
          <a:custGeom>
            <a:avLst/>
            <a:gdLst>
              <a:gd name="connsiteX0" fmla="*/ 410167 w 411506"/>
              <a:gd name="connsiteY0" fmla="*/ 49535 h 211521"/>
              <a:gd name="connsiteX1" fmla="*/ 346667 w 411506"/>
              <a:gd name="connsiteY1" fmla="*/ 43185 h 211521"/>
              <a:gd name="connsiteX2" fmla="*/ 295867 w 411506"/>
              <a:gd name="connsiteY2" fmla="*/ 33660 h 211521"/>
              <a:gd name="connsiteX3" fmla="*/ 330792 w 411506"/>
              <a:gd name="connsiteY3" fmla="*/ 84460 h 211521"/>
              <a:gd name="connsiteX4" fmla="*/ 333967 w 411506"/>
              <a:gd name="connsiteY4" fmla="*/ 122560 h 211521"/>
              <a:gd name="connsiteX5" fmla="*/ 279992 w 411506"/>
              <a:gd name="connsiteY5" fmla="*/ 179710 h 211521"/>
              <a:gd name="connsiteX6" fmla="*/ 191092 w 411506"/>
              <a:gd name="connsiteY6" fmla="*/ 211460 h 211521"/>
              <a:gd name="connsiteX7" fmla="*/ 127592 w 411506"/>
              <a:gd name="connsiteY7" fmla="*/ 186060 h 211521"/>
              <a:gd name="connsiteX8" fmla="*/ 64092 w 411506"/>
              <a:gd name="connsiteY8" fmla="*/ 128910 h 211521"/>
              <a:gd name="connsiteX9" fmla="*/ 51392 w 411506"/>
              <a:gd name="connsiteY9" fmla="*/ 62235 h 211521"/>
              <a:gd name="connsiteX10" fmla="*/ 592 w 411506"/>
              <a:gd name="connsiteY10" fmla="*/ 30485 h 211521"/>
              <a:gd name="connsiteX11" fmla="*/ 89492 w 411506"/>
              <a:gd name="connsiteY11" fmla="*/ 8260 h 211521"/>
              <a:gd name="connsiteX12" fmla="*/ 283167 w 411506"/>
              <a:gd name="connsiteY12" fmla="*/ 1910 h 211521"/>
              <a:gd name="connsiteX13" fmla="*/ 410167 w 411506"/>
              <a:gd name="connsiteY13" fmla="*/ 49535 h 21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506" h="211521">
                <a:moveTo>
                  <a:pt x="410167" y="49535"/>
                </a:moveTo>
                <a:cubicBezTo>
                  <a:pt x="420750" y="56414"/>
                  <a:pt x="365717" y="45831"/>
                  <a:pt x="346667" y="43185"/>
                </a:cubicBezTo>
                <a:cubicBezTo>
                  <a:pt x="327617" y="40539"/>
                  <a:pt x="298513" y="26781"/>
                  <a:pt x="295867" y="33660"/>
                </a:cubicBezTo>
                <a:cubicBezTo>
                  <a:pt x="293221" y="40539"/>
                  <a:pt x="324442" y="69643"/>
                  <a:pt x="330792" y="84460"/>
                </a:cubicBezTo>
                <a:cubicBezTo>
                  <a:pt x="337142" y="99277"/>
                  <a:pt x="342434" y="106685"/>
                  <a:pt x="333967" y="122560"/>
                </a:cubicBezTo>
                <a:cubicBezTo>
                  <a:pt x="325500" y="138435"/>
                  <a:pt x="303804" y="164893"/>
                  <a:pt x="279992" y="179710"/>
                </a:cubicBezTo>
                <a:cubicBezTo>
                  <a:pt x="256180" y="194527"/>
                  <a:pt x="216492" y="210402"/>
                  <a:pt x="191092" y="211460"/>
                </a:cubicBezTo>
                <a:cubicBezTo>
                  <a:pt x="165692" y="212518"/>
                  <a:pt x="148759" y="199818"/>
                  <a:pt x="127592" y="186060"/>
                </a:cubicBezTo>
                <a:cubicBezTo>
                  <a:pt x="106425" y="172302"/>
                  <a:pt x="76792" y="149547"/>
                  <a:pt x="64092" y="128910"/>
                </a:cubicBezTo>
                <a:cubicBezTo>
                  <a:pt x="51392" y="108273"/>
                  <a:pt x="61975" y="78639"/>
                  <a:pt x="51392" y="62235"/>
                </a:cubicBezTo>
                <a:cubicBezTo>
                  <a:pt x="40809" y="45831"/>
                  <a:pt x="-5758" y="39481"/>
                  <a:pt x="592" y="30485"/>
                </a:cubicBezTo>
                <a:cubicBezTo>
                  <a:pt x="6942" y="21489"/>
                  <a:pt x="42396" y="13022"/>
                  <a:pt x="89492" y="8260"/>
                </a:cubicBezTo>
                <a:cubicBezTo>
                  <a:pt x="136588" y="3498"/>
                  <a:pt x="235013" y="-3382"/>
                  <a:pt x="283167" y="1910"/>
                </a:cubicBezTo>
                <a:cubicBezTo>
                  <a:pt x="331321" y="7202"/>
                  <a:pt x="399584" y="42656"/>
                  <a:pt x="410167" y="495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D5569880-C257-DC26-1D4A-1D5AE1C17E9F}"/>
              </a:ext>
            </a:extLst>
          </p:cNvPr>
          <p:cNvSpPr/>
          <p:nvPr/>
        </p:nvSpPr>
        <p:spPr>
          <a:xfrm>
            <a:off x="4997216" y="4354796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E0F92742-D00C-AE2A-9805-82D5DCC3763A}"/>
              </a:ext>
            </a:extLst>
          </p:cNvPr>
          <p:cNvSpPr/>
          <p:nvPr/>
        </p:nvSpPr>
        <p:spPr>
          <a:xfrm>
            <a:off x="4798875" y="4215256"/>
            <a:ext cx="567156" cy="134220"/>
          </a:xfrm>
          <a:custGeom>
            <a:avLst/>
            <a:gdLst>
              <a:gd name="connsiteX0" fmla="*/ 1725 w 567156"/>
              <a:gd name="connsiteY0" fmla="*/ 61469 h 134220"/>
              <a:gd name="connsiteX1" fmla="*/ 150950 w 567156"/>
              <a:gd name="connsiteY1" fmla="*/ 26544 h 134220"/>
              <a:gd name="connsiteX2" fmla="*/ 144600 w 567156"/>
              <a:gd name="connsiteY2" fmla="*/ 1144 h 134220"/>
              <a:gd name="connsiteX3" fmla="*/ 344625 w 567156"/>
              <a:gd name="connsiteY3" fmla="*/ 64644 h 134220"/>
              <a:gd name="connsiteX4" fmla="*/ 322400 w 567156"/>
              <a:gd name="connsiteY4" fmla="*/ 32894 h 134220"/>
              <a:gd name="connsiteX5" fmla="*/ 512900 w 567156"/>
              <a:gd name="connsiteY5" fmla="*/ 124969 h 134220"/>
              <a:gd name="connsiteX6" fmla="*/ 566875 w 567156"/>
              <a:gd name="connsiteY6" fmla="*/ 128144 h 134220"/>
              <a:gd name="connsiteX7" fmla="*/ 497025 w 567156"/>
              <a:gd name="connsiteY7" fmla="*/ 99569 h 134220"/>
              <a:gd name="connsiteX8" fmla="*/ 268425 w 567156"/>
              <a:gd name="connsiteY8" fmla="*/ 26544 h 134220"/>
              <a:gd name="connsiteX9" fmla="*/ 185875 w 567156"/>
              <a:gd name="connsiteY9" fmla="*/ 26544 h 134220"/>
              <a:gd name="connsiteX10" fmla="*/ 77925 w 567156"/>
              <a:gd name="connsiteY10" fmla="*/ 32894 h 134220"/>
              <a:gd name="connsiteX11" fmla="*/ 1725 w 567156"/>
              <a:gd name="connsiteY11" fmla="*/ 61469 h 13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7156" h="134220">
                <a:moveTo>
                  <a:pt x="1725" y="61469"/>
                </a:moveTo>
                <a:cubicBezTo>
                  <a:pt x="13896" y="60411"/>
                  <a:pt x="127138" y="36598"/>
                  <a:pt x="150950" y="26544"/>
                </a:cubicBezTo>
                <a:cubicBezTo>
                  <a:pt x="174762" y="16490"/>
                  <a:pt x="112321" y="-5206"/>
                  <a:pt x="144600" y="1144"/>
                </a:cubicBezTo>
                <a:cubicBezTo>
                  <a:pt x="176879" y="7494"/>
                  <a:pt x="314992" y="59352"/>
                  <a:pt x="344625" y="64644"/>
                </a:cubicBezTo>
                <a:cubicBezTo>
                  <a:pt x="374258" y="69936"/>
                  <a:pt x="294354" y="22840"/>
                  <a:pt x="322400" y="32894"/>
                </a:cubicBezTo>
                <a:cubicBezTo>
                  <a:pt x="350446" y="42948"/>
                  <a:pt x="472154" y="109094"/>
                  <a:pt x="512900" y="124969"/>
                </a:cubicBezTo>
                <a:cubicBezTo>
                  <a:pt x="553646" y="140844"/>
                  <a:pt x="569521" y="132377"/>
                  <a:pt x="566875" y="128144"/>
                </a:cubicBezTo>
                <a:cubicBezTo>
                  <a:pt x="564229" y="123911"/>
                  <a:pt x="546767" y="116502"/>
                  <a:pt x="497025" y="99569"/>
                </a:cubicBezTo>
                <a:cubicBezTo>
                  <a:pt x="447283" y="82636"/>
                  <a:pt x="320283" y="38715"/>
                  <a:pt x="268425" y="26544"/>
                </a:cubicBezTo>
                <a:cubicBezTo>
                  <a:pt x="216567" y="14373"/>
                  <a:pt x="217625" y="25486"/>
                  <a:pt x="185875" y="26544"/>
                </a:cubicBezTo>
                <a:cubicBezTo>
                  <a:pt x="154125" y="27602"/>
                  <a:pt x="111263" y="29190"/>
                  <a:pt x="77925" y="32894"/>
                </a:cubicBezTo>
                <a:cubicBezTo>
                  <a:pt x="44587" y="36598"/>
                  <a:pt x="-10446" y="62527"/>
                  <a:pt x="1725" y="614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6C430C56-9471-A376-CD10-59279687235F}"/>
              </a:ext>
            </a:extLst>
          </p:cNvPr>
          <p:cNvSpPr/>
          <p:nvPr/>
        </p:nvSpPr>
        <p:spPr>
          <a:xfrm>
            <a:off x="5353040" y="4333831"/>
            <a:ext cx="121206" cy="209627"/>
          </a:xfrm>
          <a:custGeom>
            <a:avLst/>
            <a:gdLst>
              <a:gd name="connsiteX0" fmla="*/ 10 w 121206"/>
              <a:gd name="connsiteY0" fmla="*/ 44 h 209627"/>
              <a:gd name="connsiteX1" fmla="*/ 98435 w 121206"/>
              <a:gd name="connsiteY1" fmla="*/ 104819 h 209627"/>
              <a:gd name="connsiteX2" fmla="*/ 104785 w 121206"/>
              <a:gd name="connsiteY2" fmla="*/ 149269 h 209627"/>
              <a:gd name="connsiteX3" fmla="*/ 107960 w 121206"/>
              <a:gd name="connsiteY3" fmla="*/ 127044 h 209627"/>
              <a:gd name="connsiteX4" fmla="*/ 120660 w 121206"/>
              <a:gd name="connsiteY4" fmla="*/ 209594 h 209627"/>
              <a:gd name="connsiteX5" fmla="*/ 117485 w 121206"/>
              <a:gd name="connsiteY5" fmla="*/ 136569 h 209627"/>
              <a:gd name="connsiteX6" fmla="*/ 104785 w 121206"/>
              <a:gd name="connsiteY6" fmla="*/ 92119 h 209627"/>
              <a:gd name="connsiteX7" fmla="*/ 10 w 121206"/>
              <a:gd name="connsiteY7" fmla="*/ 44 h 2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06" h="209627">
                <a:moveTo>
                  <a:pt x="10" y="44"/>
                </a:moveTo>
                <a:cubicBezTo>
                  <a:pt x="-1048" y="2161"/>
                  <a:pt x="80973" y="79948"/>
                  <a:pt x="98435" y="104819"/>
                </a:cubicBezTo>
                <a:cubicBezTo>
                  <a:pt x="115897" y="129690"/>
                  <a:pt x="103198" y="145565"/>
                  <a:pt x="104785" y="149269"/>
                </a:cubicBezTo>
                <a:cubicBezTo>
                  <a:pt x="106372" y="152973"/>
                  <a:pt x="105314" y="116990"/>
                  <a:pt x="107960" y="127044"/>
                </a:cubicBezTo>
                <a:cubicBezTo>
                  <a:pt x="110606" y="137098"/>
                  <a:pt x="119073" y="208007"/>
                  <a:pt x="120660" y="209594"/>
                </a:cubicBezTo>
                <a:cubicBezTo>
                  <a:pt x="122247" y="211181"/>
                  <a:pt x="120131" y="156148"/>
                  <a:pt x="117485" y="136569"/>
                </a:cubicBezTo>
                <a:cubicBezTo>
                  <a:pt x="114839" y="116990"/>
                  <a:pt x="117485" y="112756"/>
                  <a:pt x="104785" y="92119"/>
                </a:cubicBezTo>
                <a:cubicBezTo>
                  <a:pt x="92085" y="71482"/>
                  <a:pt x="1068" y="-2073"/>
                  <a:pt x="10" y="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954184E8-84D5-6AC3-3E11-6ABAD2A7E27F}"/>
              </a:ext>
            </a:extLst>
          </p:cNvPr>
          <p:cNvSpPr/>
          <p:nvPr/>
        </p:nvSpPr>
        <p:spPr>
          <a:xfrm>
            <a:off x="4619625" y="4438371"/>
            <a:ext cx="410150" cy="98785"/>
          </a:xfrm>
          <a:custGeom>
            <a:avLst/>
            <a:gdLst>
              <a:gd name="connsiteX0" fmla="*/ 0 w 410150"/>
              <a:gd name="connsiteY0" fmla="*/ 38379 h 98785"/>
              <a:gd name="connsiteX1" fmla="*/ 85725 w 410150"/>
              <a:gd name="connsiteY1" fmla="*/ 19329 h 98785"/>
              <a:gd name="connsiteX2" fmla="*/ 263525 w 410150"/>
              <a:gd name="connsiteY2" fmla="*/ 32029 h 98785"/>
              <a:gd name="connsiteX3" fmla="*/ 238125 w 410150"/>
              <a:gd name="connsiteY3" fmla="*/ 32029 h 98785"/>
              <a:gd name="connsiteX4" fmla="*/ 409575 w 410150"/>
              <a:gd name="connsiteY4" fmla="*/ 98704 h 98785"/>
              <a:gd name="connsiteX5" fmla="*/ 292100 w 410150"/>
              <a:gd name="connsiteY5" fmla="*/ 44729 h 98785"/>
              <a:gd name="connsiteX6" fmla="*/ 244475 w 410150"/>
              <a:gd name="connsiteY6" fmla="*/ 279 h 98785"/>
              <a:gd name="connsiteX7" fmla="*/ 282575 w 410150"/>
              <a:gd name="connsiteY7" fmla="*/ 25679 h 98785"/>
              <a:gd name="connsiteX8" fmla="*/ 190500 w 410150"/>
              <a:gd name="connsiteY8" fmla="*/ 22504 h 98785"/>
              <a:gd name="connsiteX9" fmla="*/ 0 w 410150"/>
              <a:gd name="connsiteY9" fmla="*/ 38379 h 9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150" h="98785">
                <a:moveTo>
                  <a:pt x="0" y="38379"/>
                </a:moveTo>
                <a:cubicBezTo>
                  <a:pt x="20902" y="29383"/>
                  <a:pt x="41804" y="20387"/>
                  <a:pt x="85725" y="19329"/>
                </a:cubicBezTo>
                <a:cubicBezTo>
                  <a:pt x="129646" y="18271"/>
                  <a:pt x="238125" y="29912"/>
                  <a:pt x="263525" y="32029"/>
                </a:cubicBezTo>
                <a:cubicBezTo>
                  <a:pt x="288925" y="34146"/>
                  <a:pt x="213783" y="20917"/>
                  <a:pt x="238125" y="32029"/>
                </a:cubicBezTo>
                <a:cubicBezTo>
                  <a:pt x="262467" y="43141"/>
                  <a:pt x="400579" y="96587"/>
                  <a:pt x="409575" y="98704"/>
                </a:cubicBezTo>
                <a:cubicBezTo>
                  <a:pt x="418571" y="100821"/>
                  <a:pt x="319617" y="61133"/>
                  <a:pt x="292100" y="44729"/>
                </a:cubicBezTo>
                <a:cubicBezTo>
                  <a:pt x="264583" y="28325"/>
                  <a:pt x="246062" y="3454"/>
                  <a:pt x="244475" y="279"/>
                </a:cubicBezTo>
                <a:cubicBezTo>
                  <a:pt x="242888" y="-2896"/>
                  <a:pt x="291571" y="21975"/>
                  <a:pt x="282575" y="25679"/>
                </a:cubicBezTo>
                <a:cubicBezTo>
                  <a:pt x="273579" y="29383"/>
                  <a:pt x="190500" y="22504"/>
                  <a:pt x="190500" y="22504"/>
                </a:cubicBezTo>
                <a:lnTo>
                  <a:pt x="0" y="383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830C6A32-3E76-7FF3-FC1B-CA165E4BD045}"/>
              </a:ext>
            </a:extLst>
          </p:cNvPr>
          <p:cNvSpPr/>
          <p:nvPr/>
        </p:nvSpPr>
        <p:spPr>
          <a:xfrm>
            <a:off x="4641797" y="4435358"/>
            <a:ext cx="289022" cy="25739"/>
          </a:xfrm>
          <a:custGeom>
            <a:avLst/>
            <a:gdLst>
              <a:gd name="connsiteX0" fmla="*/ 53 w 289022"/>
              <a:gd name="connsiteY0" fmla="*/ 25517 h 25739"/>
              <a:gd name="connsiteX1" fmla="*/ 184203 w 289022"/>
              <a:gd name="connsiteY1" fmla="*/ 19167 h 25739"/>
              <a:gd name="connsiteX2" fmla="*/ 288978 w 289022"/>
              <a:gd name="connsiteY2" fmla="*/ 22342 h 25739"/>
              <a:gd name="connsiteX3" fmla="*/ 196903 w 289022"/>
              <a:gd name="connsiteY3" fmla="*/ 15992 h 25739"/>
              <a:gd name="connsiteX4" fmla="*/ 165153 w 289022"/>
              <a:gd name="connsiteY4" fmla="*/ 117 h 25739"/>
              <a:gd name="connsiteX5" fmla="*/ 203253 w 289022"/>
              <a:gd name="connsiteY5" fmla="*/ 9642 h 25739"/>
              <a:gd name="connsiteX6" fmla="*/ 53 w 289022"/>
              <a:gd name="connsiteY6" fmla="*/ 25517 h 2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022" h="25739">
                <a:moveTo>
                  <a:pt x="53" y="25517"/>
                </a:moveTo>
                <a:cubicBezTo>
                  <a:pt x="-3122" y="27104"/>
                  <a:pt x="136049" y="19696"/>
                  <a:pt x="184203" y="19167"/>
                </a:cubicBezTo>
                <a:cubicBezTo>
                  <a:pt x="232357" y="18638"/>
                  <a:pt x="286861" y="22871"/>
                  <a:pt x="288978" y="22342"/>
                </a:cubicBezTo>
                <a:cubicBezTo>
                  <a:pt x="291095" y="21813"/>
                  <a:pt x="217541" y="19696"/>
                  <a:pt x="196903" y="15992"/>
                </a:cubicBezTo>
                <a:cubicBezTo>
                  <a:pt x="176265" y="12288"/>
                  <a:pt x="164095" y="1175"/>
                  <a:pt x="165153" y="117"/>
                </a:cubicBezTo>
                <a:cubicBezTo>
                  <a:pt x="166211" y="-941"/>
                  <a:pt x="225478" y="5409"/>
                  <a:pt x="203253" y="9642"/>
                </a:cubicBezTo>
                <a:cubicBezTo>
                  <a:pt x="181028" y="13875"/>
                  <a:pt x="3228" y="23930"/>
                  <a:pt x="53" y="255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20385DD8-732E-A110-AE9C-FC679BDE1BC1}"/>
              </a:ext>
            </a:extLst>
          </p:cNvPr>
          <p:cNvSpPr/>
          <p:nvPr/>
        </p:nvSpPr>
        <p:spPr>
          <a:xfrm>
            <a:off x="5041668" y="4492340"/>
            <a:ext cx="365625" cy="38397"/>
          </a:xfrm>
          <a:custGeom>
            <a:avLst/>
            <a:gdLst>
              <a:gd name="connsiteX0" fmla="*/ 232 w 365625"/>
              <a:gd name="connsiteY0" fmla="*/ 38385 h 38397"/>
              <a:gd name="connsiteX1" fmla="*/ 184382 w 365625"/>
              <a:gd name="connsiteY1" fmla="*/ 16160 h 38397"/>
              <a:gd name="connsiteX2" fmla="*/ 117707 w 365625"/>
              <a:gd name="connsiteY2" fmla="*/ 19335 h 38397"/>
              <a:gd name="connsiteX3" fmla="*/ 228832 w 365625"/>
              <a:gd name="connsiteY3" fmla="*/ 285 h 38397"/>
              <a:gd name="connsiteX4" fmla="*/ 212957 w 365625"/>
              <a:gd name="connsiteY4" fmla="*/ 9810 h 38397"/>
              <a:gd name="connsiteX5" fmla="*/ 308207 w 365625"/>
              <a:gd name="connsiteY5" fmla="*/ 35210 h 38397"/>
              <a:gd name="connsiteX6" fmla="*/ 365357 w 365625"/>
              <a:gd name="connsiteY6" fmla="*/ 32035 h 38397"/>
              <a:gd name="connsiteX7" fmla="*/ 285982 w 365625"/>
              <a:gd name="connsiteY7" fmla="*/ 9810 h 38397"/>
              <a:gd name="connsiteX8" fmla="*/ 228832 w 365625"/>
              <a:gd name="connsiteY8" fmla="*/ 19335 h 38397"/>
              <a:gd name="connsiteX9" fmla="*/ 232 w 365625"/>
              <a:gd name="connsiteY9" fmla="*/ 38385 h 3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5625" h="38397">
                <a:moveTo>
                  <a:pt x="232" y="38385"/>
                </a:moveTo>
                <a:cubicBezTo>
                  <a:pt x="-7176" y="37856"/>
                  <a:pt x="164803" y="19335"/>
                  <a:pt x="184382" y="16160"/>
                </a:cubicBezTo>
                <a:cubicBezTo>
                  <a:pt x="203961" y="12985"/>
                  <a:pt x="110299" y="21981"/>
                  <a:pt x="117707" y="19335"/>
                </a:cubicBezTo>
                <a:cubicBezTo>
                  <a:pt x="125115" y="16689"/>
                  <a:pt x="212957" y="1872"/>
                  <a:pt x="228832" y="285"/>
                </a:cubicBezTo>
                <a:cubicBezTo>
                  <a:pt x="244707" y="-1303"/>
                  <a:pt x="199728" y="3989"/>
                  <a:pt x="212957" y="9810"/>
                </a:cubicBezTo>
                <a:cubicBezTo>
                  <a:pt x="226186" y="15631"/>
                  <a:pt x="282807" y="31506"/>
                  <a:pt x="308207" y="35210"/>
                </a:cubicBezTo>
                <a:cubicBezTo>
                  <a:pt x="333607" y="38914"/>
                  <a:pt x="369061" y="36268"/>
                  <a:pt x="365357" y="32035"/>
                </a:cubicBezTo>
                <a:cubicBezTo>
                  <a:pt x="361653" y="27802"/>
                  <a:pt x="308736" y="11927"/>
                  <a:pt x="285982" y="9810"/>
                </a:cubicBezTo>
                <a:cubicBezTo>
                  <a:pt x="263228" y="7693"/>
                  <a:pt x="274869" y="16689"/>
                  <a:pt x="228832" y="19335"/>
                </a:cubicBezTo>
                <a:cubicBezTo>
                  <a:pt x="182795" y="21981"/>
                  <a:pt x="7640" y="38914"/>
                  <a:pt x="232" y="383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13CE8B3F-35FC-447A-A2BD-6013372D2EA1}"/>
              </a:ext>
            </a:extLst>
          </p:cNvPr>
          <p:cNvSpPr/>
          <p:nvPr/>
        </p:nvSpPr>
        <p:spPr>
          <a:xfrm>
            <a:off x="4679846" y="4470057"/>
            <a:ext cx="367515" cy="101384"/>
          </a:xfrm>
          <a:custGeom>
            <a:avLst/>
            <a:gdLst>
              <a:gd name="connsiteX0" fmla="*/ 104 w 367515"/>
              <a:gd name="connsiteY0" fmla="*/ 9868 h 101384"/>
              <a:gd name="connsiteX1" fmla="*/ 136629 w 367515"/>
              <a:gd name="connsiteY1" fmla="*/ 16218 h 101384"/>
              <a:gd name="connsiteX2" fmla="*/ 266804 w 367515"/>
              <a:gd name="connsiteY2" fmla="*/ 57493 h 101384"/>
              <a:gd name="connsiteX3" fmla="*/ 244579 w 367515"/>
              <a:gd name="connsiteY3" fmla="*/ 22568 h 101384"/>
              <a:gd name="connsiteX4" fmla="*/ 365229 w 367515"/>
              <a:gd name="connsiteY4" fmla="*/ 98768 h 101384"/>
              <a:gd name="connsiteX5" fmla="*/ 311254 w 367515"/>
              <a:gd name="connsiteY5" fmla="*/ 76543 h 101384"/>
              <a:gd name="connsiteX6" fmla="*/ 162029 w 367515"/>
              <a:gd name="connsiteY6" fmla="*/ 6693 h 101384"/>
              <a:gd name="connsiteX7" fmla="*/ 158854 w 367515"/>
              <a:gd name="connsiteY7" fmla="*/ 3518 h 101384"/>
              <a:gd name="connsiteX8" fmla="*/ 104 w 367515"/>
              <a:gd name="connsiteY8" fmla="*/ 9868 h 1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515" h="101384">
                <a:moveTo>
                  <a:pt x="104" y="9868"/>
                </a:moveTo>
                <a:cubicBezTo>
                  <a:pt x="-3600" y="11985"/>
                  <a:pt x="92179" y="8281"/>
                  <a:pt x="136629" y="16218"/>
                </a:cubicBezTo>
                <a:cubicBezTo>
                  <a:pt x="181079" y="24155"/>
                  <a:pt x="248813" y="56435"/>
                  <a:pt x="266804" y="57493"/>
                </a:cubicBezTo>
                <a:cubicBezTo>
                  <a:pt x="284795" y="58551"/>
                  <a:pt x="228175" y="15689"/>
                  <a:pt x="244579" y="22568"/>
                </a:cubicBezTo>
                <a:cubicBezTo>
                  <a:pt x="260983" y="29447"/>
                  <a:pt x="354117" y="89772"/>
                  <a:pt x="365229" y="98768"/>
                </a:cubicBezTo>
                <a:cubicBezTo>
                  <a:pt x="376341" y="107764"/>
                  <a:pt x="345121" y="91889"/>
                  <a:pt x="311254" y="76543"/>
                </a:cubicBezTo>
                <a:cubicBezTo>
                  <a:pt x="277387" y="61197"/>
                  <a:pt x="162029" y="6693"/>
                  <a:pt x="162029" y="6693"/>
                </a:cubicBezTo>
                <a:cubicBezTo>
                  <a:pt x="136629" y="-5478"/>
                  <a:pt x="185841" y="2460"/>
                  <a:pt x="158854" y="3518"/>
                </a:cubicBezTo>
                <a:cubicBezTo>
                  <a:pt x="131867" y="4576"/>
                  <a:pt x="3808" y="7751"/>
                  <a:pt x="104" y="98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D0C0889A-D6A2-F686-86E2-5954F116F0E2}"/>
              </a:ext>
            </a:extLst>
          </p:cNvPr>
          <p:cNvSpPr/>
          <p:nvPr/>
        </p:nvSpPr>
        <p:spPr>
          <a:xfrm>
            <a:off x="5003800" y="4527313"/>
            <a:ext cx="470160" cy="41512"/>
          </a:xfrm>
          <a:custGeom>
            <a:avLst/>
            <a:gdLst>
              <a:gd name="connsiteX0" fmla="*/ 0 w 470160"/>
              <a:gd name="connsiteY0" fmla="*/ 41512 h 41512"/>
              <a:gd name="connsiteX1" fmla="*/ 234950 w 470160"/>
              <a:gd name="connsiteY1" fmla="*/ 19287 h 41512"/>
              <a:gd name="connsiteX2" fmla="*/ 304800 w 470160"/>
              <a:gd name="connsiteY2" fmla="*/ 31987 h 41512"/>
              <a:gd name="connsiteX3" fmla="*/ 269875 w 470160"/>
              <a:gd name="connsiteY3" fmla="*/ 12937 h 41512"/>
              <a:gd name="connsiteX4" fmla="*/ 469900 w 470160"/>
              <a:gd name="connsiteY4" fmla="*/ 12937 h 41512"/>
              <a:gd name="connsiteX5" fmla="*/ 307975 w 470160"/>
              <a:gd name="connsiteY5" fmla="*/ 237 h 41512"/>
              <a:gd name="connsiteX6" fmla="*/ 127000 w 470160"/>
              <a:gd name="connsiteY6" fmla="*/ 25637 h 41512"/>
              <a:gd name="connsiteX7" fmla="*/ 0 w 470160"/>
              <a:gd name="connsiteY7" fmla="*/ 41512 h 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160" h="41512">
                <a:moveTo>
                  <a:pt x="0" y="41512"/>
                </a:moveTo>
                <a:cubicBezTo>
                  <a:pt x="17991" y="40454"/>
                  <a:pt x="184150" y="20874"/>
                  <a:pt x="234950" y="19287"/>
                </a:cubicBezTo>
                <a:cubicBezTo>
                  <a:pt x="285750" y="17699"/>
                  <a:pt x="298979" y="33045"/>
                  <a:pt x="304800" y="31987"/>
                </a:cubicBezTo>
                <a:cubicBezTo>
                  <a:pt x="310621" y="30929"/>
                  <a:pt x="242358" y="16112"/>
                  <a:pt x="269875" y="12937"/>
                </a:cubicBezTo>
                <a:cubicBezTo>
                  <a:pt x="297392" y="9762"/>
                  <a:pt x="463550" y="15054"/>
                  <a:pt x="469900" y="12937"/>
                </a:cubicBezTo>
                <a:cubicBezTo>
                  <a:pt x="476250" y="10820"/>
                  <a:pt x="365125" y="-1880"/>
                  <a:pt x="307975" y="237"/>
                </a:cubicBezTo>
                <a:cubicBezTo>
                  <a:pt x="250825" y="2354"/>
                  <a:pt x="172508" y="19816"/>
                  <a:pt x="127000" y="25637"/>
                </a:cubicBezTo>
                <a:lnTo>
                  <a:pt x="0" y="4151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FB344536-ECCB-F0C5-3C5A-6F5303D81358}"/>
              </a:ext>
            </a:extLst>
          </p:cNvPr>
          <p:cNvSpPr/>
          <p:nvPr/>
        </p:nvSpPr>
        <p:spPr>
          <a:xfrm>
            <a:off x="6304299" y="4305286"/>
            <a:ext cx="730778" cy="245099"/>
          </a:xfrm>
          <a:custGeom>
            <a:avLst/>
            <a:gdLst>
              <a:gd name="connsiteX0" fmla="*/ 1251 w 730778"/>
              <a:gd name="connsiteY0" fmla="*/ 219089 h 245099"/>
              <a:gd name="connsiteX1" fmla="*/ 150476 w 730778"/>
              <a:gd name="connsiteY1" fmla="*/ 79389 h 245099"/>
              <a:gd name="connsiteX2" fmla="*/ 118726 w 730778"/>
              <a:gd name="connsiteY2" fmla="*/ 104789 h 245099"/>
              <a:gd name="connsiteX3" fmla="*/ 258426 w 730778"/>
              <a:gd name="connsiteY3" fmla="*/ 38114 h 245099"/>
              <a:gd name="connsiteX4" fmla="*/ 420351 w 730778"/>
              <a:gd name="connsiteY4" fmla="*/ 25414 h 245099"/>
              <a:gd name="connsiteX5" fmla="*/ 385426 w 730778"/>
              <a:gd name="connsiteY5" fmla="*/ 22239 h 245099"/>
              <a:gd name="connsiteX6" fmla="*/ 547351 w 730778"/>
              <a:gd name="connsiteY6" fmla="*/ 22239 h 245099"/>
              <a:gd name="connsiteX7" fmla="*/ 728326 w 730778"/>
              <a:gd name="connsiteY7" fmla="*/ 73039 h 245099"/>
              <a:gd name="connsiteX8" fmla="*/ 633076 w 730778"/>
              <a:gd name="connsiteY8" fmla="*/ 28589 h 245099"/>
              <a:gd name="connsiteX9" fmla="*/ 372726 w 730778"/>
              <a:gd name="connsiteY9" fmla="*/ 14 h 245099"/>
              <a:gd name="connsiteX10" fmla="*/ 287001 w 730778"/>
              <a:gd name="connsiteY10" fmla="*/ 25414 h 245099"/>
              <a:gd name="connsiteX11" fmla="*/ 144126 w 730778"/>
              <a:gd name="connsiteY11" fmla="*/ 73039 h 245099"/>
              <a:gd name="connsiteX12" fmla="*/ 223501 w 730778"/>
              <a:gd name="connsiteY12" fmla="*/ 60339 h 245099"/>
              <a:gd name="connsiteX13" fmla="*/ 156826 w 730778"/>
              <a:gd name="connsiteY13" fmla="*/ 117489 h 245099"/>
              <a:gd name="connsiteX14" fmla="*/ 252076 w 730778"/>
              <a:gd name="connsiteY14" fmla="*/ 69864 h 245099"/>
              <a:gd name="connsiteX15" fmla="*/ 144126 w 730778"/>
              <a:gd name="connsiteY15" fmla="*/ 130189 h 245099"/>
              <a:gd name="connsiteX16" fmla="*/ 150476 w 730778"/>
              <a:gd name="connsiteY16" fmla="*/ 203214 h 245099"/>
              <a:gd name="connsiteX17" fmla="*/ 109201 w 730778"/>
              <a:gd name="connsiteY17" fmla="*/ 158764 h 245099"/>
              <a:gd name="connsiteX18" fmla="*/ 93326 w 730778"/>
              <a:gd name="connsiteY18" fmla="*/ 190514 h 245099"/>
              <a:gd name="connsiteX19" fmla="*/ 77451 w 730778"/>
              <a:gd name="connsiteY19" fmla="*/ 244489 h 245099"/>
              <a:gd name="connsiteX20" fmla="*/ 1251 w 730778"/>
              <a:gd name="connsiteY20" fmla="*/ 219089 h 24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0778" h="245099">
                <a:moveTo>
                  <a:pt x="1251" y="219089"/>
                </a:moveTo>
                <a:cubicBezTo>
                  <a:pt x="13422" y="191572"/>
                  <a:pt x="130897" y="98439"/>
                  <a:pt x="150476" y="79389"/>
                </a:cubicBezTo>
                <a:cubicBezTo>
                  <a:pt x="170055" y="60339"/>
                  <a:pt x="100734" y="111668"/>
                  <a:pt x="118726" y="104789"/>
                </a:cubicBezTo>
                <a:cubicBezTo>
                  <a:pt x="136718" y="97910"/>
                  <a:pt x="208155" y="51343"/>
                  <a:pt x="258426" y="38114"/>
                </a:cubicBezTo>
                <a:cubicBezTo>
                  <a:pt x="308697" y="24885"/>
                  <a:pt x="399184" y="28060"/>
                  <a:pt x="420351" y="25414"/>
                </a:cubicBezTo>
                <a:cubicBezTo>
                  <a:pt x="441518" y="22768"/>
                  <a:pt x="364259" y="22768"/>
                  <a:pt x="385426" y="22239"/>
                </a:cubicBezTo>
                <a:cubicBezTo>
                  <a:pt x="406593" y="21710"/>
                  <a:pt x="490201" y="13772"/>
                  <a:pt x="547351" y="22239"/>
                </a:cubicBezTo>
                <a:cubicBezTo>
                  <a:pt x="604501" y="30706"/>
                  <a:pt x="714039" y="71981"/>
                  <a:pt x="728326" y="73039"/>
                </a:cubicBezTo>
                <a:cubicBezTo>
                  <a:pt x="742613" y="74097"/>
                  <a:pt x="692343" y="40760"/>
                  <a:pt x="633076" y="28589"/>
                </a:cubicBezTo>
                <a:cubicBezTo>
                  <a:pt x="573809" y="16418"/>
                  <a:pt x="430405" y="543"/>
                  <a:pt x="372726" y="14"/>
                </a:cubicBezTo>
                <a:cubicBezTo>
                  <a:pt x="315047" y="-515"/>
                  <a:pt x="325101" y="13243"/>
                  <a:pt x="287001" y="25414"/>
                </a:cubicBezTo>
                <a:cubicBezTo>
                  <a:pt x="248901" y="37585"/>
                  <a:pt x="154709" y="67218"/>
                  <a:pt x="144126" y="73039"/>
                </a:cubicBezTo>
                <a:cubicBezTo>
                  <a:pt x="133543" y="78860"/>
                  <a:pt x="221384" y="52931"/>
                  <a:pt x="223501" y="60339"/>
                </a:cubicBezTo>
                <a:cubicBezTo>
                  <a:pt x="225618" y="67747"/>
                  <a:pt x="152064" y="115902"/>
                  <a:pt x="156826" y="117489"/>
                </a:cubicBezTo>
                <a:cubicBezTo>
                  <a:pt x="161588" y="119076"/>
                  <a:pt x="254193" y="67747"/>
                  <a:pt x="252076" y="69864"/>
                </a:cubicBezTo>
                <a:cubicBezTo>
                  <a:pt x="249959" y="71981"/>
                  <a:pt x="161059" y="107964"/>
                  <a:pt x="144126" y="130189"/>
                </a:cubicBezTo>
                <a:cubicBezTo>
                  <a:pt x="127193" y="152414"/>
                  <a:pt x="156297" y="198452"/>
                  <a:pt x="150476" y="203214"/>
                </a:cubicBezTo>
                <a:cubicBezTo>
                  <a:pt x="144655" y="207976"/>
                  <a:pt x="118726" y="160881"/>
                  <a:pt x="109201" y="158764"/>
                </a:cubicBezTo>
                <a:cubicBezTo>
                  <a:pt x="99676" y="156647"/>
                  <a:pt x="98618" y="176227"/>
                  <a:pt x="93326" y="190514"/>
                </a:cubicBezTo>
                <a:cubicBezTo>
                  <a:pt x="88034" y="204801"/>
                  <a:pt x="85389" y="242901"/>
                  <a:pt x="77451" y="244489"/>
                </a:cubicBezTo>
                <a:cubicBezTo>
                  <a:pt x="69513" y="246077"/>
                  <a:pt x="-10920" y="246606"/>
                  <a:pt x="1251" y="2190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41D18564-82B3-7D4A-F741-56B358DD320D}"/>
              </a:ext>
            </a:extLst>
          </p:cNvPr>
          <p:cNvSpPr/>
          <p:nvPr/>
        </p:nvSpPr>
        <p:spPr>
          <a:xfrm>
            <a:off x="6413484" y="4304952"/>
            <a:ext cx="331045" cy="140370"/>
          </a:xfrm>
          <a:custGeom>
            <a:avLst/>
            <a:gdLst>
              <a:gd name="connsiteX0" fmla="*/ 16 w 331045"/>
              <a:gd name="connsiteY0" fmla="*/ 140048 h 140370"/>
              <a:gd name="connsiteX1" fmla="*/ 152416 w 331045"/>
              <a:gd name="connsiteY1" fmla="*/ 47973 h 140370"/>
              <a:gd name="connsiteX2" fmla="*/ 330216 w 331045"/>
              <a:gd name="connsiteY2" fmla="*/ 348 h 140370"/>
              <a:gd name="connsiteX3" fmla="*/ 215916 w 331045"/>
              <a:gd name="connsiteY3" fmla="*/ 25748 h 140370"/>
              <a:gd name="connsiteX4" fmla="*/ 142891 w 331045"/>
              <a:gd name="connsiteY4" fmla="*/ 13048 h 140370"/>
              <a:gd name="connsiteX5" fmla="*/ 16 w 331045"/>
              <a:gd name="connsiteY5" fmla="*/ 140048 h 14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045" h="140370">
                <a:moveTo>
                  <a:pt x="16" y="140048"/>
                </a:moveTo>
                <a:cubicBezTo>
                  <a:pt x="1604" y="145869"/>
                  <a:pt x="97383" y="71256"/>
                  <a:pt x="152416" y="47973"/>
                </a:cubicBezTo>
                <a:cubicBezTo>
                  <a:pt x="207449" y="24690"/>
                  <a:pt x="319633" y="4052"/>
                  <a:pt x="330216" y="348"/>
                </a:cubicBezTo>
                <a:cubicBezTo>
                  <a:pt x="340799" y="-3356"/>
                  <a:pt x="247137" y="23631"/>
                  <a:pt x="215916" y="25748"/>
                </a:cubicBezTo>
                <a:cubicBezTo>
                  <a:pt x="184695" y="27865"/>
                  <a:pt x="173053" y="-1769"/>
                  <a:pt x="142891" y="13048"/>
                </a:cubicBezTo>
                <a:cubicBezTo>
                  <a:pt x="112729" y="27865"/>
                  <a:pt x="-1572" y="134227"/>
                  <a:pt x="16" y="1400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E7F2C112-102B-731F-E677-1077D627650E}"/>
              </a:ext>
            </a:extLst>
          </p:cNvPr>
          <p:cNvSpPr/>
          <p:nvPr/>
        </p:nvSpPr>
        <p:spPr>
          <a:xfrm>
            <a:off x="6797628" y="4311438"/>
            <a:ext cx="246042" cy="219339"/>
          </a:xfrm>
          <a:custGeom>
            <a:avLst/>
            <a:gdLst>
              <a:gd name="connsiteX0" fmla="*/ 47 w 246042"/>
              <a:gd name="connsiteY0" fmla="*/ 212 h 219339"/>
              <a:gd name="connsiteX1" fmla="*/ 114347 w 246042"/>
              <a:gd name="connsiteY1" fmla="*/ 47837 h 219339"/>
              <a:gd name="connsiteX2" fmla="*/ 155622 w 246042"/>
              <a:gd name="connsiteY2" fmla="*/ 133562 h 219339"/>
              <a:gd name="connsiteX3" fmla="*/ 139747 w 246042"/>
              <a:gd name="connsiteY3" fmla="*/ 95462 h 219339"/>
              <a:gd name="connsiteX4" fmla="*/ 200072 w 246042"/>
              <a:gd name="connsiteY4" fmla="*/ 136737 h 219339"/>
              <a:gd name="connsiteX5" fmla="*/ 231822 w 246042"/>
              <a:gd name="connsiteY5" fmla="*/ 82762 h 219339"/>
              <a:gd name="connsiteX6" fmla="*/ 161972 w 246042"/>
              <a:gd name="connsiteY6" fmla="*/ 219287 h 219339"/>
              <a:gd name="connsiteX7" fmla="*/ 222297 w 246042"/>
              <a:gd name="connsiteY7" fmla="*/ 98637 h 219339"/>
              <a:gd name="connsiteX8" fmla="*/ 238172 w 246042"/>
              <a:gd name="connsiteY8" fmla="*/ 63712 h 219339"/>
              <a:gd name="connsiteX9" fmla="*/ 101647 w 246042"/>
              <a:gd name="connsiteY9" fmla="*/ 31962 h 219339"/>
              <a:gd name="connsiteX10" fmla="*/ 47 w 246042"/>
              <a:gd name="connsiteY10" fmla="*/ 212 h 21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042" h="219339">
                <a:moveTo>
                  <a:pt x="47" y="212"/>
                </a:moveTo>
                <a:cubicBezTo>
                  <a:pt x="2164" y="2858"/>
                  <a:pt x="88418" y="25612"/>
                  <a:pt x="114347" y="47837"/>
                </a:cubicBezTo>
                <a:cubicBezTo>
                  <a:pt x="140276" y="70062"/>
                  <a:pt x="151389" y="125625"/>
                  <a:pt x="155622" y="133562"/>
                </a:cubicBezTo>
                <a:cubicBezTo>
                  <a:pt x="159855" y="141499"/>
                  <a:pt x="132339" y="94933"/>
                  <a:pt x="139747" y="95462"/>
                </a:cubicBezTo>
                <a:cubicBezTo>
                  <a:pt x="147155" y="95991"/>
                  <a:pt x="184726" y="138854"/>
                  <a:pt x="200072" y="136737"/>
                </a:cubicBezTo>
                <a:cubicBezTo>
                  <a:pt x="215418" y="134620"/>
                  <a:pt x="238172" y="69004"/>
                  <a:pt x="231822" y="82762"/>
                </a:cubicBezTo>
                <a:cubicBezTo>
                  <a:pt x="225472" y="96520"/>
                  <a:pt x="163560" y="216641"/>
                  <a:pt x="161972" y="219287"/>
                </a:cubicBezTo>
                <a:cubicBezTo>
                  <a:pt x="160385" y="221933"/>
                  <a:pt x="209597" y="124566"/>
                  <a:pt x="222297" y="98637"/>
                </a:cubicBezTo>
                <a:cubicBezTo>
                  <a:pt x="234997" y="72708"/>
                  <a:pt x="258280" y="74824"/>
                  <a:pt x="238172" y="63712"/>
                </a:cubicBezTo>
                <a:cubicBezTo>
                  <a:pt x="218064" y="52600"/>
                  <a:pt x="136572" y="43604"/>
                  <a:pt x="101647" y="31962"/>
                </a:cubicBezTo>
                <a:cubicBezTo>
                  <a:pt x="66722" y="20320"/>
                  <a:pt x="-2070" y="-2434"/>
                  <a:pt x="47" y="2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38AC083B-6442-F859-8EDB-EA6730246287}"/>
              </a:ext>
            </a:extLst>
          </p:cNvPr>
          <p:cNvSpPr/>
          <p:nvPr/>
        </p:nvSpPr>
        <p:spPr>
          <a:xfrm>
            <a:off x="6408451" y="4304754"/>
            <a:ext cx="513091" cy="235959"/>
          </a:xfrm>
          <a:custGeom>
            <a:avLst/>
            <a:gdLst>
              <a:gd name="connsiteX0" fmla="*/ 1874 w 513091"/>
              <a:gd name="connsiteY0" fmla="*/ 152946 h 235959"/>
              <a:gd name="connsiteX1" fmla="*/ 122524 w 513091"/>
              <a:gd name="connsiteY1" fmla="*/ 73571 h 235959"/>
              <a:gd name="connsiteX2" fmla="*/ 173324 w 513091"/>
              <a:gd name="connsiteY2" fmla="*/ 156121 h 235959"/>
              <a:gd name="connsiteX3" fmla="*/ 262224 w 513091"/>
              <a:gd name="connsiteY3" fmla="*/ 219621 h 235959"/>
              <a:gd name="connsiteX4" fmla="*/ 354299 w 513091"/>
              <a:gd name="connsiteY4" fmla="*/ 232321 h 235959"/>
              <a:gd name="connsiteX5" fmla="*/ 408274 w 513091"/>
              <a:gd name="connsiteY5" fmla="*/ 165646 h 235959"/>
              <a:gd name="connsiteX6" fmla="*/ 420974 w 513091"/>
              <a:gd name="connsiteY6" fmla="*/ 89446 h 235959"/>
              <a:gd name="connsiteX7" fmla="*/ 513049 w 513091"/>
              <a:gd name="connsiteY7" fmla="*/ 70396 h 235959"/>
              <a:gd name="connsiteX8" fmla="*/ 408274 w 513091"/>
              <a:gd name="connsiteY8" fmla="*/ 13246 h 235959"/>
              <a:gd name="connsiteX9" fmla="*/ 268574 w 513091"/>
              <a:gd name="connsiteY9" fmla="*/ 546 h 235959"/>
              <a:gd name="connsiteX10" fmla="*/ 157449 w 513091"/>
              <a:gd name="connsiteY10" fmla="*/ 3721 h 235959"/>
              <a:gd name="connsiteX11" fmla="*/ 227299 w 513091"/>
              <a:gd name="connsiteY11" fmla="*/ 16421 h 235959"/>
              <a:gd name="connsiteX12" fmla="*/ 1874 w 513091"/>
              <a:gd name="connsiteY12" fmla="*/ 152946 h 23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3091" h="235959">
                <a:moveTo>
                  <a:pt x="1874" y="152946"/>
                </a:moveTo>
                <a:cubicBezTo>
                  <a:pt x="-15589" y="162471"/>
                  <a:pt x="93949" y="73042"/>
                  <a:pt x="122524" y="73571"/>
                </a:cubicBezTo>
                <a:cubicBezTo>
                  <a:pt x="151099" y="74100"/>
                  <a:pt x="150041" y="131779"/>
                  <a:pt x="173324" y="156121"/>
                </a:cubicBezTo>
                <a:cubicBezTo>
                  <a:pt x="196607" y="180463"/>
                  <a:pt x="232062" y="206921"/>
                  <a:pt x="262224" y="219621"/>
                </a:cubicBezTo>
                <a:cubicBezTo>
                  <a:pt x="292387" y="232321"/>
                  <a:pt x="329957" y="241317"/>
                  <a:pt x="354299" y="232321"/>
                </a:cubicBezTo>
                <a:cubicBezTo>
                  <a:pt x="378641" y="223325"/>
                  <a:pt x="397162" y="189459"/>
                  <a:pt x="408274" y="165646"/>
                </a:cubicBezTo>
                <a:cubicBezTo>
                  <a:pt x="419387" y="141833"/>
                  <a:pt x="403512" y="105321"/>
                  <a:pt x="420974" y="89446"/>
                </a:cubicBezTo>
                <a:cubicBezTo>
                  <a:pt x="438436" y="73571"/>
                  <a:pt x="515166" y="83096"/>
                  <a:pt x="513049" y="70396"/>
                </a:cubicBezTo>
                <a:cubicBezTo>
                  <a:pt x="510932" y="57696"/>
                  <a:pt x="449020" y="24888"/>
                  <a:pt x="408274" y="13246"/>
                </a:cubicBezTo>
                <a:cubicBezTo>
                  <a:pt x="367528" y="1604"/>
                  <a:pt x="310378" y="2133"/>
                  <a:pt x="268574" y="546"/>
                </a:cubicBezTo>
                <a:cubicBezTo>
                  <a:pt x="226770" y="-1041"/>
                  <a:pt x="164328" y="1075"/>
                  <a:pt x="157449" y="3721"/>
                </a:cubicBezTo>
                <a:cubicBezTo>
                  <a:pt x="150570" y="6367"/>
                  <a:pt x="247407" y="-3158"/>
                  <a:pt x="227299" y="16421"/>
                </a:cubicBezTo>
                <a:cubicBezTo>
                  <a:pt x="207191" y="36000"/>
                  <a:pt x="19337" y="143421"/>
                  <a:pt x="1874" y="1529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月 20">
            <a:extLst>
              <a:ext uri="{FF2B5EF4-FFF2-40B4-BE49-F238E27FC236}">
                <a16:creationId xmlns:a16="http://schemas.microsoft.com/office/drawing/2014/main" id="{CB5347A2-E98F-8A32-657A-D5F2E8BE8A9F}"/>
              </a:ext>
            </a:extLst>
          </p:cNvPr>
          <p:cNvSpPr/>
          <p:nvPr/>
        </p:nvSpPr>
        <p:spPr>
          <a:xfrm rot="15237218">
            <a:off x="6639789" y="4328737"/>
            <a:ext cx="66691" cy="10477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29BFE9A3-F64F-CAB6-0889-0BFA2B920237}"/>
              </a:ext>
            </a:extLst>
          </p:cNvPr>
          <p:cNvSpPr/>
          <p:nvPr/>
        </p:nvSpPr>
        <p:spPr>
          <a:xfrm>
            <a:off x="6320982" y="4524158"/>
            <a:ext cx="355554" cy="54815"/>
          </a:xfrm>
          <a:custGeom>
            <a:avLst/>
            <a:gdLst>
              <a:gd name="connsiteX0" fmla="*/ 443 w 355554"/>
              <a:gd name="connsiteY0" fmla="*/ 38317 h 54815"/>
              <a:gd name="connsiteX1" fmla="*/ 63943 w 355554"/>
              <a:gd name="connsiteY1" fmla="*/ 9742 h 54815"/>
              <a:gd name="connsiteX2" fmla="*/ 203643 w 355554"/>
              <a:gd name="connsiteY2" fmla="*/ 47842 h 54815"/>
              <a:gd name="connsiteX3" fmla="*/ 156018 w 355554"/>
              <a:gd name="connsiteY3" fmla="*/ 9742 h 54815"/>
              <a:gd name="connsiteX4" fmla="*/ 352868 w 355554"/>
              <a:gd name="connsiteY4" fmla="*/ 54192 h 54815"/>
              <a:gd name="connsiteX5" fmla="*/ 260793 w 355554"/>
              <a:gd name="connsiteY5" fmla="*/ 35142 h 54815"/>
              <a:gd name="connsiteX6" fmla="*/ 127443 w 355554"/>
              <a:gd name="connsiteY6" fmla="*/ 25617 h 54815"/>
              <a:gd name="connsiteX7" fmla="*/ 92518 w 355554"/>
              <a:gd name="connsiteY7" fmla="*/ 217 h 54815"/>
              <a:gd name="connsiteX8" fmla="*/ 443 w 355554"/>
              <a:gd name="connsiteY8" fmla="*/ 38317 h 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554" h="54815">
                <a:moveTo>
                  <a:pt x="443" y="38317"/>
                </a:moveTo>
                <a:cubicBezTo>
                  <a:pt x="-4319" y="39904"/>
                  <a:pt x="30076" y="8155"/>
                  <a:pt x="63943" y="9742"/>
                </a:cubicBezTo>
                <a:cubicBezTo>
                  <a:pt x="97810" y="11329"/>
                  <a:pt x="188297" y="47842"/>
                  <a:pt x="203643" y="47842"/>
                </a:cubicBezTo>
                <a:cubicBezTo>
                  <a:pt x="218989" y="47842"/>
                  <a:pt x="131147" y="8684"/>
                  <a:pt x="156018" y="9742"/>
                </a:cubicBezTo>
                <a:cubicBezTo>
                  <a:pt x="180889" y="10800"/>
                  <a:pt x="335406" y="49959"/>
                  <a:pt x="352868" y="54192"/>
                </a:cubicBezTo>
                <a:cubicBezTo>
                  <a:pt x="370330" y="58425"/>
                  <a:pt x="298364" y="39904"/>
                  <a:pt x="260793" y="35142"/>
                </a:cubicBezTo>
                <a:cubicBezTo>
                  <a:pt x="223222" y="30380"/>
                  <a:pt x="155489" y="31438"/>
                  <a:pt x="127443" y="25617"/>
                </a:cubicBezTo>
                <a:cubicBezTo>
                  <a:pt x="99397" y="19796"/>
                  <a:pt x="110510" y="-2429"/>
                  <a:pt x="92518" y="217"/>
                </a:cubicBezTo>
                <a:cubicBezTo>
                  <a:pt x="74526" y="2863"/>
                  <a:pt x="5205" y="36730"/>
                  <a:pt x="443" y="383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B92471F2-7A9D-DE33-4C25-C2E675B0FAB1}"/>
              </a:ext>
            </a:extLst>
          </p:cNvPr>
          <p:cNvSpPr/>
          <p:nvPr/>
        </p:nvSpPr>
        <p:spPr>
          <a:xfrm>
            <a:off x="6562725" y="4492608"/>
            <a:ext cx="425778" cy="107010"/>
          </a:xfrm>
          <a:custGeom>
            <a:avLst/>
            <a:gdLst>
              <a:gd name="connsiteX0" fmla="*/ 0 w 425778"/>
              <a:gd name="connsiteY0" fmla="*/ 98442 h 107010"/>
              <a:gd name="connsiteX1" fmla="*/ 136525 w 425778"/>
              <a:gd name="connsiteY1" fmla="*/ 73042 h 107010"/>
              <a:gd name="connsiteX2" fmla="*/ 215900 w 425778"/>
              <a:gd name="connsiteY2" fmla="*/ 98442 h 107010"/>
              <a:gd name="connsiteX3" fmla="*/ 158750 w 425778"/>
              <a:gd name="connsiteY3" fmla="*/ 104792 h 107010"/>
              <a:gd name="connsiteX4" fmla="*/ 327025 w 425778"/>
              <a:gd name="connsiteY4" fmla="*/ 63517 h 107010"/>
              <a:gd name="connsiteX5" fmla="*/ 425450 w 425778"/>
              <a:gd name="connsiteY5" fmla="*/ 17 h 107010"/>
              <a:gd name="connsiteX6" fmla="*/ 355600 w 425778"/>
              <a:gd name="connsiteY6" fmla="*/ 57167 h 107010"/>
              <a:gd name="connsiteX7" fmla="*/ 266700 w 425778"/>
              <a:gd name="connsiteY7" fmla="*/ 69867 h 107010"/>
              <a:gd name="connsiteX8" fmla="*/ 161925 w 425778"/>
              <a:gd name="connsiteY8" fmla="*/ 98442 h 107010"/>
              <a:gd name="connsiteX9" fmla="*/ 136525 w 425778"/>
              <a:gd name="connsiteY9" fmla="*/ 73042 h 107010"/>
              <a:gd name="connsiteX10" fmla="*/ 0 w 425778"/>
              <a:gd name="connsiteY10" fmla="*/ 98442 h 10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5778" h="107010">
                <a:moveTo>
                  <a:pt x="0" y="98442"/>
                </a:moveTo>
                <a:cubicBezTo>
                  <a:pt x="0" y="98442"/>
                  <a:pt x="100542" y="73042"/>
                  <a:pt x="136525" y="73042"/>
                </a:cubicBezTo>
                <a:cubicBezTo>
                  <a:pt x="172508" y="73042"/>
                  <a:pt x="212196" y="93150"/>
                  <a:pt x="215900" y="98442"/>
                </a:cubicBezTo>
                <a:cubicBezTo>
                  <a:pt x="219604" y="103734"/>
                  <a:pt x="140229" y="110613"/>
                  <a:pt x="158750" y="104792"/>
                </a:cubicBezTo>
                <a:cubicBezTo>
                  <a:pt x="177271" y="98971"/>
                  <a:pt x="282575" y="80979"/>
                  <a:pt x="327025" y="63517"/>
                </a:cubicBezTo>
                <a:cubicBezTo>
                  <a:pt x="371475" y="46055"/>
                  <a:pt x="420688" y="1075"/>
                  <a:pt x="425450" y="17"/>
                </a:cubicBezTo>
                <a:cubicBezTo>
                  <a:pt x="430212" y="-1041"/>
                  <a:pt x="382058" y="45525"/>
                  <a:pt x="355600" y="57167"/>
                </a:cubicBezTo>
                <a:cubicBezTo>
                  <a:pt x="329142" y="68809"/>
                  <a:pt x="298979" y="62988"/>
                  <a:pt x="266700" y="69867"/>
                </a:cubicBezTo>
                <a:cubicBezTo>
                  <a:pt x="234421" y="76746"/>
                  <a:pt x="183621" y="97913"/>
                  <a:pt x="161925" y="98442"/>
                </a:cubicBezTo>
                <a:cubicBezTo>
                  <a:pt x="140229" y="98971"/>
                  <a:pt x="165629" y="72513"/>
                  <a:pt x="136525" y="73042"/>
                </a:cubicBezTo>
                <a:cubicBezTo>
                  <a:pt x="107421" y="73571"/>
                  <a:pt x="0" y="98442"/>
                  <a:pt x="0" y="984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BC80E16C-23C6-6E44-D0B9-D8AC70A2C48A}"/>
              </a:ext>
            </a:extLst>
          </p:cNvPr>
          <p:cNvSpPr/>
          <p:nvPr/>
        </p:nvSpPr>
        <p:spPr>
          <a:xfrm>
            <a:off x="6425236" y="4425821"/>
            <a:ext cx="575649" cy="145120"/>
          </a:xfrm>
          <a:custGeom>
            <a:avLst/>
            <a:gdLst>
              <a:gd name="connsiteX0" fmla="*/ 964 w 575649"/>
              <a:gd name="connsiteY0" fmla="*/ 143004 h 145120"/>
              <a:gd name="connsiteX1" fmla="*/ 280364 w 575649"/>
              <a:gd name="connsiteY1" fmla="*/ 143004 h 145120"/>
              <a:gd name="connsiteX2" fmla="*/ 372439 w 575649"/>
              <a:gd name="connsiteY2" fmla="*/ 117604 h 145120"/>
              <a:gd name="connsiteX3" fmla="*/ 442289 w 575649"/>
              <a:gd name="connsiteY3" fmla="*/ 114429 h 145120"/>
              <a:gd name="connsiteX4" fmla="*/ 534364 w 575649"/>
              <a:gd name="connsiteY4" fmla="*/ 41404 h 145120"/>
              <a:gd name="connsiteX5" fmla="*/ 575639 w 575649"/>
              <a:gd name="connsiteY5" fmla="*/ 129 h 145120"/>
              <a:gd name="connsiteX6" fmla="*/ 537539 w 575649"/>
              <a:gd name="connsiteY6" fmla="*/ 54104 h 145120"/>
              <a:gd name="connsiteX7" fmla="*/ 461339 w 575649"/>
              <a:gd name="connsiteY7" fmla="*/ 117604 h 145120"/>
              <a:gd name="connsiteX8" fmla="*/ 337514 w 575649"/>
              <a:gd name="connsiteY8" fmla="*/ 139829 h 145120"/>
              <a:gd name="connsiteX9" fmla="*/ 197814 w 575649"/>
              <a:gd name="connsiteY9" fmla="*/ 117604 h 145120"/>
              <a:gd name="connsiteX10" fmla="*/ 188289 w 575649"/>
              <a:gd name="connsiteY10" fmla="*/ 143004 h 145120"/>
              <a:gd name="connsiteX11" fmla="*/ 964 w 575649"/>
              <a:gd name="connsiteY11" fmla="*/ 143004 h 14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5649" h="145120">
                <a:moveTo>
                  <a:pt x="964" y="143004"/>
                </a:moveTo>
                <a:cubicBezTo>
                  <a:pt x="16310" y="143004"/>
                  <a:pt x="218451" y="147237"/>
                  <a:pt x="280364" y="143004"/>
                </a:cubicBezTo>
                <a:cubicBezTo>
                  <a:pt x="342277" y="138771"/>
                  <a:pt x="345452" y="122366"/>
                  <a:pt x="372439" y="117604"/>
                </a:cubicBezTo>
                <a:cubicBezTo>
                  <a:pt x="399426" y="112842"/>
                  <a:pt x="415302" y="127129"/>
                  <a:pt x="442289" y="114429"/>
                </a:cubicBezTo>
                <a:cubicBezTo>
                  <a:pt x="469276" y="101729"/>
                  <a:pt x="512139" y="60454"/>
                  <a:pt x="534364" y="41404"/>
                </a:cubicBezTo>
                <a:cubicBezTo>
                  <a:pt x="556589" y="22354"/>
                  <a:pt x="575110" y="-1988"/>
                  <a:pt x="575639" y="129"/>
                </a:cubicBezTo>
                <a:cubicBezTo>
                  <a:pt x="576168" y="2246"/>
                  <a:pt x="556589" y="34525"/>
                  <a:pt x="537539" y="54104"/>
                </a:cubicBezTo>
                <a:cubicBezTo>
                  <a:pt x="518489" y="73683"/>
                  <a:pt x="494676" y="103317"/>
                  <a:pt x="461339" y="117604"/>
                </a:cubicBezTo>
                <a:cubicBezTo>
                  <a:pt x="428002" y="131891"/>
                  <a:pt x="381435" y="139829"/>
                  <a:pt x="337514" y="139829"/>
                </a:cubicBezTo>
                <a:cubicBezTo>
                  <a:pt x="293593" y="139829"/>
                  <a:pt x="222685" y="117075"/>
                  <a:pt x="197814" y="117604"/>
                </a:cubicBezTo>
                <a:cubicBezTo>
                  <a:pt x="172943" y="118133"/>
                  <a:pt x="218452" y="138241"/>
                  <a:pt x="188289" y="143004"/>
                </a:cubicBezTo>
                <a:cubicBezTo>
                  <a:pt x="158127" y="147767"/>
                  <a:pt x="-14382" y="143004"/>
                  <a:pt x="964" y="1430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47662A0B-A01D-F4B3-A423-082203BAB982}"/>
              </a:ext>
            </a:extLst>
          </p:cNvPr>
          <p:cNvSpPr/>
          <p:nvPr/>
        </p:nvSpPr>
        <p:spPr>
          <a:xfrm>
            <a:off x="6388075" y="4206760"/>
            <a:ext cx="655483" cy="158867"/>
          </a:xfrm>
          <a:custGeom>
            <a:avLst/>
            <a:gdLst>
              <a:gd name="connsiteX0" fmla="*/ 25 w 655483"/>
              <a:gd name="connsiteY0" fmla="*/ 158865 h 158867"/>
              <a:gd name="connsiteX1" fmla="*/ 187350 w 655483"/>
              <a:gd name="connsiteY1" fmla="*/ 44565 h 158867"/>
              <a:gd name="connsiteX2" fmla="*/ 349275 w 655483"/>
              <a:gd name="connsiteY2" fmla="*/ 44565 h 158867"/>
              <a:gd name="connsiteX3" fmla="*/ 317525 w 655483"/>
              <a:gd name="connsiteY3" fmla="*/ 66790 h 158867"/>
              <a:gd name="connsiteX4" fmla="*/ 511200 w 655483"/>
              <a:gd name="connsiteY4" fmla="*/ 66790 h 158867"/>
              <a:gd name="connsiteX5" fmla="*/ 463575 w 655483"/>
              <a:gd name="connsiteY5" fmla="*/ 66790 h 158867"/>
              <a:gd name="connsiteX6" fmla="*/ 650900 w 655483"/>
              <a:gd name="connsiteY6" fmla="*/ 89015 h 158867"/>
              <a:gd name="connsiteX7" fmla="*/ 590575 w 655483"/>
              <a:gd name="connsiteY7" fmla="*/ 69965 h 158867"/>
              <a:gd name="connsiteX8" fmla="*/ 508025 w 655483"/>
              <a:gd name="connsiteY8" fmla="*/ 115 h 158867"/>
              <a:gd name="connsiteX9" fmla="*/ 536600 w 655483"/>
              <a:gd name="connsiteY9" fmla="*/ 54090 h 158867"/>
              <a:gd name="connsiteX10" fmla="*/ 587400 w 655483"/>
              <a:gd name="connsiteY10" fmla="*/ 79490 h 158867"/>
              <a:gd name="connsiteX11" fmla="*/ 504850 w 655483"/>
              <a:gd name="connsiteY11" fmla="*/ 57265 h 158867"/>
              <a:gd name="connsiteX12" fmla="*/ 279425 w 655483"/>
              <a:gd name="connsiteY12" fmla="*/ 47740 h 158867"/>
              <a:gd name="connsiteX13" fmla="*/ 196875 w 655483"/>
              <a:gd name="connsiteY13" fmla="*/ 54090 h 158867"/>
              <a:gd name="connsiteX14" fmla="*/ 200050 w 655483"/>
              <a:gd name="connsiteY14" fmla="*/ 41390 h 158867"/>
              <a:gd name="connsiteX15" fmla="*/ 25 w 655483"/>
              <a:gd name="connsiteY15" fmla="*/ 158865 h 15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483" h="158867">
                <a:moveTo>
                  <a:pt x="25" y="158865"/>
                </a:moveTo>
                <a:cubicBezTo>
                  <a:pt x="-2092" y="159394"/>
                  <a:pt x="129142" y="63615"/>
                  <a:pt x="187350" y="44565"/>
                </a:cubicBezTo>
                <a:cubicBezTo>
                  <a:pt x="245558" y="25515"/>
                  <a:pt x="327579" y="40861"/>
                  <a:pt x="349275" y="44565"/>
                </a:cubicBezTo>
                <a:cubicBezTo>
                  <a:pt x="370971" y="48269"/>
                  <a:pt x="290538" y="63086"/>
                  <a:pt x="317525" y="66790"/>
                </a:cubicBezTo>
                <a:cubicBezTo>
                  <a:pt x="344512" y="70494"/>
                  <a:pt x="511200" y="66790"/>
                  <a:pt x="511200" y="66790"/>
                </a:cubicBezTo>
                <a:cubicBezTo>
                  <a:pt x="535542" y="66790"/>
                  <a:pt x="440292" y="63086"/>
                  <a:pt x="463575" y="66790"/>
                </a:cubicBezTo>
                <a:cubicBezTo>
                  <a:pt x="486858" y="70494"/>
                  <a:pt x="629733" y="88486"/>
                  <a:pt x="650900" y="89015"/>
                </a:cubicBezTo>
                <a:cubicBezTo>
                  <a:pt x="672067" y="89544"/>
                  <a:pt x="614387" y="84782"/>
                  <a:pt x="590575" y="69965"/>
                </a:cubicBezTo>
                <a:cubicBezTo>
                  <a:pt x="566763" y="55148"/>
                  <a:pt x="517021" y="2761"/>
                  <a:pt x="508025" y="115"/>
                </a:cubicBezTo>
                <a:cubicBezTo>
                  <a:pt x="499029" y="-2531"/>
                  <a:pt x="523371" y="40861"/>
                  <a:pt x="536600" y="54090"/>
                </a:cubicBezTo>
                <a:cubicBezTo>
                  <a:pt x="549829" y="67319"/>
                  <a:pt x="592692" y="78961"/>
                  <a:pt x="587400" y="79490"/>
                </a:cubicBezTo>
                <a:cubicBezTo>
                  <a:pt x="582108" y="80019"/>
                  <a:pt x="556179" y="62557"/>
                  <a:pt x="504850" y="57265"/>
                </a:cubicBezTo>
                <a:cubicBezTo>
                  <a:pt x="453521" y="51973"/>
                  <a:pt x="330754" y="48269"/>
                  <a:pt x="279425" y="47740"/>
                </a:cubicBezTo>
                <a:cubicBezTo>
                  <a:pt x="228096" y="47211"/>
                  <a:pt x="210104" y="55148"/>
                  <a:pt x="196875" y="54090"/>
                </a:cubicBezTo>
                <a:cubicBezTo>
                  <a:pt x="183646" y="53032"/>
                  <a:pt x="234975" y="21811"/>
                  <a:pt x="200050" y="41390"/>
                </a:cubicBezTo>
                <a:cubicBezTo>
                  <a:pt x="165125" y="60969"/>
                  <a:pt x="2142" y="158336"/>
                  <a:pt x="25" y="1588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64E4D7C6-6E15-35EC-5BA8-C76AB0F03744}"/>
              </a:ext>
            </a:extLst>
          </p:cNvPr>
          <p:cNvSpPr/>
          <p:nvPr/>
        </p:nvSpPr>
        <p:spPr>
          <a:xfrm>
            <a:off x="5953046" y="4444984"/>
            <a:ext cx="125507" cy="976209"/>
          </a:xfrm>
          <a:custGeom>
            <a:avLst/>
            <a:gdLst>
              <a:gd name="connsiteX0" fmla="*/ 79 w 125507"/>
              <a:gd name="connsiteY0" fmla="*/ 16 h 976209"/>
              <a:gd name="connsiteX1" fmla="*/ 66754 w 125507"/>
              <a:gd name="connsiteY1" fmla="*/ 257191 h 976209"/>
              <a:gd name="connsiteX2" fmla="*/ 31829 w 125507"/>
              <a:gd name="connsiteY2" fmla="*/ 469916 h 976209"/>
              <a:gd name="connsiteX3" fmla="*/ 38179 w 125507"/>
              <a:gd name="connsiteY3" fmla="*/ 476266 h 976209"/>
              <a:gd name="connsiteX4" fmla="*/ 35004 w 125507"/>
              <a:gd name="connsiteY4" fmla="*/ 641366 h 976209"/>
              <a:gd name="connsiteX5" fmla="*/ 123904 w 125507"/>
              <a:gd name="connsiteY5" fmla="*/ 965216 h 976209"/>
              <a:gd name="connsiteX6" fmla="*/ 88979 w 125507"/>
              <a:gd name="connsiteY6" fmla="*/ 882666 h 976209"/>
              <a:gd name="connsiteX7" fmla="*/ 47704 w 125507"/>
              <a:gd name="connsiteY7" fmla="*/ 708041 h 976209"/>
              <a:gd name="connsiteX8" fmla="*/ 79454 w 125507"/>
              <a:gd name="connsiteY8" fmla="*/ 412766 h 976209"/>
              <a:gd name="connsiteX9" fmla="*/ 38179 w 125507"/>
              <a:gd name="connsiteY9" fmla="*/ 555641 h 976209"/>
              <a:gd name="connsiteX10" fmla="*/ 73104 w 125507"/>
              <a:gd name="connsiteY10" fmla="*/ 298466 h 976209"/>
              <a:gd name="connsiteX11" fmla="*/ 82629 w 125507"/>
              <a:gd name="connsiteY11" fmla="*/ 244491 h 976209"/>
              <a:gd name="connsiteX12" fmla="*/ 79 w 125507"/>
              <a:gd name="connsiteY12" fmla="*/ 16 h 97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507" h="976209">
                <a:moveTo>
                  <a:pt x="79" y="16"/>
                </a:moveTo>
                <a:cubicBezTo>
                  <a:pt x="-2567" y="2133"/>
                  <a:pt x="61462" y="178874"/>
                  <a:pt x="66754" y="257191"/>
                </a:cubicBezTo>
                <a:cubicBezTo>
                  <a:pt x="72046" y="335508"/>
                  <a:pt x="36592" y="433404"/>
                  <a:pt x="31829" y="469916"/>
                </a:cubicBezTo>
                <a:cubicBezTo>
                  <a:pt x="27067" y="506429"/>
                  <a:pt x="37650" y="447691"/>
                  <a:pt x="38179" y="476266"/>
                </a:cubicBezTo>
                <a:cubicBezTo>
                  <a:pt x="38708" y="504841"/>
                  <a:pt x="20717" y="559874"/>
                  <a:pt x="35004" y="641366"/>
                </a:cubicBezTo>
                <a:cubicBezTo>
                  <a:pt x="49291" y="722858"/>
                  <a:pt x="114908" y="924999"/>
                  <a:pt x="123904" y="965216"/>
                </a:cubicBezTo>
                <a:cubicBezTo>
                  <a:pt x="132900" y="1005433"/>
                  <a:pt x="101679" y="925529"/>
                  <a:pt x="88979" y="882666"/>
                </a:cubicBezTo>
                <a:cubicBezTo>
                  <a:pt x="76279" y="839804"/>
                  <a:pt x="49292" y="786358"/>
                  <a:pt x="47704" y="708041"/>
                </a:cubicBezTo>
                <a:cubicBezTo>
                  <a:pt x="46117" y="629724"/>
                  <a:pt x="81042" y="438166"/>
                  <a:pt x="79454" y="412766"/>
                </a:cubicBezTo>
                <a:cubicBezTo>
                  <a:pt x="77867" y="387366"/>
                  <a:pt x="39237" y="574691"/>
                  <a:pt x="38179" y="555641"/>
                </a:cubicBezTo>
                <a:cubicBezTo>
                  <a:pt x="37121" y="536591"/>
                  <a:pt x="65696" y="350324"/>
                  <a:pt x="73104" y="298466"/>
                </a:cubicBezTo>
                <a:cubicBezTo>
                  <a:pt x="80512" y="246608"/>
                  <a:pt x="97975" y="293174"/>
                  <a:pt x="82629" y="244491"/>
                </a:cubicBezTo>
                <a:cubicBezTo>
                  <a:pt x="67283" y="195808"/>
                  <a:pt x="2725" y="-2101"/>
                  <a:pt x="79" y="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5FD31A15-CFAE-746C-E8F9-CE82BE7E90AB}"/>
              </a:ext>
            </a:extLst>
          </p:cNvPr>
          <p:cNvSpPr/>
          <p:nvPr/>
        </p:nvSpPr>
        <p:spPr>
          <a:xfrm>
            <a:off x="5797289" y="4502085"/>
            <a:ext cx="121951" cy="764527"/>
          </a:xfrm>
          <a:custGeom>
            <a:avLst/>
            <a:gdLst>
              <a:gd name="connsiteX0" fmla="*/ 38361 w 121951"/>
              <a:gd name="connsiteY0" fmla="*/ 65 h 764527"/>
              <a:gd name="connsiteX1" fmla="*/ 63761 w 121951"/>
              <a:gd name="connsiteY1" fmla="*/ 238190 h 764527"/>
              <a:gd name="connsiteX2" fmla="*/ 54236 w 121951"/>
              <a:gd name="connsiteY2" fmla="*/ 555690 h 764527"/>
              <a:gd name="connsiteX3" fmla="*/ 60586 w 121951"/>
              <a:gd name="connsiteY3" fmla="*/ 520765 h 764527"/>
              <a:gd name="connsiteX4" fmla="*/ 19311 w 121951"/>
              <a:gd name="connsiteY4" fmla="*/ 689040 h 764527"/>
              <a:gd name="connsiteX5" fmla="*/ 261 w 121951"/>
              <a:gd name="connsiteY5" fmla="*/ 762065 h 764527"/>
              <a:gd name="connsiteX6" fmla="*/ 32011 w 121951"/>
              <a:gd name="connsiteY6" fmla="*/ 606490 h 764527"/>
              <a:gd name="connsiteX7" fmla="*/ 95511 w 121951"/>
              <a:gd name="connsiteY7" fmla="*/ 469965 h 764527"/>
              <a:gd name="connsiteX8" fmla="*/ 120911 w 121951"/>
              <a:gd name="connsiteY8" fmla="*/ 269940 h 764527"/>
              <a:gd name="connsiteX9" fmla="*/ 63761 w 121951"/>
              <a:gd name="connsiteY9" fmla="*/ 536640 h 764527"/>
              <a:gd name="connsiteX10" fmla="*/ 79636 w 121951"/>
              <a:gd name="connsiteY10" fmla="*/ 428690 h 764527"/>
              <a:gd name="connsiteX11" fmla="*/ 82811 w 121951"/>
              <a:gd name="connsiteY11" fmla="*/ 215965 h 764527"/>
              <a:gd name="connsiteX12" fmla="*/ 38361 w 121951"/>
              <a:gd name="connsiteY12" fmla="*/ 65 h 7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" h="764527">
                <a:moveTo>
                  <a:pt x="38361" y="65"/>
                </a:moveTo>
                <a:cubicBezTo>
                  <a:pt x="35186" y="3769"/>
                  <a:pt x="61115" y="145586"/>
                  <a:pt x="63761" y="238190"/>
                </a:cubicBezTo>
                <a:cubicBezTo>
                  <a:pt x="66407" y="330794"/>
                  <a:pt x="54765" y="508594"/>
                  <a:pt x="54236" y="555690"/>
                </a:cubicBezTo>
                <a:cubicBezTo>
                  <a:pt x="53707" y="602786"/>
                  <a:pt x="66407" y="498540"/>
                  <a:pt x="60586" y="520765"/>
                </a:cubicBezTo>
                <a:cubicBezTo>
                  <a:pt x="54765" y="542990"/>
                  <a:pt x="29365" y="648823"/>
                  <a:pt x="19311" y="689040"/>
                </a:cubicBezTo>
                <a:cubicBezTo>
                  <a:pt x="9257" y="729257"/>
                  <a:pt x="-1856" y="775823"/>
                  <a:pt x="261" y="762065"/>
                </a:cubicBezTo>
                <a:cubicBezTo>
                  <a:pt x="2378" y="748307"/>
                  <a:pt x="16136" y="655173"/>
                  <a:pt x="32011" y="606490"/>
                </a:cubicBezTo>
                <a:cubicBezTo>
                  <a:pt x="47886" y="557807"/>
                  <a:pt x="80694" y="526057"/>
                  <a:pt x="95511" y="469965"/>
                </a:cubicBezTo>
                <a:cubicBezTo>
                  <a:pt x="110328" y="413873"/>
                  <a:pt x="126203" y="258828"/>
                  <a:pt x="120911" y="269940"/>
                </a:cubicBezTo>
                <a:cubicBezTo>
                  <a:pt x="115619" y="281053"/>
                  <a:pt x="70640" y="510182"/>
                  <a:pt x="63761" y="536640"/>
                </a:cubicBezTo>
                <a:cubicBezTo>
                  <a:pt x="56882" y="563098"/>
                  <a:pt x="76461" y="482136"/>
                  <a:pt x="79636" y="428690"/>
                </a:cubicBezTo>
                <a:cubicBezTo>
                  <a:pt x="82811" y="375244"/>
                  <a:pt x="90748" y="282111"/>
                  <a:pt x="82811" y="215965"/>
                </a:cubicBezTo>
                <a:cubicBezTo>
                  <a:pt x="74874" y="149819"/>
                  <a:pt x="41536" y="-3639"/>
                  <a:pt x="38361" y="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654C538E-0ACA-2927-C87C-DFC9218BF164}"/>
              </a:ext>
            </a:extLst>
          </p:cNvPr>
          <p:cNvSpPr/>
          <p:nvPr/>
        </p:nvSpPr>
        <p:spPr>
          <a:xfrm>
            <a:off x="5762391" y="4467223"/>
            <a:ext cx="56416" cy="888096"/>
          </a:xfrm>
          <a:custGeom>
            <a:avLst/>
            <a:gdLst>
              <a:gd name="connsiteX0" fmla="*/ 9759 w 56416"/>
              <a:gd name="connsiteY0" fmla="*/ 2 h 888096"/>
              <a:gd name="connsiteX1" fmla="*/ 35159 w 56416"/>
              <a:gd name="connsiteY1" fmla="*/ 457202 h 888096"/>
              <a:gd name="connsiteX2" fmla="*/ 234 w 56416"/>
              <a:gd name="connsiteY2" fmla="*/ 558802 h 888096"/>
              <a:gd name="connsiteX3" fmla="*/ 19284 w 56416"/>
              <a:gd name="connsiteY3" fmla="*/ 882652 h 888096"/>
              <a:gd name="connsiteX4" fmla="*/ 6584 w 56416"/>
              <a:gd name="connsiteY4" fmla="*/ 749302 h 888096"/>
              <a:gd name="connsiteX5" fmla="*/ 9759 w 56416"/>
              <a:gd name="connsiteY5" fmla="*/ 584202 h 888096"/>
              <a:gd name="connsiteX6" fmla="*/ 54209 w 56416"/>
              <a:gd name="connsiteY6" fmla="*/ 476252 h 888096"/>
              <a:gd name="connsiteX7" fmla="*/ 47859 w 56416"/>
              <a:gd name="connsiteY7" fmla="*/ 323852 h 888096"/>
              <a:gd name="connsiteX8" fmla="*/ 31984 w 56416"/>
              <a:gd name="connsiteY8" fmla="*/ 450852 h 888096"/>
              <a:gd name="connsiteX9" fmla="*/ 9759 w 56416"/>
              <a:gd name="connsiteY9" fmla="*/ 2 h 88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16" h="888096">
                <a:moveTo>
                  <a:pt x="9759" y="2"/>
                </a:moveTo>
                <a:cubicBezTo>
                  <a:pt x="10288" y="1060"/>
                  <a:pt x="36746" y="364069"/>
                  <a:pt x="35159" y="457202"/>
                </a:cubicBezTo>
                <a:cubicBezTo>
                  <a:pt x="33572" y="550335"/>
                  <a:pt x="2880" y="487894"/>
                  <a:pt x="234" y="558802"/>
                </a:cubicBezTo>
                <a:cubicBezTo>
                  <a:pt x="-2412" y="629710"/>
                  <a:pt x="18226" y="850902"/>
                  <a:pt x="19284" y="882652"/>
                </a:cubicBezTo>
                <a:cubicBezTo>
                  <a:pt x="20342" y="914402"/>
                  <a:pt x="8171" y="799044"/>
                  <a:pt x="6584" y="749302"/>
                </a:cubicBezTo>
                <a:cubicBezTo>
                  <a:pt x="4996" y="699560"/>
                  <a:pt x="1822" y="629710"/>
                  <a:pt x="9759" y="584202"/>
                </a:cubicBezTo>
                <a:cubicBezTo>
                  <a:pt x="17696" y="538694"/>
                  <a:pt x="47859" y="519644"/>
                  <a:pt x="54209" y="476252"/>
                </a:cubicBezTo>
                <a:cubicBezTo>
                  <a:pt x="60559" y="432860"/>
                  <a:pt x="51563" y="328085"/>
                  <a:pt x="47859" y="323852"/>
                </a:cubicBezTo>
                <a:cubicBezTo>
                  <a:pt x="44155" y="319619"/>
                  <a:pt x="38334" y="497419"/>
                  <a:pt x="31984" y="450852"/>
                </a:cubicBezTo>
                <a:cubicBezTo>
                  <a:pt x="25634" y="404285"/>
                  <a:pt x="9230" y="-1056"/>
                  <a:pt x="9759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ED6FE9DE-6DD2-2CB8-BB31-AC0268DBB45A}"/>
              </a:ext>
            </a:extLst>
          </p:cNvPr>
          <p:cNvSpPr/>
          <p:nvPr/>
        </p:nvSpPr>
        <p:spPr>
          <a:xfrm>
            <a:off x="5375100" y="5432293"/>
            <a:ext cx="61978" cy="189940"/>
          </a:xfrm>
          <a:custGeom>
            <a:avLst/>
            <a:gdLst>
              <a:gd name="connsiteX0" fmla="*/ 50975 w 61978"/>
              <a:gd name="connsiteY0" fmla="*/ 132 h 189940"/>
              <a:gd name="connsiteX1" fmla="*/ 19225 w 61978"/>
              <a:gd name="connsiteY1" fmla="*/ 82682 h 189940"/>
              <a:gd name="connsiteX2" fmla="*/ 60500 w 61978"/>
              <a:gd name="connsiteY2" fmla="*/ 187457 h 189940"/>
              <a:gd name="connsiteX3" fmla="*/ 47800 w 61978"/>
              <a:gd name="connsiteY3" fmla="*/ 152532 h 189940"/>
              <a:gd name="connsiteX4" fmla="*/ 175 w 61978"/>
              <a:gd name="connsiteY4" fmla="*/ 101732 h 189940"/>
              <a:gd name="connsiteX5" fmla="*/ 50975 w 61978"/>
              <a:gd name="connsiteY5" fmla="*/ 132 h 18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78" h="189940">
                <a:moveTo>
                  <a:pt x="50975" y="132"/>
                </a:moveTo>
                <a:cubicBezTo>
                  <a:pt x="54150" y="-3043"/>
                  <a:pt x="17638" y="51461"/>
                  <a:pt x="19225" y="82682"/>
                </a:cubicBezTo>
                <a:cubicBezTo>
                  <a:pt x="20812" y="113903"/>
                  <a:pt x="55738" y="175815"/>
                  <a:pt x="60500" y="187457"/>
                </a:cubicBezTo>
                <a:cubicBezTo>
                  <a:pt x="65262" y="199099"/>
                  <a:pt x="57854" y="166819"/>
                  <a:pt x="47800" y="152532"/>
                </a:cubicBezTo>
                <a:cubicBezTo>
                  <a:pt x="37746" y="138245"/>
                  <a:pt x="-3000" y="125015"/>
                  <a:pt x="175" y="101732"/>
                </a:cubicBezTo>
                <a:cubicBezTo>
                  <a:pt x="3350" y="78449"/>
                  <a:pt x="47800" y="3307"/>
                  <a:pt x="50975" y="1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71C560DD-A728-5CEF-FB26-B5BE21A399C8}"/>
              </a:ext>
            </a:extLst>
          </p:cNvPr>
          <p:cNvSpPr/>
          <p:nvPr/>
        </p:nvSpPr>
        <p:spPr>
          <a:xfrm>
            <a:off x="6264275" y="5352456"/>
            <a:ext cx="62309" cy="175620"/>
          </a:xfrm>
          <a:custGeom>
            <a:avLst/>
            <a:gdLst>
              <a:gd name="connsiteX0" fmla="*/ 0 w 62309"/>
              <a:gd name="connsiteY0" fmla="*/ 594 h 175620"/>
              <a:gd name="connsiteX1" fmla="*/ 44450 w 62309"/>
              <a:gd name="connsiteY1" fmla="*/ 121244 h 175620"/>
              <a:gd name="connsiteX2" fmla="*/ 60325 w 62309"/>
              <a:gd name="connsiteY2" fmla="*/ 152994 h 175620"/>
              <a:gd name="connsiteX3" fmla="*/ 44450 w 62309"/>
              <a:gd name="connsiteY3" fmla="*/ 175219 h 175620"/>
              <a:gd name="connsiteX4" fmla="*/ 60325 w 62309"/>
              <a:gd name="connsiteY4" fmla="*/ 133944 h 175620"/>
              <a:gd name="connsiteX5" fmla="*/ 60325 w 62309"/>
              <a:gd name="connsiteY5" fmla="*/ 60919 h 175620"/>
              <a:gd name="connsiteX6" fmla="*/ 44450 w 62309"/>
              <a:gd name="connsiteY6" fmla="*/ 73619 h 175620"/>
              <a:gd name="connsiteX7" fmla="*/ 0 w 62309"/>
              <a:gd name="connsiteY7" fmla="*/ 594 h 17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309" h="175620">
                <a:moveTo>
                  <a:pt x="0" y="594"/>
                </a:moveTo>
                <a:cubicBezTo>
                  <a:pt x="0" y="8531"/>
                  <a:pt x="34396" y="95844"/>
                  <a:pt x="44450" y="121244"/>
                </a:cubicBezTo>
                <a:cubicBezTo>
                  <a:pt x="54504" y="146644"/>
                  <a:pt x="60325" y="143998"/>
                  <a:pt x="60325" y="152994"/>
                </a:cubicBezTo>
                <a:cubicBezTo>
                  <a:pt x="60325" y="161990"/>
                  <a:pt x="44450" y="178394"/>
                  <a:pt x="44450" y="175219"/>
                </a:cubicBezTo>
                <a:cubicBezTo>
                  <a:pt x="44450" y="172044"/>
                  <a:pt x="57679" y="152994"/>
                  <a:pt x="60325" y="133944"/>
                </a:cubicBezTo>
                <a:cubicBezTo>
                  <a:pt x="62971" y="114894"/>
                  <a:pt x="62971" y="70973"/>
                  <a:pt x="60325" y="60919"/>
                </a:cubicBezTo>
                <a:cubicBezTo>
                  <a:pt x="57679" y="50865"/>
                  <a:pt x="55033" y="80498"/>
                  <a:pt x="44450" y="73619"/>
                </a:cubicBezTo>
                <a:cubicBezTo>
                  <a:pt x="33867" y="66740"/>
                  <a:pt x="0" y="-7343"/>
                  <a:pt x="0" y="5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F0B7DC6A-E945-BDB6-9112-C6AAF09423BE}"/>
              </a:ext>
            </a:extLst>
          </p:cNvPr>
          <p:cNvSpPr/>
          <p:nvPr/>
        </p:nvSpPr>
        <p:spPr>
          <a:xfrm>
            <a:off x="5673342" y="5176818"/>
            <a:ext cx="46260" cy="400649"/>
          </a:xfrm>
          <a:custGeom>
            <a:avLst/>
            <a:gdLst>
              <a:gd name="connsiteX0" fmla="*/ 35308 w 46260"/>
              <a:gd name="connsiteY0" fmla="*/ 1607 h 400649"/>
              <a:gd name="connsiteX1" fmla="*/ 44833 w 46260"/>
              <a:gd name="connsiteY1" fmla="*/ 182582 h 400649"/>
              <a:gd name="connsiteX2" fmla="*/ 383 w 46260"/>
              <a:gd name="connsiteY2" fmla="*/ 277832 h 400649"/>
              <a:gd name="connsiteX3" fmla="*/ 22608 w 46260"/>
              <a:gd name="connsiteY3" fmla="*/ 395307 h 400649"/>
              <a:gd name="connsiteX4" fmla="*/ 9908 w 46260"/>
              <a:gd name="connsiteY4" fmla="*/ 360382 h 400649"/>
              <a:gd name="connsiteX5" fmla="*/ 6733 w 46260"/>
              <a:gd name="connsiteY5" fmla="*/ 182582 h 400649"/>
              <a:gd name="connsiteX6" fmla="*/ 19433 w 46260"/>
              <a:gd name="connsiteY6" fmla="*/ 258782 h 400649"/>
              <a:gd name="connsiteX7" fmla="*/ 41658 w 46260"/>
              <a:gd name="connsiteY7" fmla="*/ 188932 h 400649"/>
              <a:gd name="connsiteX8" fmla="*/ 22608 w 46260"/>
              <a:gd name="connsiteY8" fmla="*/ 109557 h 400649"/>
              <a:gd name="connsiteX9" fmla="*/ 35308 w 46260"/>
              <a:gd name="connsiteY9" fmla="*/ 93682 h 400649"/>
              <a:gd name="connsiteX10" fmla="*/ 35308 w 46260"/>
              <a:gd name="connsiteY10" fmla="*/ 1607 h 40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260" h="400649">
                <a:moveTo>
                  <a:pt x="35308" y="1607"/>
                </a:moveTo>
                <a:cubicBezTo>
                  <a:pt x="36895" y="16424"/>
                  <a:pt x="50654" y="136545"/>
                  <a:pt x="44833" y="182582"/>
                </a:cubicBezTo>
                <a:cubicBezTo>
                  <a:pt x="39012" y="228619"/>
                  <a:pt x="4087" y="242378"/>
                  <a:pt x="383" y="277832"/>
                </a:cubicBezTo>
                <a:cubicBezTo>
                  <a:pt x="-3321" y="313286"/>
                  <a:pt x="21021" y="381549"/>
                  <a:pt x="22608" y="395307"/>
                </a:cubicBezTo>
                <a:cubicBezTo>
                  <a:pt x="24195" y="409065"/>
                  <a:pt x="12554" y="395836"/>
                  <a:pt x="9908" y="360382"/>
                </a:cubicBezTo>
                <a:cubicBezTo>
                  <a:pt x="7262" y="324928"/>
                  <a:pt x="5145" y="199515"/>
                  <a:pt x="6733" y="182582"/>
                </a:cubicBezTo>
                <a:cubicBezTo>
                  <a:pt x="8320" y="165649"/>
                  <a:pt x="13612" y="257724"/>
                  <a:pt x="19433" y="258782"/>
                </a:cubicBezTo>
                <a:cubicBezTo>
                  <a:pt x="25254" y="259840"/>
                  <a:pt x="41129" y="213803"/>
                  <a:pt x="41658" y="188932"/>
                </a:cubicBezTo>
                <a:cubicBezTo>
                  <a:pt x="42187" y="164061"/>
                  <a:pt x="23666" y="125432"/>
                  <a:pt x="22608" y="109557"/>
                </a:cubicBezTo>
                <a:cubicBezTo>
                  <a:pt x="21550" y="93682"/>
                  <a:pt x="32133" y="108499"/>
                  <a:pt x="35308" y="93682"/>
                </a:cubicBezTo>
                <a:cubicBezTo>
                  <a:pt x="38483" y="78865"/>
                  <a:pt x="33721" y="-13210"/>
                  <a:pt x="35308" y="16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56E59A97-02D4-2EE6-2FAD-EB9D337C25E3}"/>
              </a:ext>
            </a:extLst>
          </p:cNvPr>
          <p:cNvSpPr/>
          <p:nvPr/>
        </p:nvSpPr>
        <p:spPr>
          <a:xfrm>
            <a:off x="5724520" y="5161964"/>
            <a:ext cx="136858" cy="486585"/>
          </a:xfrm>
          <a:custGeom>
            <a:avLst/>
            <a:gdLst>
              <a:gd name="connsiteX0" fmla="*/ 136530 w 136858"/>
              <a:gd name="connsiteY0" fmla="*/ 586 h 486585"/>
              <a:gd name="connsiteX1" fmla="*/ 73030 w 136858"/>
              <a:gd name="connsiteY1" fmla="*/ 165686 h 486585"/>
              <a:gd name="connsiteX2" fmla="*/ 85730 w 136858"/>
              <a:gd name="connsiteY2" fmla="*/ 321261 h 486585"/>
              <a:gd name="connsiteX3" fmla="*/ 53980 w 136858"/>
              <a:gd name="connsiteY3" fmla="*/ 387936 h 486585"/>
              <a:gd name="connsiteX4" fmla="*/ 53980 w 136858"/>
              <a:gd name="connsiteY4" fmla="*/ 441911 h 486585"/>
              <a:gd name="connsiteX5" fmla="*/ 5 w 136858"/>
              <a:gd name="connsiteY5" fmla="*/ 486361 h 486585"/>
              <a:gd name="connsiteX6" fmla="*/ 50805 w 136858"/>
              <a:gd name="connsiteY6" fmla="*/ 422861 h 486585"/>
              <a:gd name="connsiteX7" fmla="*/ 85730 w 136858"/>
              <a:gd name="connsiteY7" fmla="*/ 327611 h 486585"/>
              <a:gd name="connsiteX8" fmla="*/ 38105 w 136858"/>
              <a:gd name="connsiteY8" fmla="*/ 175211 h 486585"/>
              <a:gd name="connsiteX9" fmla="*/ 41280 w 136858"/>
              <a:gd name="connsiteY9" fmla="*/ 226011 h 486585"/>
              <a:gd name="connsiteX10" fmla="*/ 136530 w 136858"/>
              <a:gd name="connsiteY10" fmla="*/ 586 h 4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858" h="486585">
                <a:moveTo>
                  <a:pt x="136530" y="586"/>
                </a:moveTo>
                <a:cubicBezTo>
                  <a:pt x="141822" y="-9468"/>
                  <a:pt x="81497" y="112240"/>
                  <a:pt x="73030" y="165686"/>
                </a:cubicBezTo>
                <a:cubicBezTo>
                  <a:pt x="64563" y="219132"/>
                  <a:pt x="88905" y="284219"/>
                  <a:pt x="85730" y="321261"/>
                </a:cubicBezTo>
                <a:cubicBezTo>
                  <a:pt x="82555" y="358303"/>
                  <a:pt x="59272" y="367828"/>
                  <a:pt x="53980" y="387936"/>
                </a:cubicBezTo>
                <a:cubicBezTo>
                  <a:pt x="48688" y="408044"/>
                  <a:pt x="62976" y="425507"/>
                  <a:pt x="53980" y="441911"/>
                </a:cubicBezTo>
                <a:cubicBezTo>
                  <a:pt x="44984" y="458315"/>
                  <a:pt x="534" y="489536"/>
                  <a:pt x="5" y="486361"/>
                </a:cubicBezTo>
                <a:cubicBezTo>
                  <a:pt x="-524" y="483186"/>
                  <a:pt x="36518" y="449319"/>
                  <a:pt x="50805" y="422861"/>
                </a:cubicBezTo>
                <a:cubicBezTo>
                  <a:pt x="65092" y="396403"/>
                  <a:pt x="87847" y="368886"/>
                  <a:pt x="85730" y="327611"/>
                </a:cubicBezTo>
                <a:cubicBezTo>
                  <a:pt x="83613" y="286336"/>
                  <a:pt x="45513" y="192144"/>
                  <a:pt x="38105" y="175211"/>
                </a:cubicBezTo>
                <a:cubicBezTo>
                  <a:pt x="30697" y="158278"/>
                  <a:pt x="25405" y="249824"/>
                  <a:pt x="41280" y="226011"/>
                </a:cubicBezTo>
                <a:cubicBezTo>
                  <a:pt x="57155" y="202199"/>
                  <a:pt x="131238" y="10640"/>
                  <a:pt x="136530" y="5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DD44CFDC-79A0-C959-33A2-70EFF4D440AB}"/>
              </a:ext>
            </a:extLst>
          </p:cNvPr>
          <p:cNvSpPr/>
          <p:nvPr/>
        </p:nvSpPr>
        <p:spPr>
          <a:xfrm>
            <a:off x="5793283" y="5344788"/>
            <a:ext cx="236847" cy="281533"/>
          </a:xfrm>
          <a:custGeom>
            <a:avLst/>
            <a:gdLst>
              <a:gd name="connsiteX0" fmla="*/ 232867 w 236847"/>
              <a:gd name="connsiteY0" fmla="*/ 1912 h 281533"/>
              <a:gd name="connsiteX1" fmla="*/ 216992 w 236847"/>
              <a:gd name="connsiteY1" fmla="*/ 93987 h 281533"/>
              <a:gd name="connsiteX2" fmla="*/ 131267 w 236847"/>
              <a:gd name="connsiteY2" fmla="*/ 192412 h 281533"/>
              <a:gd name="connsiteX3" fmla="*/ 159842 w 236847"/>
              <a:gd name="connsiteY3" fmla="*/ 186062 h 281533"/>
              <a:gd name="connsiteX4" fmla="*/ 1092 w 236847"/>
              <a:gd name="connsiteY4" fmla="*/ 281312 h 281533"/>
              <a:gd name="connsiteX5" fmla="*/ 93167 w 236847"/>
              <a:gd name="connsiteY5" fmla="*/ 211462 h 281533"/>
              <a:gd name="connsiteX6" fmla="*/ 159842 w 236847"/>
              <a:gd name="connsiteY6" fmla="*/ 182887 h 281533"/>
              <a:gd name="connsiteX7" fmla="*/ 232867 w 236847"/>
              <a:gd name="connsiteY7" fmla="*/ 1912 h 28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847" h="281533">
                <a:moveTo>
                  <a:pt x="232867" y="1912"/>
                </a:moveTo>
                <a:cubicBezTo>
                  <a:pt x="242392" y="-12905"/>
                  <a:pt x="233925" y="62237"/>
                  <a:pt x="216992" y="93987"/>
                </a:cubicBezTo>
                <a:cubicBezTo>
                  <a:pt x="200059" y="125737"/>
                  <a:pt x="140792" y="177066"/>
                  <a:pt x="131267" y="192412"/>
                </a:cubicBezTo>
                <a:cubicBezTo>
                  <a:pt x="121742" y="207758"/>
                  <a:pt x="181538" y="171245"/>
                  <a:pt x="159842" y="186062"/>
                </a:cubicBezTo>
                <a:cubicBezTo>
                  <a:pt x="138146" y="200879"/>
                  <a:pt x="12204" y="277079"/>
                  <a:pt x="1092" y="281312"/>
                </a:cubicBezTo>
                <a:cubicBezTo>
                  <a:pt x="-10021" y="285545"/>
                  <a:pt x="66709" y="227866"/>
                  <a:pt x="93167" y="211462"/>
                </a:cubicBezTo>
                <a:cubicBezTo>
                  <a:pt x="119625" y="195058"/>
                  <a:pt x="137088" y="211991"/>
                  <a:pt x="159842" y="182887"/>
                </a:cubicBezTo>
                <a:cubicBezTo>
                  <a:pt x="182596" y="153783"/>
                  <a:pt x="223342" y="16729"/>
                  <a:pt x="232867" y="19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88AD8548-5D72-DB33-ACBC-1B65FD82EE50}"/>
              </a:ext>
            </a:extLst>
          </p:cNvPr>
          <p:cNvSpPr/>
          <p:nvPr/>
        </p:nvSpPr>
        <p:spPr>
          <a:xfrm>
            <a:off x="5691430" y="4705348"/>
            <a:ext cx="55403" cy="279426"/>
          </a:xfrm>
          <a:custGeom>
            <a:avLst/>
            <a:gdLst>
              <a:gd name="connsiteX0" fmla="*/ 55320 w 55403"/>
              <a:gd name="connsiteY0" fmla="*/ 2 h 279426"/>
              <a:gd name="connsiteX1" fmla="*/ 14045 w 55403"/>
              <a:gd name="connsiteY1" fmla="*/ 139702 h 279426"/>
              <a:gd name="connsiteX2" fmla="*/ 26745 w 55403"/>
              <a:gd name="connsiteY2" fmla="*/ 276227 h 279426"/>
              <a:gd name="connsiteX3" fmla="*/ 23570 w 55403"/>
              <a:gd name="connsiteY3" fmla="*/ 228602 h 279426"/>
              <a:gd name="connsiteX4" fmla="*/ 1345 w 55403"/>
              <a:gd name="connsiteY4" fmla="*/ 142877 h 279426"/>
              <a:gd name="connsiteX5" fmla="*/ 55320 w 55403"/>
              <a:gd name="connsiteY5" fmla="*/ 2 h 27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03" h="279426">
                <a:moveTo>
                  <a:pt x="55320" y="2"/>
                </a:moveTo>
                <a:cubicBezTo>
                  <a:pt x="57437" y="-527"/>
                  <a:pt x="18807" y="93665"/>
                  <a:pt x="14045" y="139702"/>
                </a:cubicBezTo>
                <a:cubicBezTo>
                  <a:pt x="9282" y="185740"/>
                  <a:pt x="25158" y="261410"/>
                  <a:pt x="26745" y="276227"/>
                </a:cubicBezTo>
                <a:cubicBezTo>
                  <a:pt x="28332" y="291044"/>
                  <a:pt x="27803" y="250827"/>
                  <a:pt x="23570" y="228602"/>
                </a:cubicBezTo>
                <a:cubicBezTo>
                  <a:pt x="19337" y="206377"/>
                  <a:pt x="-6063" y="176744"/>
                  <a:pt x="1345" y="142877"/>
                </a:cubicBezTo>
                <a:cubicBezTo>
                  <a:pt x="8753" y="109010"/>
                  <a:pt x="53203" y="531"/>
                  <a:pt x="55320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2741428D-D1EB-C685-EBC5-AC2C2D33CBEC}"/>
              </a:ext>
            </a:extLst>
          </p:cNvPr>
          <p:cNvSpPr/>
          <p:nvPr/>
        </p:nvSpPr>
        <p:spPr>
          <a:xfrm>
            <a:off x="5453346" y="5372096"/>
            <a:ext cx="218962" cy="209696"/>
          </a:xfrm>
          <a:custGeom>
            <a:avLst/>
            <a:gdLst>
              <a:gd name="connsiteX0" fmla="*/ 191804 w 218962"/>
              <a:gd name="connsiteY0" fmla="*/ 4 h 209696"/>
              <a:gd name="connsiteX1" fmla="*/ 45754 w 218962"/>
              <a:gd name="connsiteY1" fmla="*/ 69854 h 209696"/>
              <a:gd name="connsiteX2" fmla="*/ 87029 w 218962"/>
              <a:gd name="connsiteY2" fmla="*/ 114304 h 209696"/>
              <a:gd name="connsiteX3" fmla="*/ 1304 w 218962"/>
              <a:gd name="connsiteY3" fmla="*/ 152404 h 209696"/>
              <a:gd name="connsiteX4" fmla="*/ 166404 w 218962"/>
              <a:gd name="connsiteY4" fmla="*/ 130179 h 209696"/>
              <a:gd name="connsiteX5" fmla="*/ 109254 w 218962"/>
              <a:gd name="connsiteY5" fmla="*/ 146054 h 209696"/>
              <a:gd name="connsiteX6" fmla="*/ 156879 w 218962"/>
              <a:gd name="connsiteY6" fmla="*/ 152404 h 209696"/>
              <a:gd name="connsiteX7" fmla="*/ 217204 w 218962"/>
              <a:gd name="connsiteY7" fmla="*/ 209554 h 209696"/>
              <a:gd name="connsiteX8" fmla="*/ 194979 w 218962"/>
              <a:gd name="connsiteY8" fmla="*/ 168279 h 209696"/>
              <a:gd name="connsiteX9" fmla="*/ 115604 w 218962"/>
              <a:gd name="connsiteY9" fmla="*/ 155579 h 209696"/>
              <a:gd name="connsiteX10" fmla="*/ 52104 w 218962"/>
              <a:gd name="connsiteY10" fmla="*/ 142879 h 209696"/>
              <a:gd name="connsiteX11" fmla="*/ 55279 w 218962"/>
              <a:gd name="connsiteY11" fmla="*/ 82554 h 209696"/>
              <a:gd name="connsiteX12" fmla="*/ 29879 w 218962"/>
              <a:gd name="connsiteY12" fmla="*/ 73029 h 209696"/>
              <a:gd name="connsiteX13" fmla="*/ 191804 w 218962"/>
              <a:gd name="connsiteY13" fmla="*/ 4 h 20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962" h="209696">
                <a:moveTo>
                  <a:pt x="191804" y="4"/>
                </a:moveTo>
                <a:cubicBezTo>
                  <a:pt x="194450" y="-525"/>
                  <a:pt x="63216" y="50804"/>
                  <a:pt x="45754" y="69854"/>
                </a:cubicBezTo>
                <a:cubicBezTo>
                  <a:pt x="28292" y="88904"/>
                  <a:pt x="94437" y="100546"/>
                  <a:pt x="87029" y="114304"/>
                </a:cubicBezTo>
                <a:cubicBezTo>
                  <a:pt x="79621" y="128062"/>
                  <a:pt x="-11925" y="149758"/>
                  <a:pt x="1304" y="152404"/>
                </a:cubicBezTo>
                <a:cubicBezTo>
                  <a:pt x="14533" y="155050"/>
                  <a:pt x="148413" y="131237"/>
                  <a:pt x="166404" y="130179"/>
                </a:cubicBezTo>
                <a:cubicBezTo>
                  <a:pt x="184395" y="129121"/>
                  <a:pt x="110841" y="142350"/>
                  <a:pt x="109254" y="146054"/>
                </a:cubicBezTo>
                <a:cubicBezTo>
                  <a:pt x="107667" y="149758"/>
                  <a:pt x="138887" y="141821"/>
                  <a:pt x="156879" y="152404"/>
                </a:cubicBezTo>
                <a:cubicBezTo>
                  <a:pt x="174871" y="162987"/>
                  <a:pt x="210854" y="206908"/>
                  <a:pt x="217204" y="209554"/>
                </a:cubicBezTo>
                <a:cubicBezTo>
                  <a:pt x="223554" y="212200"/>
                  <a:pt x="211912" y="177275"/>
                  <a:pt x="194979" y="168279"/>
                </a:cubicBezTo>
                <a:cubicBezTo>
                  <a:pt x="178046" y="159283"/>
                  <a:pt x="139416" y="159812"/>
                  <a:pt x="115604" y="155579"/>
                </a:cubicBezTo>
                <a:cubicBezTo>
                  <a:pt x="91792" y="151346"/>
                  <a:pt x="62158" y="155050"/>
                  <a:pt x="52104" y="142879"/>
                </a:cubicBezTo>
                <a:cubicBezTo>
                  <a:pt x="42050" y="130708"/>
                  <a:pt x="58983" y="94196"/>
                  <a:pt x="55279" y="82554"/>
                </a:cubicBezTo>
                <a:cubicBezTo>
                  <a:pt x="51575" y="70912"/>
                  <a:pt x="5537" y="86258"/>
                  <a:pt x="29879" y="73029"/>
                </a:cubicBezTo>
                <a:cubicBezTo>
                  <a:pt x="54221" y="59800"/>
                  <a:pt x="189158" y="533"/>
                  <a:pt x="191804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D652660F-9837-A893-61EF-442352C58254}"/>
              </a:ext>
            </a:extLst>
          </p:cNvPr>
          <p:cNvSpPr/>
          <p:nvPr/>
        </p:nvSpPr>
        <p:spPr>
          <a:xfrm>
            <a:off x="5921346" y="4994228"/>
            <a:ext cx="48441" cy="483310"/>
          </a:xfrm>
          <a:custGeom>
            <a:avLst/>
            <a:gdLst>
              <a:gd name="connsiteX0" fmla="*/ 22254 w 48441"/>
              <a:gd name="connsiteY0" fmla="*/ 47 h 483310"/>
              <a:gd name="connsiteX1" fmla="*/ 31779 w 48441"/>
              <a:gd name="connsiteY1" fmla="*/ 269922 h 483310"/>
              <a:gd name="connsiteX2" fmla="*/ 19079 w 48441"/>
              <a:gd name="connsiteY2" fmla="*/ 361997 h 483310"/>
              <a:gd name="connsiteX3" fmla="*/ 31779 w 48441"/>
              <a:gd name="connsiteY3" fmla="*/ 346122 h 483310"/>
              <a:gd name="connsiteX4" fmla="*/ 31779 w 48441"/>
              <a:gd name="connsiteY4" fmla="*/ 425497 h 483310"/>
              <a:gd name="connsiteX5" fmla="*/ 29 w 48441"/>
              <a:gd name="connsiteY5" fmla="*/ 482647 h 483310"/>
              <a:gd name="connsiteX6" fmla="*/ 38129 w 48441"/>
              <a:gd name="connsiteY6" fmla="*/ 387397 h 483310"/>
              <a:gd name="connsiteX7" fmla="*/ 47654 w 48441"/>
              <a:gd name="connsiteY7" fmla="*/ 292147 h 483310"/>
              <a:gd name="connsiteX8" fmla="*/ 22254 w 48441"/>
              <a:gd name="connsiteY8" fmla="*/ 47 h 48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41" h="483310">
                <a:moveTo>
                  <a:pt x="22254" y="47"/>
                </a:moveTo>
                <a:cubicBezTo>
                  <a:pt x="19608" y="-3657"/>
                  <a:pt x="32308" y="209597"/>
                  <a:pt x="31779" y="269922"/>
                </a:cubicBezTo>
                <a:cubicBezTo>
                  <a:pt x="31250" y="330247"/>
                  <a:pt x="19079" y="349297"/>
                  <a:pt x="19079" y="361997"/>
                </a:cubicBezTo>
                <a:cubicBezTo>
                  <a:pt x="19079" y="374697"/>
                  <a:pt x="29662" y="335539"/>
                  <a:pt x="31779" y="346122"/>
                </a:cubicBezTo>
                <a:cubicBezTo>
                  <a:pt x="33896" y="356705"/>
                  <a:pt x="37071" y="402743"/>
                  <a:pt x="31779" y="425497"/>
                </a:cubicBezTo>
                <a:cubicBezTo>
                  <a:pt x="26487" y="448251"/>
                  <a:pt x="-1029" y="488997"/>
                  <a:pt x="29" y="482647"/>
                </a:cubicBezTo>
                <a:cubicBezTo>
                  <a:pt x="1087" y="476297"/>
                  <a:pt x="30192" y="419147"/>
                  <a:pt x="38129" y="387397"/>
                </a:cubicBezTo>
                <a:cubicBezTo>
                  <a:pt x="46066" y="355647"/>
                  <a:pt x="50300" y="352472"/>
                  <a:pt x="47654" y="292147"/>
                </a:cubicBezTo>
                <a:cubicBezTo>
                  <a:pt x="45008" y="231822"/>
                  <a:pt x="24900" y="3751"/>
                  <a:pt x="22254" y="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83CCE3A4-201C-4942-95C9-EC310B6FF7A6}"/>
              </a:ext>
            </a:extLst>
          </p:cNvPr>
          <p:cNvSpPr/>
          <p:nvPr/>
        </p:nvSpPr>
        <p:spPr>
          <a:xfrm>
            <a:off x="5832198" y="5034949"/>
            <a:ext cx="70127" cy="477588"/>
          </a:xfrm>
          <a:custGeom>
            <a:avLst/>
            <a:gdLst>
              <a:gd name="connsiteX0" fmla="*/ 70127 w 70127"/>
              <a:gd name="connsiteY0" fmla="*/ 601 h 477588"/>
              <a:gd name="connsiteX1" fmla="*/ 41552 w 70127"/>
              <a:gd name="connsiteY1" fmla="*/ 241901 h 477588"/>
              <a:gd name="connsiteX2" fmla="*/ 51077 w 70127"/>
              <a:gd name="connsiteY2" fmla="*/ 365726 h 477588"/>
              <a:gd name="connsiteX3" fmla="*/ 277 w 70127"/>
              <a:gd name="connsiteY3" fmla="*/ 476851 h 477588"/>
              <a:gd name="connsiteX4" fmla="*/ 32027 w 70127"/>
              <a:gd name="connsiteY4" fmla="*/ 410176 h 477588"/>
              <a:gd name="connsiteX5" fmla="*/ 60602 w 70127"/>
              <a:gd name="connsiteY5" fmla="*/ 333976 h 477588"/>
              <a:gd name="connsiteX6" fmla="*/ 44727 w 70127"/>
              <a:gd name="connsiteY6" fmla="*/ 232376 h 477588"/>
              <a:gd name="connsiteX7" fmla="*/ 41552 w 70127"/>
              <a:gd name="connsiteY7" fmla="*/ 175226 h 477588"/>
              <a:gd name="connsiteX8" fmla="*/ 70127 w 70127"/>
              <a:gd name="connsiteY8" fmla="*/ 601 h 4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7" h="477588">
                <a:moveTo>
                  <a:pt x="70127" y="601"/>
                </a:moveTo>
                <a:cubicBezTo>
                  <a:pt x="70127" y="11713"/>
                  <a:pt x="44727" y="181047"/>
                  <a:pt x="41552" y="241901"/>
                </a:cubicBezTo>
                <a:cubicBezTo>
                  <a:pt x="38377" y="302755"/>
                  <a:pt x="57956" y="326568"/>
                  <a:pt x="51077" y="365726"/>
                </a:cubicBezTo>
                <a:cubicBezTo>
                  <a:pt x="44198" y="404884"/>
                  <a:pt x="3452" y="469443"/>
                  <a:pt x="277" y="476851"/>
                </a:cubicBezTo>
                <a:cubicBezTo>
                  <a:pt x="-2898" y="484259"/>
                  <a:pt x="21973" y="433988"/>
                  <a:pt x="32027" y="410176"/>
                </a:cubicBezTo>
                <a:cubicBezTo>
                  <a:pt x="42081" y="386364"/>
                  <a:pt x="58485" y="363609"/>
                  <a:pt x="60602" y="333976"/>
                </a:cubicBezTo>
                <a:cubicBezTo>
                  <a:pt x="62719" y="304343"/>
                  <a:pt x="47902" y="258834"/>
                  <a:pt x="44727" y="232376"/>
                </a:cubicBezTo>
                <a:cubicBezTo>
                  <a:pt x="41552" y="205918"/>
                  <a:pt x="33085" y="214914"/>
                  <a:pt x="41552" y="175226"/>
                </a:cubicBezTo>
                <a:cubicBezTo>
                  <a:pt x="50019" y="135539"/>
                  <a:pt x="70127" y="-10511"/>
                  <a:pt x="70127" y="6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70BA38BD-766C-B71A-D720-4EB7291AC625}"/>
              </a:ext>
            </a:extLst>
          </p:cNvPr>
          <p:cNvSpPr/>
          <p:nvPr/>
        </p:nvSpPr>
        <p:spPr>
          <a:xfrm>
            <a:off x="5658276" y="5038711"/>
            <a:ext cx="59943" cy="197691"/>
          </a:xfrm>
          <a:custGeom>
            <a:avLst/>
            <a:gdLst>
              <a:gd name="connsiteX0" fmla="*/ 59899 w 59943"/>
              <a:gd name="connsiteY0" fmla="*/ 14 h 197691"/>
              <a:gd name="connsiteX1" fmla="*/ 12274 w 59943"/>
              <a:gd name="connsiteY1" fmla="*/ 88914 h 197691"/>
              <a:gd name="connsiteX2" fmla="*/ 15449 w 59943"/>
              <a:gd name="connsiteY2" fmla="*/ 196864 h 197691"/>
              <a:gd name="connsiteX3" fmla="*/ 5924 w 59943"/>
              <a:gd name="connsiteY3" fmla="*/ 136539 h 197691"/>
              <a:gd name="connsiteX4" fmla="*/ 2749 w 59943"/>
              <a:gd name="connsiteY4" fmla="*/ 95264 h 197691"/>
              <a:gd name="connsiteX5" fmla="*/ 59899 w 59943"/>
              <a:gd name="connsiteY5" fmla="*/ 14 h 1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43" h="197691">
                <a:moveTo>
                  <a:pt x="59899" y="14"/>
                </a:moveTo>
                <a:cubicBezTo>
                  <a:pt x="61487" y="-1044"/>
                  <a:pt x="19682" y="56106"/>
                  <a:pt x="12274" y="88914"/>
                </a:cubicBezTo>
                <a:cubicBezTo>
                  <a:pt x="4866" y="121722"/>
                  <a:pt x="16507" y="188927"/>
                  <a:pt x="15449" y="196864"/>
                </a:cubicBezTo>
                <a:cubicBezTo>
                  <a:pt x="14391" y="204801"/>
                  <a:pt x="8041" y="153472"/>
                  <a:pt x="5924" y="136539"/>
                </a:cubicBezTo>
                <a:cubicBezTo>
                  <a:pt x="3807" y="119606"/>
                  <a:pt x="-4130" y="114314"/>
                  <a:pt x="2749" y="95264"/>
                </a:cubicBezTo>
                <a:cubicBezTo>
                  <a:pt x="9628" y="76214"/>
                  <a:pt x="58311" y="1072"/>
                  <a:pt x="59899" y="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494D332D-EF8E-EAFE-7C2F-BA0F52E67A65}"/>
              </a:ext>
            </a:extLst>
          </p:cNvPr>
          <p:cNvSpPr/>
          <p:nvPr/>
        </p:nvSpPr>
        <p:spPr>
          <a:xfrm>
            <a:off x="6161395" y="5283495"/>
            <a:ext cx="172744" cy="139612"/>
          </a:xfrm>
          <a:custGeom>
            <a:avLst/>
            <a:gdLst>
              <a:gd name="connsiteX0" fmla="*/ 1280 w 172744"/>
              <a:gd name="connsiteY0" fmla="*/ 2880 h 139612"/>
              <a:gd name="connsiteX1" fmla="*/ 61605 w 172744"/>
              <a:gd name="connsiteY1" fmla="*/ 53680 h 139612"/>
              <a:gd name="connsiteX2" fmla="*/ 112405 w 172744"/>
              <a:gd name="connsiteY2" fmla="*/ 139405 h 139612"/>
              <a:gd name="connsiteX3" fmla="*/ 106055 w 172744"/>
              <a:gd name="connsiteY3" fmla="*/ 79080 h 139612"/>
              <a:gd name="connsiteX4" fmla="*/ 172730 w 172744"/>
              <a:gd name="connsiteY4" fmla="*/ 123530 h 139612"/>
              <a:gd name="connsiteX5" fmla="*/ 99705 w 172744"/>
              <a:gd name="connsiteY5" fmla="*/ 40980 h 139612"/>
              <a:gd name="connsiteX6" fmla="*/ 121930 w 172744"/>
              <a:gd name="connsiteY6" fmla="*/ 139405 h 139612"/>
              <a:gd name="connsiteX7" fmla="*/ 1280 w 172744"/>
              <a:gd name="connsiteY7" fmla="*/ 2880 h 13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744" h="139612">
                <a:moveTo>
                  <a:pt x="1280" y="2880"/>
                </a:moveTo>
                <a:cubicBezTo>
                  <a:pt x="-8774" y="-11407"/>
                  <a:pt x="43084" y="30926"/>
                  <a:pt x="61605" y="53680"/>
                </a:cubicBezTo>
                <a:cubicBezTo>
                  <a:pt x="80126" y="76434"/>
                  <a:pt x="104997" y="135172"/>
                  <a:pt x="112405" y="139405"/>
                </a:cubicBezTo>
                <a:cubicBezTo>
                  <a:pt x="119813" y="143638"/>
                  <a:pt x="96001" y="81726"/>
                  <a:pt x="106055" y="79080"/>
                </a:cubicBezTo>
                <a:cubicBezTo>
                  <a:pt x="116109" y="76434"/>
                  <a:pt x="173788" y="129880"/>
                  <a:pt x="172730" y="123530"/>
                </a:cubicBezTo>
                <a:cubicBezTo>
                  <a:pt x="171672" y="117180"/>
                  <a:pt x="108172" y="38334"/>
                  <a:pt x="99705" y="40980"/>
                </a:cubicBezTo>
                <a:cubicBezTo>
                  <a:pt x="91238" y="43626"/>
                  <a:pt x="131984" y="140992"/>
                  <a:pt x="121930" y="139405"/>
                </a:cubicBezTo>
                <a:cubicBezTo>
                  <a:pt x="111876" y="137818"/>
                  <a:pt x="11334" y="17167"/>
                  <a:pt x="1280" y="28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86B5C073-5DCB-400D-CA1F-35DBA94B2DB0}"/>
              </a:ext>
            </a:extLst>
          </p:cNvPr>
          <p:cNvSpPr/>
          <p:nvPr/>
        </p:nvSpPr>
        <p:spPr>
          <a:xfrm>
            <a:off x="5747098" y="5276718"/>
            <a:ext cx="59981" cy="356576"/>
          </a:xfrm>
          <a:custGeom>
            <a:avLst/>
            <a:gdLst>
              <a:gd name="connsiteX0" fmla="*/ 59977 w 59981"/>
              <a:gd name="connsiteY0" fmla="*/ 132 h 356576"/>
              <a:gd name="connsiteX1" fmla="*/ 6002 w 59981"/>
              <a:gd name="connsiteY1" fmla="*/ 158882 h 356576"/>
              <a:gd name="connsiteX2" fmla="*/ 6002 w 59981"/>
              <a:gd name="connsiteY2" fmla="*/ 273182 h 356576"/>
              <a:gd name="connsiteX3" fmla="*/ 9177 w 59981"/>
              <a:gd name="connsiteY3" fmla="*/ 219207 h 356576"/>
              <a:gd name="connsiteX4" fmla="*/ 2827 w 59981"/>
              <a:gd name="connsiteY4" fmla="*/ 355732 h 356576"/>
              <a:gd name="connsiteX5" fmla="*/ 9177 w 59981"/>
              <a:gd name="connsiteY5" fmla="*/ 270007 h 356576"/>
              <a:gd name="connsiteX6" fmla="*/ 2827 w 59981"/>
              <a:gd name="connsiteY6" fmla="*/ 133482 h 356576"/>
              <a:gd name="connsiteX7" fmla="*/ 59977 w 59981"/>
              <a:gd name="connsiteY7" fmla="*/ 132 h 35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81" h="356576">
                <a:moveTo>
                  <a:pt x="59977" y="132"/>
                </a:moveTo>
                <a:cubicBezTo>
                  <a:pt x="60506" y="4365"/>
                  <a:pt x="14998" y="113374"/>
                  <a:pt x="6002" y="158882"/>
                </a:cubicBezTo>
                <a:cubicBezTo>
                  <a:pt x="-2994" y="204390"/>
                  <a:pt x="5473" y="263128"/>
                  <a:pt x="6002" y="273182"/>
                </a:cubicBezTo>
                <a:cubicBezTo>
                  <a:pt x="6531" y="283236"/>
                  <a:pt x="9706" y="205449"/>
                  <a:pt x="9177" y="219207"/>
                </a:cubicBezTo>
                <a:cubicBezTo>
                  <a:pt x="8648" y="232965"/>
                  <a:pt x="2827" y="347265"/>
                  <a:pt x="2827" y="355732"/>
                </a:cubicBezTo>
                <a:cubicBezTo>
                  <a:pt x="2827" y="364199"/>
                  <a:pt x="9177" y="307049"/>
                  <a:pt x="9177" y="270007"/>
                </a:cubicBezTo>
                <a:cubicBezTo>
                  <a:pt x="9177" y="232965"/>
                  <a:pt x="-6169" y="172640"/>
                  <a:pt x="2827" y="133482"/>
                </a:cubicBezTo>
                <a:cubicBezTo>
                  <a:pt x="11823" y="94324"/>
                  <a:pt x="59448" y="-4101"/>
                  <a:pt x="59977" y="1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9A148F9C-1E85-929B-7304-6C08AE00B2B6}"/>
              </a:ext>
            </a:extLst>
          </p:cNvPr>
          <p:cNvSpPr/>
          <p:nvPr/>
        </p:nvSpPr>
        <p:spPr>
          <a:xfrm>
            <a:off x="5918136" y="4409539"/>
            <a:ext cx="60548" cy="581535"/>
          </a:xfrm>
          <a:custGeom>
            <a:avLst/>
            <a:gdLst>
              <a:gd name="connsiteX0" fmla="*/ 64 w 60548"/>
              <a:gd name="connsiteY0" fmla="*/ 536 h 581535"/>
              <a:gd name="connsiteX1" fmla="*/ 31814 w 60548"/>
              <a:gd name="connsiteY1" fmla="*/ 298986 h 581535"/>
              <a:gd name="connsiteX2" fmla="*/ 31814 w 60548"/>
              <a:gd name="connsiteY2" fmla="*/ 572036 h 581535"/>
              <a:gd name="connsiteX3" fmla="*/ 31814 w 60548"/>
              <a:gd name="connsiteY3" fmla="*/ 495836 h 581535"/>
              <a:gd name="connsiteX4" fmla="*/ 60389 w 60548"/>
              <a:gd name="connsiteY4" fmla="*/ 270411 h 581535"/>
              <a:gd name="connsiteX5" fmla="*/ 41339 w 60548"/>
              <a:gd name="connsiteY5" fmla="*/ 375186 h 581535"/>
              <a:gd name="connsiteX6" fmla="*/ 64 w 60548"/>
              <a:gd name="connsiteY6" fmla="*/ 536 h 5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48" h="581535">
                <a:moveTo>
                  <a:pt x="64" y="536"/>
                </a:moveTo>
                <a:cubicBezTo>
                  <a:pt x="-1523" y="-12164"/>
                  <a:pt x="26522" y="203736"/>
                  <a:pt x="31814" y="298986"/>
                </a:cubicBezTo>
                <a:cubicBezTo>
                  <a:pt x="37106" y="394236"/>
                  <a:pt x="31814" y="572036"/>
                  <a:pt x="31814" y="572036"/>
                </a:cubicBezTo>
                <a:cubicBezTo>
                  <a:pt x="31814" y="604844"/>
                  <a:pt x="27052" y="546107"/>
                  <a:pt x="31814" y="495836"/>
                </a:cubicBezTo>
                <a:cubicBezTo>
                  <a:pt x="36576" y="445565"/>
                  <a:pt x="58802" y="290519"/>
                  <a:pt x="60389" y="270411"/>
                </a:cubicBezTo>
                <a:cubicBezTo>
                  <a:pt x="61977" y="250303"/>
                  <a:pt x="51393" y="418049"/>
                  <a:pt x="41339" y="375186"/>
                </a:cubicBezTo>
                <a:cubicBezTo>
                  <a:pt x="31285" y="332324"/>
                  <a:pt x="1651" y="13236"/>
                  <a:pt x="64" y="5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ED14FDEF-C15A-24B2-A165-2B493FA2912C}"/>
              </a:ext>
            </a:extLst>
          </p:cNvPr>
          <p:cNvSpPr/>
          <p:nvPr/>
        </p:nvSpPr>
        <p:spPr>
          <a:xfrm>
            <a:off x="5829220" y="5443937"/>
            <a:ext cx="238677" cy="194865"/>
          </a:xfrm>
          <a:custGeom>
            <a:avLst/>
            <a:gdLst>
              <a:gd name="connsiteX0" fmla="*/ 80 w 238677"/>
              <a:gd name="connsiteY0" fmla="*/ 194863 h 194865"/>
              <a:gd name="connsiteX1" fmla="*/ 162005 w 238677"/>
              <a:gd name="connsiteY1" fmla="*/ 90088 h 194865"/>
              <a:gd name="connsiteX2" fmla="*/ 238205 w 238677"/>
              <a:gd name="connsiteY2" fmla="*/ 1188 h 194865"/>
              <a:gd name="connsiteX3" fmla="*/ 193755 w 238677"/>
              <a:gd name="connsiteY3" fmla="*/ 42463 h 194865"/>
              <a:gd name="connsiteX4" fmla="*/ 184230 w 238677"/>
              <a:gd name="connsiteY4" fmla="*/ 93263 h 194865"/>
              <a:gd name="connsiteX5" fmla="*/ 80 w 238677"/>
              <a:gd name="connsiteY5" fmla="*/ 194863 h 19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677" h="194865">
                <a:moveTo>
                  <a:pt x="80" y="194863"/>
                </a:moveTo>
                <a:cubicBezTo>
                  <a:pt x="-3624" y="194334"/>
                  <a:pt x="122318" y="122367"/>
                  <a:pt x="162005" y="90088"/>
                </a:cubicBezTo>
                <a:cubicBezTo>
                  <a:pt x="201692" y="57809"/>
                  <a:pt x="232913" y="9125"/>
                  <a:pt x="238205" y="1188"/>
                </a:cubicBezTo>
                <a:cubicBezTo>
                  <a:pt x="243497" y="-6749"/>
                  <a:pt x="202751" y="27117"/>
                  <a:pt x="193755" y="42463"/>
                </a:cubicBezTo>
                <a:cubicBezTo>
                  <a:pt x="184759" y="57809"/>
                  <a:pt x="215451" y="70509"/>
                  <a:pt x="184230" y="93263"/>
                </a:cubicBezTo>
                <a:cubicBezTo>
                  <a:pt x="153009" y="116017"/>
                  <a:pt x="3784" y="195392"/>
                  <a:pt x="80" y="1948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40303211-E2AC-F463-4CEE-AD0A4B648ED7}"/>
              </a:ext>
            </a:extLst>
          </p:cNvPr>
          <p:cNvSpPr/>
          <p:nvPr/>
        </p:nvSpPr>
        <p:spPr>
          <a:xfrm>
            <a:off x="5638481" y="5304753"/>
            <a:ext cx="58545" cy="325700"/>
          </a:xfrm>
          <a:custGeom>
            <a:avLst/>
            <a:gdLst>
              <a:gd name="connsiteX0" fmla="*/ 47944 w 58545"/>
              <a:gd name="connsiteY0" fmla="*/ 672 h 325700"/>
              <a:gd name="connsiteX1" fmla="*/ 16194 w 58545"/>
              <a:gd name="connsiteY1" fmla="*/ 108622 h 325700"/>
              <a:gd name="connsiteX2" fmla="*/ 28894 w 58545"/>
              <a:gd name="connsiteY2" fmla="*/ 200697 h 325700"/>
              <a:gd name="connsiteX3" fmla="*/ 319 w 58545"/>
              <a:gd name="connsiteY3" fmla="*/ 162597 h 325700"/>
              <a:gd name="connsiteX4" fmla="*/ 51119 w 58545"/>
              <a:gd name="connsiteY4" fmla="*/ 302297 h 325700"/>
              <a:gd name="connsiteX5" fmla="*/ 54294 w 58545"/>
              <a:gd name="connsiteY5" fmla="*/ 311822 h 325700"/>
              <a:gd name="connsiteX6" fmla="*/ 13019 w 58545"/>
              <a:gd name="connsiteY6" fmla="*/ 162597 h 325700"/>
              <a:gd name="connsiteX7" fmla="*/ 47944 w 58545"/>
              <a:gd name="connsiteY7" fmla="*/ 672 h 3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45" h="325700">
                <a:moveTo>
                  <a:pt x="47944" y="672"/>
                </a:moveTo>
                <a:cubicBezTo>
                  <a:pt x="48473" y="-8324"/>
                  <a:pt x="19369" y="75285"/>
                  <a:pt x="16194" y="108622"/>
                </a:cubicBezTo>
                <a:cubicBezTo>
                  <a:pt x="13019" y="141959"/>
                  <a:pt x="31540" y="191701"/>
                  <a:pt x="28894" y="200697"/>
                </a:cubicBezTo>
                <a:cubicBezTo>
                  <a:pt x="26248" y="209693"/>
                  <a:pt x="-3385" y="145664"/>
                  <a:pt x="319" y="162597"/>
                </a:cubicBezTo>
                <a:cubicBezTo>
                  <a:pt x="4023" y="179530"/>
                  <a:pt x="51119" y="302297"/>
                  <a:pt x="51119" y="302297"/>
                </a:cubicBezTo>
                <a:cubicBezTo>
                  <a:pt x="60115" y="327168"/>
                  <a:pt x="60644" y="335105"/>
                  <a:pt x="54294" y="311822"/>
                </a:cubicBezTo>
                <a:cubicBezTo>
                  <a:pt x="47944" y="288539"/>
                  <a:pt x="14077" y="212868"/>
                  <a:pt x="13019" y="162597"/>
                </a:cubicBezTo>
                <a:cubicBezTo>
                  <a:pt x="11961" y="112326"/>
                  <a:pt x="47415" y="9668"/>
                  <a:pt x="47944" y="6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40429F3D-1885-43BE-188C-E3956245CE07}"/>
              </a:ext>
            </a:extLst>
          </p:cNvPr>
          <p:cNvSpPr/>
          <p:nvPr/>
        </p:nvSpPr>
        <p:spPr>
          <a:xfrm>
            <a:off x="5670061" y="4422575"/>
            <a:ext cx="105951" cy="454225"/>
          </a:xfrm>
          <a:custGeom>
            <a:avLst/>
            <a:gdLst>
              <a:gd name="connsiteX0" fmla="*/ 70339 w 105951"/>
              <a:gd name="connsiteY0" fmla="*/ 200 h 454225"/>
              <a:gd name="connsiteX1" fmla="*/ 105264 w 105951"/>
              <a:gd name="connsiteY1" fmla="*/ 190700 h 454225"/>
              <a:gd name="connsiteX2" fmla="*/ 32239 w 105951"/>
              <a:gd name="connsiteY2" fmla="*/ 301825 h 454225"/>
              <a:gd name="connsiteX3" fmla="*/ 489 w 105951"/>
              <a:gd name="connsiteY3" fmla="*/ 454225 h 454225"/>
              <a:gd name="connsiteX4" fmla="*/ 54464 w 105951"/>
              <a:gd name="connsiteY4" fmla="*/ 301825 h 454225"/>
              <a:gd name="connsiteX5" fmla="*/ 98914 w 105951"/>
              <a:gd name="connsiteY5" fmla="*/ 146250 h 454225"/>
              <a:gd name="connsiteX6" fmla="*/ 95739 w 105951"/>
              <a:gd name="connsiteY6" fmla="*/ 228800 h 454225"/>
              <a:gd name="connsiteX7" fmla="*/ 70339 w 105951"/>
              <a:gd name="connsiteY7" fmla="*/ 200 h 45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951" h="454225">
                <a:moveTo>
                  <a:pt x="70339" y="200"/>
                </a:moveTo>
                <a:cubicBezTo>
                  <a:pt x="71927" y="-6150"/>
                  <a:pt x="111614" y="140429"/>
                  <a:pt x="105264" y="190700"/>
                </a:cubicBezTo>
                <a:cubicBezTo>
                  <a:pt x="98914" y="240971"/>
                  <a:pt x="49701" y="257904"/>
                  <a:pt x="32239" y="301825"/>
                </a:cubicBezTo>
                <a:cubicBezTo>
                  <a:pt x="14777" y="345746"/>
                  <a:pt x="-3215" y="454225"/>
                  <a:pt x="489" y="454225"/>
                </a:cubicBezTo>
                <a:cubicBezTo>
                  <a:pt x="4193" y="454225"/>
                  <a:pt x="38060" y="353154"/>
                  <a:pt x="54464" y="301825"/>
                </a:cubicBezTo>
                <a:cubicBezTo>
                  <a:pt x="70868" y="250496"/>
                  <a:pt x="92035" y="158421"/>
                  <a:pt x="98914" y="146250"/>
                </a:cubicBezTo>
                <a:cubicBezTo>
                  <a:pt x="105793" y="134079"/>
                  <a:pt x="96797" y="250496"/>
                  <a:pt x="95739" y="228800"/>
                </a:cubicBezTo>
                <a:cubicBezTo>
                  <a:pt x="94681" y="207104"/>
                  <a:pt x="68751" y="6550"/>
                  <a:pt x="70339" y="2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67EC195D-0094-52E5-E1A9-7E8C53F82CED}"/>
              </a:ext>
            </a:extLst>
          </p:cNvPr>
          <p:cNvSpPr/>
          <p:nvPr/>
        </p:nvSpPr>
        <p:spPr>
          <a:xfrm>
            <a:off x="5603336" y="5000495"/>
            <a:ext cx="95834" cy="207849"/>
          </a:xfrm>
          <a:custGeom>
            <a:avLst/>
            <a:gdLst>
              <a:gd name="connsiteX0" fmla="*/ 95789 w 95834"/>
              <a:gd name="connsiteY0" fmla="*/ 130 h 207849"/>
              <a:gd name="connsiteX1" fmla="*/ 16414 w 95834"/>
              <a:gd name="connsiteY1" fmla="*/ 69980 h 207849"/>
              <a:gd name="connsiteX2" fmla="*/ 41814 w 95834"/>
              <a:gd name="connsiteY2" fmla="*/ 206505 h 207849"/>
              <a:gd name="connsiteX3" fmla="*/ 29114 w 95834"/>
              <a:gd name="connsiteY3" fmla="*/ 136655 h 207849"/>
              <a:gd name="connsiteX4" fmla="*/ 3714 w 95834"/>
              <a:gd name="connsiteY4" fmla="*/ 85855 h 207849"/>
              <a:gd name="connsiteX5" fmla="*/ 95789 w 95834"/>
              <a:gd name="connsiteY5" fmla="*/ 130 h 20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834" h="207849">
                <a:moveTo>
                  <a:pt x="95789" y="130"/>
                </a:moveTo>
                <a:cubicBezTo>
                  <a:pt x="97906" y="-2516"/>
                  <a:pt x="25410" y="35584"/>
                  <a:pt x="16414" y="69980"/>
                </a:cubicBezTo>
                <a:cubicBezTo>
                  <a:pt x="7418" y="104376"/>
                  <a:pt x="39697" y="195393"/>
                  <a:pt x="41814" y="206505"/>
                </a:cubicBezTo>
                <a:cubicBezTo>
                  <a:pt x="43931" y="217617"/>
                  <a:pt x="35464" y="156763"/>
                  <a:pt x="29114" y="136655"/>
                </a:cubicBezTo>
                <a:cubicBezTo>
                  <a:pt x="22764" y="116547"/>
                  <a:pt x="-11103" y="106492"/>
                  <a:pt x="3714" y="85855"/>
                </a:cubicBezTo>
                <a:cubicBezTo>
                  <a:pt x="18531" y="65218"/>
                  <a:pt x="93672" y="2776"/>
                  <a:pt x="95789" y="1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C7915407-4A9F-DB97-652C-E566219B5193}"/>
              </a:ext>
            </a:extLst>
          </p:cNvPr>
          <p:cNvSpPr/>
          <p:nvPr/>
        </p:nvSpPr>
        <p:spPr>
          <a:xfrm>
            <a:off x="5444880" y="5325118"/>
            <a:ext cx="237433" cy="123284"/>
          </a:xfrm>
          <a:custGeom>
            <a:avLst/>
            <a:gdLst>
              <a:gd name="connsiteX0" fmla="*/ 245 w 237433"/>
              <a:gd name="connsiteY0" fmla="*/ 123182 h 123284"/>
              <a:gd name="connsiteX1" fmla="*/ 85970 w 237433"/>
              <a:gd name="connsiteY1" fmla="*/ 56507 h 123284"/>
              <a:gd name="connsiteX2" fmla="*/ 232020 w 237433"/>
              <a:gd name="connsiteY2" fmla="*/ 2532 h 123284"/>
              <a:gd name="connsiteX3" fmla="*/ 197095 w 237433"/>
              <a:gd name="connsiteY3" fmla="*/ 12057 h 123284"/>
              <a:gd name="connsiteX4" fmla="*/ 111370 w 237433"/>
              <a:gd name="connsiteY4" fmla="*/ 40632 h 123284"/>
              <a:gd name="connsiteX5" fmla="*/ 245 w 237433"/>
              <a:gd name="connsiteY5" fmla="*/ 123182 h 12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433" h="123284">
                <a:moveTo>
                  <a:pt x="245" y="123182"/>
                </a:moveTo>
                <a:cubicBezTo>
                  <a:pt x="-3988" y="125828"/>
                  <a:pt x="47341" y="76615"/>
                  <a:pt x="85970" y="56507"/>
                </a:cubicBezTo>
                <a:cubicBezTo>
                  <a:pt x="124599" y="36399"/>
                  <a:pt x="213499" y="9940"/>
                  <a:pt x="232020" y="2532"/>
                </a:cubicBezTo>
                <a:cubicBezTo>
                  <a:pt x="250541" y="-4876"/>
                  <a:pt x="217203" y="5707"/>
                  <a:pt x="197095" y="12057"/>
                </a:cubicBezTo>
                <a:cubicBezTo>
                  <a:pt x="176987" y="18407"/>
                  <a:pt x="137828" y="23169"/>
                  <a:pt x="111370" y="40632"/>
                </a:cubicBezTo>
                <a:cubicBezTo>
                  <a:pt x="84912" y="58095"/>
                  <a:pt x="4478" y="120536"/>
                  <a:pt x="245" y="1231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E5773C01-DD65-685F-C872-8A838990B166}"/>
              </a:ext>
            </a:extLst>
          </p:cNvPr>
          <p:cNvSpPr/>
          <p:nvPr/>
        </p:nvSpPr>
        <p:spPr>
          <a:xfrm>
            <a:off x="5482808" y="5226044"/>
            <a:ext cx="184700" cy="140328"/>
          </a:xfrm>
          <a:custGeom>
            <a:avLst/>
            <a:gdLst>
              <a:gd name="connsiteX0" fmla="*/ 184567 w 184700"/>
              <a:gd name="connsiteY0" fmla="*/ 6 h 140328"/>
              <a:gd name="connsiteX1" fmla="*/ 82967 w 184700"/>
              <a:gd name="connsiteY1" fmla="*/ 57156 h 140328"/>
              <a:gd name="connsiteX2" fmla="*/ 417 w 184700"/>
              <a:gd name="connsiteY2" fmla="*/ 139706 h 140328"/>
              <a:gd name="connsiteX3" fmla="*/ 51217 w 184700"/>
              <a:gd name="connsiteY3" fmla="*/ 92081 h 140328"/>
              <a:gd name="connsiteX4" fmla="*/ 57567 w 184700"/>
              <a:gd name="connsiteY4" fmla="*/ 38106 h 140328"/>
              <a:gd name="connsiteX5" fmla="*/ 60742 w 184700"/>
              <a:gd name="connsiteY5" fmla="*/ 60331 h 140328"/>
              <a:gd name="connsiteX6" fmla="*/ 184567 w 184700"/>
              <a:gd name="connsiteY6" fmla="*/ 6 h 1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700" h="140328">
                <a:moveTo>
                  <a:pt x="184567" y="6"/>
                </a:moveTo>
                <a:cubicBezTo>
                  <a:pt x="188271" y="-523"/>
                  <a:pt x="113659" y="33873"/>
                  <a:pt x="82967" y="57156"/>
                </a:cubicBezTo>
                <a:cubicBezTo>
                  <a:pt x="52275" y="80439"/>
                  <a:pt x="5709" y="133885"/>
                  <a:pt x="417" y="139706"/>
                </a:cubicBezTo>
                <a:cubicBezTo>
                  <a:pt x="-4875" y="145527"/>
                  <a:pt x="41692" y="109014"/>
                  <a:pt x="51217" y="92081"/>
                </a:cubicBezTo>
                <a:cubicBezTo>
                  <a:pt x="60742" y="75148"/>
                  <a:pt x="55980" y="43398"/>
                  <a:pt x="57567" y="38106"/>
                </a:cubicBezTo>
                <a:cubicBezTo>
                  <a:pt x="59154" y="32814"/>
                  <a:pt x="39046" y="66152"/>
                  <a:pt x="60742" y="60331"/>
                </a:cubicBezTo>
                <a:cubicBezTo>
                  <a:pt x="82438" y="54510"/>
                  <a:pt x="180863" y="535"/>
                  <a:pt x="184567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223A058A-F6CC-3B84-B06A-23460B037BE6}"/>
              </a:ext>
            </a:extLst>
          </p:cNvPr>
          <p:cNvSpPr/>
          <p:nvPr/>
        </p:nvSpPr>
        <p:spPr>
          <a:xfrm>
            <a:off x="6038816" y="4899025"/>
            <a:ext cx="71697" cy="492493"/>
          </a:xfrm>
          <a:custGeom>
            <a:avLst/>
            <a:gdLst>
              <a:gd name="connsiteX0" fmla="*/ 34 w 71697"/>
              <a:gd name="connsiteY0" fmla="*/ 219075 h 492493"/>
              <a:gd name="connsiteX1" fmla="*/ 57184 w 71697"/>
              <a:gd name="connsiteY1" fmla="*/ 365125 h 492493"/>
              <a:gd name="connsiteX2" fmla="*/ 28609 w 71697"/>
              <a:gd name="connsiteY2" fmla="*/ 492125 h 492493"/>
              <a:gd name="connsiteX3" fmla="*/ 66709 w 71697"/>
              <a:gd name="connsiteY3" fmla="*/ 400050 h 492493"/>
              <a:gd name="connsiteX4" fmla="*/ 69884 w 71697"/>
              <a:gd name="connsiteY4" fmla="*/ 292100 h 492493"/>
              <a:gd name="connsiteX5" fmla="*/ 54009 w 71697"/>
              <a:gd name="connsiteY5" fmla="*/ 219075 h 492493"/>
              <a:gd name="connsiteX6" fmla="*/ 34959 w 71697"/>
              <a:gd name="connsiteY6" fmla="*/ 0 h 492493"/>
              <a:gd name="connsiteX7" fmla="*/ 66709 w 71697"/>
              <a:gd name="connsiteY7" fmla="*/ 365125 h 492493"/>
              <a:gd name="connsiteX8" fmla="*/ 34 w 71697"/>
              <a:gd name="connsiteY8" fmla="*/ 219075 h 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97" h="492493">
                <a:moveTo>
                  <a:pt x="34" y="219075"/>
                </a:moveTo>
                <a:cubicBezTo>
                  <a:pt x="-1553" y="219075"/>
                  <a:pt x="52422" y="319617"/>
                  <a:pt x="57184" y="365125"/>
                </a:cubicBezTo>
                <a:cubicBezTo>
                  <a:pt x="61946" y="410633"/>
                  <a:pt x="27022" y="486304"/>
                  <a:pt x="28609" y="492125"/>
                </a:cubicBezTo>
                <a:cubicBezTo>
                  <a:pt x="30197" y="497946"/>
                  <a:pt x="59830" y="433388"/>
                  <a:pt x="66709" y="400050"/>
                </a:cubicBezTo>
                <a:cubicBezTo>
                  <a:pt x="73588" y="366712"/>
                  <a:pt x="72001" y="322262"/>
                  <a:pt x="69884" y="292100"/>
                </a:cubicBezTo>
                <a:cubicBezTo>
                  <a:pt x="67767" y="261938"/>
                  <a:pt x="59830" y="267758"/>
                  <a:pt x="54009" y="219075"/>
                </a:cubicBezTo>
                <a:cubicBezTo>
                  <a:pt x="48188" y="170392"/>
                  <a:pt x="34959" y="0"/>
                  <a:pt x="34959" y="0"/>
                </a:cubicBezTo>
                <a:cubicBezTo>
                  <a:pt x="37076" y="24342"/>
                  <a:pt x="70413" y="324908"/>
                  <a:pt x="66709" y="365125"/>
                </a:cubicBezTo>
                <a:cubicBezTo>
                  <a:pt x="63005" y="405342"/>
                  <a:pt x="1621" y="219075"/>
                  <a:pt x="34" y="2190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062BAD25-C90C-14F9-A275-CF2DA2DC1746}"/>
              </a:ext>
            </a:extLst>
          </p:cNvPr>
          <p:cNvSpPr/>
          <p:nvPr/>
        </p:nvSpPr>
        <p:spPr>
          <a:xfrm>
            <a:off x="4777809" y="3819506"/>
            <a:ext cx="423754" cy="70479"/>
          </a:xfrm>
          <a:custGeom>
            <a:avLst/>
            <a:gdLst>
              <a:gd name="connsiteX0" fmla="*/ 566 w 423754"/>
              <a:gd name="connsiteY0" fmla="*/ 15894 h 70479"/>
              <a:gd name="connsiteX1" fmla="*/ 146616 w 423754"/>
              <a:gd name="connsiteY1" fmla="*/ 15894 h 70479"/>
              <a:gd name="connsiteX2" fmla="*/ 254566 w 423754"/>
              <a:gd name="connsiteY2" fmla="*/ 44469 h 70479"/>
              <a:gd name="connsiteX3" fmla="*/ 159316 w 423754"/>
              <a:gd name="connsiteY3" fmla="*/ 19 h 70479"/>
              <a:gd name="connsiteX4" fmla="*/ 362516 w 423754"/>
              <a:gd name="connsiteY4" fmla="*/ 50819 h 70479"/>
              <a:gd name="connsiteX5" fmla="*/ 422841 w 423754"/>
              <a:gd name="connsiteY5" fmla="*/ 63519 h 70479"/>
              <a:gd name="connsiteX6" fmla="*/ 327591 w 423754"/>
              <a:gd name="connsiteY6" fmla="*/ 69869 h 70479"/>
              <a:gd name="connsiteX7" fmla="*/ 235516 w 423754"/>
              <a:gd name="connsiteY7" fmla="*/ 69869 h 70479"/>
              <a:gd name="connsiteX8" fmla="*/ 327591 w 423754"/>
              <a:gd name="connsiteY8" fmla="*/ 66694 h 70479"/>
              <a:gd name="connsiteX9" fmla="*/ 264091 w 423754"/>
              <a:gd name="connsiteY9" fmla="*/ 50819 h 70479"/>
              <a:gd name="connsiteX10" fmla="*/ 203766 w 423754"/>
              <a:gd name="connsiteY10" fmla="*/ 28594 h 70479"/>
              <a:gd name="connsiteX11" fmla="*/ 566 w 423754"/>
              <a:gd name="connsiteY11" fmla="*/ 15894 h 7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754" h="70479">
                <a:moveTo>
                  <a:pt x="566" y="15894"/>
                </a:moveTo>
                <a:cubicBezTo>
                  <a:pt x="-8959" y="13777"/>
                  <a:pt x="104283" y="11132"/>
                  <a:pt x="146616" y="15894"/>
                </a:cubicBezTo>
                <a:cubicBezTo>
                  <a:pt x="188949" y="20656"/>
                  <a:pt x="252449" y="47115"/>
                  <a:pt x="254566" y="44469"/>
                </a:cubicBezTo>
                <a:cubicBezTo>
                  <a:pt x="256683" y="41823"/>
                  <a:pt x="141325" y="-1039"/>
                  <a:pt x="159316" y="19"/>
                </a:cubicBezTo>
                <a:cubicBezTo>
                  <a:pt x="177307" y="1077"/>
                  <a:pt x="318595" y="40236"/>
                  <a:pt x="362516" y="50819"/>
                </a:cubicBezTo>
                <a:cubicBezTo>
                  <a:pt x="406437" y="61402"/>
                  <a:pt x="428662" y="60344"/>
                  <a:pt x="422841" y="63519"/>
                </a:cubicBezTo>
                <a:cubicBezTo>
                  <a:pt x="417020" y="66694"/>
                  <a:pt x="358812" y="68811"/>
                  <a:pt x="327591" y="69869"/>
                </a:cubicBezTo>
                <a:cubicBezTo>
                  <a:pt x="296370" y="70927"/>
                  <a:pt x="235516" y="70398"/>
                  <a:pt x="235516" y="69869"/>
                </a:cubicBezTo>
                <a:cubicBezTo>
                  <a:pt x="235516" y="69340"/>
                  <a:pt x="322829" y="69869"/>
                  <a:pt x="327591" y="66694"/>
                </a:cubicBezTo>
                <a:cubicBezTo>
                  <a:pt x="332353" y="63519"/>
                  <a:pt x="284728" y="57169"/>
                  <a:pt x="264091" y="50819"/>
                </a:cubicBezTo>
                <a:cubicBezTo>
                  <a:pt x="243454" y="44469"/>
                  <a:pt x="241337" y="32827"/>
                  <a:pt x="203766" y="28594"/>
                </a:cubicBezTo>
                <a:cubicBezTo>
                  <a:pt x="166195" y="24361"/>
                  <a:pt x="10091" y="18011"/>
                  <a:pt x="566" y="158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4CD03AD7-B1CF-EDE0-A99B-53475583E03C}"/>
              </a:ext>
            </a:extLst>
          </p:cNvPr>
          <p:cNvSpPr/>
          <p:nvPr/>
        </p:nvSpPr>
        <p:spPr>
          <a:xfrm>
            <a:off x="4720375" y="3907269"/>
            <a:ext cx="430587" cy="106126"/>
          </a:xfrm>
          <a:custGeom>
            <a:avLst/>
            <a:gdLst>
              <a:gd name="connsiteX0" fmla="*/ 850 w 430587"/>
              <a:gd name="connsiteY0" fmla="*/ 10681 h 106126"/>
              <a:gd name="connsiteX1" fmla="*/ 118325 w 430587"/>
              <a:gd name="connsiteY1" fmla="*/ 10681 h 106126"/>
              <a:gd name="connsiteX2" fmla="*/ 223100 w 430587"/>
              <a:gd name="connsiteY2" fmla="*/ 45606 h 106126"/>
              <a:gd name="connsiteX3" fmla="*/ 137375 w 430587"/>
              <a:gd name="connsiteY3" fmla="*/ 1156 h 106126"/>
              <a:gd name="connsiteX4" fmla="*/ 423125 w 430587"/>
              <a:gd name="connsiteY4" fmla="*/ 102756 h 106126"/>
              <a:gd name="connsiteX5" fmla="*/ 353275 w 430587"/>
              <a:gd name="connsiteY5" fmla="*/ 83706 h 106126"/>
              <a:gd name="connsiteX6" fmla="*/ 277075 w 430587"/>
              <a:gd name="connsiteY6" fmla="*/ 61481 h 106126"/>
              <a:gd name="connsiteX7" fmla="*/ 165950 w 430587"/>
              <a:gd name="connsiteY7" fmla="*/ 67831 h 106126"/>
              <a:gd name="connsiteX8" fmla="*/ 232625 w 430587"/>
              <a:gd name="connsiteY8" fmla="*/ 51956 h 106126"/>
              <a:gd name="connsiteX9" fmla="*/ 181825 w 430587"/>
              <a:gd name="connsiteY9" fmla="*/ 7506 h 106126"/>
              <a:gd name="connsiteX10" fmla="*/ 850 w 430587"/>
              <a:gd name="connsiteY10" fmla="*/ 10681 h 1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587" h="106126">
                <a:moveTo>
                  <a:pt x="850" y="10681"/>
                </a:moveTo>
                <a:cubicBezTo>
                  <a:pt x="-9733" y="11210"/>
                  <a:pt x="81283" y="4860"/>
                  <a:pt x="118325" y="10681"/>
                </a:cubicBezTo>
                <a:cubicBezTo>
                  <a:pt x="155367" y="16502"/>
                  <a:pt x="219925" y="47193"/>
                  <a:pt x="223100" y="45606"/>
                </a:cubicBezTo>
                <a:cubicBezTo>
                  <a:pt x="226275" y="44019"/>
                  <a:pt x="104038" y="-8369"/>
                  <a:pt x="137375" y="1156"/>
                </a:cubicBezTo>
                <a:cubicBezTo>
                  <a:pt x="170713" y="10681"/>
                  <a:pt x="387142" y="88998"/>
                  <a:pt x="423125" y="102756"/>
                </a:cubicBezTo>
                <a:cubicBezTo>
                  <a:pt x="459108" y="116514"/>
                  <a:pt x="353275" y="83706"/>
                  <a:pt x="353275" y="83706"/>
                </a:cubicBezTo>
                <a:cubicBezTo>
                  <a:pt x="328933" y="76827"/>
                  <a:pt x="308296" y="64127"/>
                  <a:pt x="277075" y="61481"/>
                </a:cubicBezTo>
                <a:cubicBezTo>
                  <a:pt x="245854" y="58835"/>
                  <a:pt x="173358" y="69418"/>
                  <a:pt x="165950" y="67831"/>
                </a:cubicBezTo>
                <a:cubicBezTo>
                  <a:pt x="158542" y="66244"/>
                  <a:pt x="229979" y="62010"/>
                  <a:pt x="232625" y="51956"/>
                </a:cubicBezTo>
                <a:cubicBezTo>
                  <a:pt x="235271" y="41902"/>
                  <a:pt x="215692" y="14914"/>
                  <a:pt x="181825" y="7506"/>
                </a:cubicBezTo>
                <a:cubicBezTo>
                  <a:pt x="147958" y="98"/>
                  <a:pt x="11433" y="10152"/>
                  <a:pt x="850" y="106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20CE9183-E4DF-2E4E-2C82-C3D0D1E18485}"/>
              </a:ext>
            </a:extLst>
          </p:cNvPr>
          <p:cNvSpPr/>
          <p:nvPr/>
        </p:nvSpPr>
        <p:spPr>
          <a:xfrm>
            <a:off x="4673599" y="3901678"/>
            <a:ext cx="330722" cy="70952"/>
          </a:xfrm>
          <a:custGeom>
            <a:avLst/>
            <a:gdLst>
              <a:gd name="connsiteX0" fmla="*/ 1 w 330722"/>
              <a:gd name="connsiteY0" fmla="*/ 397 h 70952"/>
              <a:gd name="connsiteX1" fmla="*/ 146051 w 330722"/>
              <a:gd name="connsiteY1" fmla="*/ 38497 h 70952"/>
              <a:gd name="connsiteX2" fmla="*/ 184151 w 330722"/>
              <a:gd name="connsiteY2" fmla="*/ 70247 h 70952"/>
              <a:gd name="connsiteX3" fmla="*/ 190501 w 330722"/>
              <a:gd name="connsiteY3" fmla="*/ 60722 h 70952"/>
              <a:gd name="connsiteX4" fmla="*/ 330201 w 330722"/>
              <a:gd name="connsiteY4" fmla="*/ 70247 h 70952"/>
              <a:gd name="connsiteX5" fmla="*/ 241301 w 330722"/>
              <a:gd name="connsiteY5" fmla="*/ 70247 h 70952"/>
              <a:gd name="connsiteX6" fmla="*/ 123826 w 330722"/>
              <a:gd name="connsiteY6" fmla="*/ 70247 h 70952"/>
              <a:gd name="connsiteX7" fmla="*/ 149226 w 330722"/>
              <a:gd name="connsiteY7" fmla="*/ 63897 h 70952"/>
              <a:gd name="connsiteX8" fmla="*/ 1 w 330722"/>
              <a:gd name="connsiteY8" fmla="*/ 397 h 7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722" h="70952">
                <a:moveTo>
                  <a:pt x="1" y="397"/>
                </a:moveTo>
                <a:cubicBezTo>
                  <a:pt x="-528" y="-3836"/>
                  <a:pt x="115359" y="26855"/>
                  <a:pt x="146051" y="38497"/>
                </a:cubicBezTo>
                <a:cubicBezTo>
                  <a:pt x="176743" y="50139"/>
                  <a:pt x="184151" y="70247"/>
                  <a:pt x="184151" y="70247"/>
                </a:cubicBezTo>
                <a:cubicBezTo>
                  <a:pt x="191559" y="73951"/>
                  <a:pt x="166159" y="60722"/>
                  <a:pt x="190501" y="60722"/>
                </a:cubicBezTo>
                <a:cubicBezTo>
                  <a:pt x="214843" y="60722"/>
                  <a:pt x="321734" y="68660"/>
                  <a:pt x="330201" y="70247"/>
                </a:cubicBezTo>
                <a:cubicBezTo>
                  <a:pt x="338668" y="71834"/>
                  <a:pt x="241301" y="70247"/>
                  <a:pt x="241301" y="70247"/>
                </a:cubicBezTo>
                <a:cubicBezTo>
                  <a:pt x="206905" y="70247"/>
                  <a:pt x="139172" y="71305"/>
                  <a:pt x="123826" y="70247"/>
                </a:cubicBezTo>
                <a:cubicBezTo>
                  <a:pt x="108480" y="69189"/>
                  <a:pt x="162455" y="73951"/>
                  <a:pt x="149226" y="63897"/>
                </a:cubicBezTo>
                <a:cubicBezTo>
                  <a:pt x="135997" y="53843"/>
                  <a:pt x="530" y="4630"/>
                  <a:pt x="1" y="3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22BDEE5A-C95D-1C2F-D1B3-997E95CEFAC2}"/>
              </a:ext>
            </a:extLst>
          </p:cNvPr>
          <p:cNvSpPr/>
          <p:nvPr/>
        </p:nvSpPr>
        <p:spPr>
          <a:xfrm>
            <a:off x="5178097" y="3874389"/>
            <a:ext cx="411796" cy="133206"/>
          </a:xfrm>
          <a:custGeom>
            <a:avLst/>
            <a:gdLst>
              <a:gd name="connsiteX0" fmla="*/ 328 w 411796"/>
              <a:gd name="connsiteY0" fmla="*/ 5461 h 133206"/>
              <a:gd name="connsiteX1" fmla="*/ 117803 w 411796"/>
              <a:gd name="connsiteY1" fmla="*/ 2286 h 133206"/>
              <a:gd name="connsiteX2" fmla="*/ 219403 w 411796"/>
              <a:gd name="connsiteY2" fmla="*/ 40386 h 133206"/>
              <a:gd name="connsiteX3" fmla="*/ 200353 w 411796"/>
              <a:gd name="connsiteY3" fmla="*/ 21336 h 133206"/>
              <a:gd name="connsiteX4" fmla="*/ 324178 w 411796"/>
              <a:gd name="connsiteY4" fmla="*/ 97536 h 133206"/>
              <a:gd name="connsiteX5" fmla="*/ 305128 w 411796"/>
              <a:gd name="connsiteY5" fmla="*/ 53086 h 133206"/>
              <a:gd name="connsiteX6" fmla="*/ 409903 w 411796"/>
              <a:gd name="connsiteY6" fmla="*/ 132461 h 133206"/>
              <a:gd name="connsiteX7" fmla="*/ 362278 w 411796"/>
              <a:gd name="connsiteY7" fmla="*/ 91186 h 133206"/>
              <a:gd name="connsiteX8" fmla="*/ 235278 w 411796"/>
              <a:gd name="connsiteY8" fmla="*/ 62611 h 133206"/>
              <a:gd name="connsiteX9" fmla="*/ 194003 w 411796"/>
              <a:gd name="connsiteY9" fmla="*/ 46736 h 133206"/>
              <a:gd name="connsiteX10" fmla="*/ 92403 w 411796"/>
              <a:gd name="connsiteY10" fmla="*/ 43561 h 133206"/>
              <a:gd name="connsiteX11" fmla="*/ 213053 w 411796"/>
              <a:gd name="connsiteY11" fmla="*/ 40386 h 133206"/>
              <a:gd name="connsiteX12" fmla="*/ 155903 w 411796"/>
              <a:gd name="connsiteY12" fmla="*/ 14986 h 133206"/>
              <a:gd name="connsiteX13" fmla="*/ 328 w 411796"/>
              <a:gd name="connsiteY13" fmla="*/ 5461 h 13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796" h="133206">
                <a:moveTo>
                  <a:pt x="328" y="5461"/>
                </a:moveTo>
                <a:cubicBezTo>
                  <a:pt x="-6022" y="3344"/>
                  <a:pt x="81291" y="-3535"/>
                  <a:pt x="117803" y="2286"/>
                </a:cubicBezTo>
                <a:cubicBezTo>
                  <a:pt x="154315" y="8107"/>
                  <a:pt x="205645" y="37211"/>
                  <a:pt x="219403" y="40386"/>
                </a:cubicBezTo>
                <a:cubicBezTo>
                  <a:pt x="233161" y="43561"/>
                  <a:pt x="182891" y="11811"/>
                  <a:pt x="200353" y="21336"/>
                </a:cubicBezTo>
                <a:cubicBezTo>
                  <a:pt x="217816" y="30861"/>
                  <a:pt x="306716" y="92244"/>
                  <a:pt x="324178" y="97536"/>
                </a:cubicBezTo>
                <a:cubicBezTo>
                  <a:pt x="341640" y="102828"/>
                  <a:pt x="290841" y="47265"/>
                  <a:pt x="305128" y="53086"/>
                </a:cubicBezTo>
                <a:cubicBezTo>
                  <a:pt x="319415" y="58907"/>
                  <a:pt x="400378" y="126111"/>
                  <a:pt x="409903" y="132461"/>
                </a:cubicBezTo>
                <a:cubicBezTo>
                  <a:pt x="419428" y="138811"/>
                  <a:pt x="391382" y="102828"/>
                  <a:pt x="362278" y="91186"/>
                </a:cubicBezTo>
                <a:cubicBezTo>
                  <a:pt x="333174" y="79544"/>
                  <a:pt x="263324" y="70019"/>
                  <a:pt x="235278" y="62611"/>
                </a:cubicBezTo>
                <a:cubicBezTo>
                  <a:pt x="207232" y="55203"/>
                  <a:pt x="217816" y="49911"/>
                  <a:pt x="194003" y="46736"/>
                </a:cubicBezTo>
                <a:cubicBezTo>
                  <a:pt x="170191" y="43561"/>
                  <a:pt x="89228" y="44619"/>
                  <a:pt x="92403" y="43561"/>
                </a:cubicBezTo>
                <a:cubicBezTo>
                  <a:pt x="95578" y="42503"/>
                  <a:pt x="202470" y="45149"/>
                  <a:pt x="213053" y="40386"/>
                </a:cubicBezTo>
                <a:cubicBezTo>
                  <a:pt x="223636" y="35624"/>
                  <a:pt x="194532" y="19219"/>
                  <a:pt x="155903" y="14986"/>
                </a:cubicBezTo>
                <a:cubicBezTo>
                  <a:pt x="117274" y="10753"/>
                  <a:pt x="6678" y="7578"/>
                  <a:pt x="328" y="54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D688D97A-E73D-B70D-55ED-27E4E6B51F3C}"/>
              </a:ext>
            </a:extLst>
          </p:cNvPr>
          <p:cNvSpPr/>
          <p:nvPr/>
        </p:nvSpPr>
        <p:spPr>
          <a:xfrm>
            <a:off x="5165725" y="3981319"/>
            <a:ext cx="269902" cy="138675"/>
          </a:xfrm>
          <a:custGeom>
            <a:avLst/>
            <a:gdLst>
              <a:gd name="connsiteX0" fmla="*/ 0 w 269902"/>
              <a:gd name="connsiteY0" fmla="*/ 131 h 138675"/>
              <a:gd name="connsiteX1" fmla="*/ 158750 w 269902"/>
              <a:gd name="connsiteY1" fmla="*/ 44581 h 138675"/>
              <a:gd name="connsiteX2" fmla="*/ 263525 w 269902"/>
              <a:gd name="connsiteY2" fmla="*/ 136656 h 138675"/>
              <a:gd name="connsiteX3" fmla="*/ 241300 w 269902"/>
              <a:gd name="connsiteY3" fmla="*/ 104906 h 138675"/>
              <a:gd name="connsiteX4" fmla="*/ 101600 w 269902"/>
              <a:gd name="connsiteY4" fmla="*/ 66806 h 138675"/>
              <a:gd name="connsiteX5" fmla="*/ 184150 w 269902"/>
              <a:gd name="connsiteY5" fmla="*/ 79506 h 138675"/>
              <a:gd name="connsiteX6" fmla="*/ 158750 w 269902"/>
              <a:gd name="connsiteY6" fmla="*/ 57281 h 138675"/>
              <a:gd name="connsiteX7" fmla="*/ 0 w 269902"/>
              <a:gd name="connsiteY7" fmla="*/ 131 h 1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902" h="138675">
                <a:moveTo>
                  <a:pt x="0" y="131"/>
                </a:moveTo>
                <a:cubicBezTo>
                  <a:pt x="0" y="-1986"/>
                  <a:pt x="114829" y="21827"/>
                  <a:pt x="158750" y="44581"/>
                </a:cubicBezTo>
                <a:cubicBezTo>
                  <a:pt x="202671" y="67335"/>
                  <a:pt x="249767" y="126602"/>
                  <a:pt x="263525" y="136656"/>
                </a:cubicBezTo>
                <a:cubicBezTo>
                  <a:pt x="277283" y="146710"/>
                  <a:pt x="268287" y="116548"/>
                  <a:pt x="241300" y="104906"/>
                </a:cubicBezTo>
                <a:cubicBezTo>
                  <a:pt x="214313" y="93264"/>
                  <a:pt x="111125" y="71039"/>
                  <a:pt x="101600" y="66806"/>
                </a:cubicBezTo>
                <a:cubicBezTo>
                  <a:pt x="92075" y="62573"/>
                  <a:pt x="174625" y="81094"/>
                  <a:pt x="184150" y="79506"/>
                </a:cubicBezTo>
                <a:cubicBezTo>
                  <a:pt x="193675" y="77919"/>
                  <a:pt x="182563" y="68394"/>
                  <a:pt x="158750" y="57281"/>
                </a:cubicBezTo>
                <a:cubicBezTo>
                  <a:pt x="134938" y="46169"/>
                  <a:pt x="0" y="2248"/>
                  <a:pt x="0" y="1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1F7E6595-CDB1-5768-895F-0829472FF58A}"/>
              </a:ext>
            </a:extLst>
          </p:cNvPr>
          <p:cNvSpPr/>
          <p:nvPr/>
        </p:nvSpPr>
        <p:spPr>
          <a:xfrm>
            <a:off x="5384532" y="3946310"/>
            <a:ext cx="178240" cy="149798"/>
          </a:xfrm>
          <a:custGeom>
            <a:avLst/>
            <a:gdLst>
              <a:gd name="connsiteX0" fmla="*/ 268 w 178240"/>
              <a:gd name="connsiteY0" fmla="*/ 215 h 149798"/>
              <a:gd name="connsiteX1" fmla="*/ 133618 w 178240"/>
              <a:gd name="connsiteY1" fmla="*/ 60540 h 149798"/>
              <a:gd name="connsiteX2" fmla="*/ 76468 w 178240"/>
              <a:gd name="connsiteY2" fmla="*/ 114515 h 149798"/>
              <a:gd name="connsiteX3" fmla="*/ 171718 w 178240"/>
              <a:gd name="connsiteY3" fmla="*/ 82765 h 149798"/>
              <a:gd name="connsiteX4" fmla="*/ 60593 w 178240"/>
              <a:gd name="connsiteY4" fmla="*/ 149440 h 149798"/>
              <a:gd name="connsiteX5" fmla="*/ 120918 w 178240"/>
              <a:gd name="connsiteY5" fmla="*/ 108165 h 149798"/>
              <a:gd name="connsiteX6" fmla="*/ 174893 w 178240"/>
              <a:gd name="connsiteY6" fmla="*/ 82765 h 149798"/>
              <a:gd name="connsiteX7" fmla="*/ 268 w 178240"/>
              <a:gd name="connsiteY7" fmla="*/ 215 h 14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240" h="149798">
                <a:moveTo>
                  <a:pt x="268" y="215"/>
                </a:moveTo>
                <a:cubicBezTo>
                  <a:pt x="-6611" y="-3489"/>
                  <a:pt x="120918" y="41490"/>
                  <a:pt x="133618" y="60540"/>
                </a:cubicBezTo>
                <a:cubicBezTo>
                  <a:pt x="146318" y="79590"/>
                  <a:pt x="70118" y="110811"/>
                  <a:pt x="76468" y="114515"/>
                </a:cubicBezTo>
                <a:cubicBezTo>
                  <a:pt x="82818" y="118219"/>
                  <a:pt x="174364" y="76944"/>
                  <a:pt x="171718" y="82765"/>
                </a:cubicBezTo>
                <a:cubicBezTo>
                  <a:pt x="169072" y="88586"/>
                  <a:pt x="69060" y="145207"/>
                  <a:pt x="60593" y="149440"/>
                </a:cubicBezTo>
                <a:cubicBezTo>
                  <a:pt x="52126" y="153673"/>
                  <a:pt x="101868" y="119277"/>
                  <a:pt x="120918" y="108165"/>
                </a:cubicBezTo>
                <a:cubicBezTo>
                  <a:pt x="139968" y="97053"/>
                  <a:pt x="191826" y="97052"/>
                  <a:pt x="174893" y="82765"/>
                </a:cubicBezTo>
                <a:cubicBezTo>
                  <a:pt x="157960" y="68478"/>
                  <a:pt x="7147" y="3919"/>
                  <a:pt x="268" y="2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662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813</TotalTime>
  <Words>0</Words>
  <Application>Microsoft Macintosh PowerPoint</Application>
  <PresentationFormat>A3 297x420 mm</PresentationFormat>
  <Paragraphs>0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諭 熊坂</dc:creator>
  <cp:lastModifiedBy>諭 熊坂</cp:lastModifiedBy>
  <cp:revision>13</cp:revision>
  <dcterms:created xsi:type="dcterms:W3CDTF">2023-08-02T14:27:48Z</dcterms:created>
  <dcterms:modified xsi:type="dcterms:W3CDTF">2023-08-04T10:38:49Z</dcterms:modified>
</cp:coreProperties>
</file>